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1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C0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 dirty="0" err="1"/>
              <a:t>Экодрон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B7D5E8-1128-4D1D-B732-B65708EA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" y="1854731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787328"/>
            <a:ext cx="2195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Список В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292080" y="2500344"/>
            <a:ext cx="3528392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Ограничения и ресурсы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52</TotalTime>
  <Words>49</Words>
  <Application>Microsoft Office PowerPoint</Application>
  <PresentationFormat>Экран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Возможные решения</vt:lpstr>
      <vt:lpstr>Наше решение</vt:lpstr>
      <vt:lpstr>“Ограничения и ресурсы”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24</cp:revision>
  <dcterms:created xsi:type="dcterms:W3CDTF">2021-10-30T09:51:34Z</dcterms:created>
  <dcterms:modified xsi:type="dcterms:W3CDTF">2021-10-30T12:14:55Z</dcterms:modified>
</cp:coreProperties>
</file>