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70" r:id="rId4"/>
  </p:sldMasterIdLst>
  <p:sldIdLst>
    <p:sldId id="256" r:id="rId5"/>
    <p:sldId id="260" r:id="rId6"/>
    <p:sldId id="261" r:id="rId7"/>
    <p:sldId id="257" r:id="rId8"/>
    <p:sldId id="259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rek" initials="MJ" lastIdx="7" clrIdx="0">
    <p:extLst>
      <p:ext uri="{19B8F6BF-5375-455C-9EA6-DF929625EA0E}">
        <p15:presenceInfo xmlns:p15="http://schemas.microsoft.com/office/powerpoint/2012/main" userId="a866d2a68a1f8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098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283" y="2286000"/>
            <a:ext cx="7681913" cy="1523495"/>
          </a:xfrm>
        </p:spPr>
        <p:txBody>
          <a:bodyPr/>
          <a:lstStyle/>
          <a:p>
            <a:pPr algn="ctr"/>
            <a:r>
              <a:rPr lang="en-US" sz="6000" dirty="0"/>
              <a:t>Project II: Fully encrypted two client communication through internetwork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3" y="5867400"/>
            <a:ext cx="7681913" cy="539453"/>
          </a:xfrm>
        </p:spPr>
        <p:txBody>
          <a:bodyPr/>
          <a:lstStyle/>
          <a:p>
            <a:r>
              <a:rPr lang="en-US" sz="2400" dirty="0"/>
              <a:t>Michael Jurek, Adam </a:t>
            </a:r>
            <a:r>
              <a:rPr lang="en-US" sz="2400" dirty="0" err="1"/>
              <a:t>Varga</a:t>
            </a:r>
            <a:r>
              <a:rPr lang="en-US" sz="2400" dirty="0"/>
              <a:t>, Anton</a:t>
            </a:r>
            <a:r>
              <a:rPr lang="cs-CZ" sz="2400" dirty="0"/>
              <a:t>ín Vlasák, Táňa Novosadová</a:t>
            </a:r>
            <a:endParaRPr lang="en-US" sz="2400" dirty="0"/>
          </a:p>
        </p:txBody>
      </p:sp>
      <p:pic>
        <p:nvPicPr>
          <p:cNvPr id="1028" name="Picture 4" descr="https://www.vutbr.cz/data_storage/multimedia/jvs/loga/02_fakulty/FEKT/1-zakladni/EN/PNG/FEEC_color_RGB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" y="0"/>
            <a:ext cx="9144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verify C</a:t>
            </a:r>
            <a:r>
              <a:rPr lang="en-US" sz="1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6097258" y="1781962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verify C</a:t>
            </a:r>
            <a:r>
              <a:rPr lang="en-US" sz="1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74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2631608" y="1828800"/>
            <a:ext cx="1102192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200" y="1828800"/>
            <a:ext cx="1129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5" idx="1"/>
          </p:cNvCxnSpPr>
          <p:nvPr/>
        </p:nvCxnSpPr>
        <p:spPr>
          <a:xfrm flipV="1">
            <a:off x="2092792" y="1834764"/>
            <a:ext cx="1089912" cy="136467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8" idx="7"/>
          </p:cNvCxnSpPr>
          <p:nvPr/>
        </p:nvCxnSpPr>
        <p:spPr>
          <a:xfrm flipH="1" flipV="1">
            <a:off x="5521948" y="1830572"/>
            <a:ext cx="1175700" cy="13583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2161191" y="2116920"/>
            <a:ext cx="69493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req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Rectangle: Folded Corner 33"/>
          <p:cNvSpPr/>
          <p:nvPr/>
        </p:nvSpPr>
        <p:spPr bwMode="auto">
          <a:xfrm>
            <a:off x="5934833" y="2090912"/>
            <a:ext cx="694416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req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Rectangle: Folded Corner 34"/>
          <p:cNvSpPr/>
          <p:nvPr/>
        </p:nvSpPr>
        <p:spPr bwMode="auto">
          <a:xfrm>
            <a:off x="2937462" y="2724032"/>
            <a:ext cx="852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CA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Rectangle: Folded Corner 35"/>
          <p:cNvSpPr/>
          <p:nvPr/>
        </p:nvSpPr>
        <p:spPr bwMode="auto">
          <a:xfrm>
            <a:off x="4964091" y="2716572"/>
            <a:ext cx="852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CA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2"/>
            <a:ext cx="1230383" cy="2389987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446266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" name="Connector: Curved 5"/>
          <p:cNvCxnSpPr>
            <a:stCxn id="5" idx="1"/>
            <a:endCxn id="5" idx="7"/>
          </p:cNvCxnSpPr>
          <p:nvPr/>
        </p:nvCxnSpPr>
        <p:spPr>
          <a:xfrm rot="5400000" flipH="1" flipV="1">
            <a:off x="2362200" y="2930032"/>
            <a:ext cx="12700" cy="538816"/>
          </a:xfrm>
          <a:prstGeom prst="curvedConnector3">
            <a:avLst>
              <a:gd name="adj1" fmla="val 697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1225550" y="2027790"/>
            <a:ext cx="228600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ver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pubCA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,C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Connector: Curved 36"/>
          <p:cNvCxnSpPr>
            <a:cxnSpLocks/>
            <a:stCxn id="8" idx="7"/>
            <a:endCxn id="8" idx="1"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: Folded Corner 32"/>
          <p:cNvSpPr/>
          <p:nvPr/>
        </p:nvSpPr>
        <p:spPr bwMode="auto">
          <a:xfrm>
            <a:off x="5220953" y="2107412"/>
            <a:ext cx="235585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ver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pubCA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,C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3" name="Graphic 22" descr="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  <p:pic>
        <p:nvPicPr>
          <p:cNvPr id="41" name="Graphic 40" descr="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433" y="57251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hought Bubble: Cloud 37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Ok, now I can generate key for AES.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9" name="Thought Bubble: Cloud 38"/>
          <p:cNvSpPr/>
          <p:nvPr/>
        </p:nvSpPr>
        <p:spPr bwMode="auto">
          <a:xfrm>
            <a:off x="6418453" y="1430140"/>
            <a:ext cx="2019300" cy="914400"/>
          </a:xfrm>
          <a:prstGeom prst="cloudCallout">
            <a:avLst>
              <a:gd name="adj1" fmla="val -46841"/>
              <a:gd name="adj2" fmla="val 1357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 I can wait for key for AES.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3329401" y="3354548"/>
            <a:ext cx="2019300" cy="914400"/>
          </a:xfrm>
          <a:prstGeom prst="cloudCallout">
            <a:avLst>
              <a:gd name="adj1" fmla="val -76513"/>
              <a:gd name="adj2" fmla="val -425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Here it is, I can send.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23" name="Connector: Curved 22"/>
          <p:cNvCxnSpPr>
            <a:cxnSpLocks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3639557" y="4798065"/>
            <a:ext cx="1609859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3653061" y="2561093"/>
            <a:ext cx="1633533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“OK”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Connector: Curved 32"/>
          <p:cNvCxnSpPr>
            <a:cxnSpLocks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Folded Corner 33"/>
          <p:cNvSpPr/>
          <p:nvPr/>
        </p:nvSpPr>
        <p:spPr bwMode="auto">
          <a:xfrm>
            <a:off x="5638800" y="2107412"/>
            <a:ext cx="1715116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dec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privB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35" name="Graphic 34" descr="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0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Thought Bubble: Cloud 29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can generate primes.txt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Thought Bubble: Cloud 35"/>
          <p:cNvSpPr/>
          <p:nvPr/>
        </p:nvSpPr>
        <p:spPr bwMode="auto">
          <a:xfrm>
            <a:off x="3200908" y="3207946"/>
            <a:ext cx="2019300" cy="914400"/>
          </a:xfrm>
          <a:prstGeom prst="cloudCallout">
            <a:avLst>
              <a:gd name="adj1" fmla="val -70201"/>
              <a:gd name="adj2" fmla="val -267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want to send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primes.enc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7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Connector: Curved 18"/>
          <p:cNvCxnSpPr>
            <a:cxnSpLocks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Folded Corner 20"/>
          <p:cNvSpPr/>
          <p:nvPr/>
        </p:nvSpPr>
        <p:spPr bwMode="auto">
          <a:xfrm>
            <a:off x="3078761" y="4798065"/>
            <a:ext cx="260513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KAES,”primes.txt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primes.enc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1" name="Connector: Curved 30"/>
          <p:cNvCxnSpPr>
            <a:cxnSpLocks/>
          </p:cNvCxnSpPr>
          <p:nvPr/>
        </p:nvCxnSpPr>
        <p:spPr>
          <a:xfrm rot="16200000" flipV="1">
            <a:off x="6428240" y="2919546"/>
            <a:ext cx="12700" cy="538816"/>
          </a:xfrm>
          <a:prstGeom prst="curvedConnector3">
            <a:avLst>
              <a:gd name="adj1" fmla="val 61135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: Folded Corner 32"/>
          <p:cNvSpPr/>
          <p:nvPr/>
        </p:nvSpPr>
        <p:spPr bwMode="auto">
          <a:xfrm>
            <a:off x="5213410" y="2072167"/>
            <a:ext cx="2809614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dec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AES,”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primes.enc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primes.txt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Thought Bubble: Cloud 33"/>
          <p:cNvSpPr/>
          <p:nvPr/>
        </p:nvSpPr>
        <p:spPr bwMode="auto">
          <a:xfrm>
            <a:off x="2911986" y="2279184"/>
            <a:ext cx="2019300" cy="914400"/>
          </a:xfrm>
          <a:prstGeom prst="cloudCallout">
            <a:avLst>
              <a:gd name="adj1" fmla="val 104379"/>
              <a:gd name="adj2" fmla="val 632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can verify primes.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3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Scroll: Vertical 27"/>
          <p:cNvSpPr/>
          <p:nvPr/>
        </p:nvSpPr>
        <p:spPr bwMode="auto">
          <a:xfrm>
            <a:off x="355357" y="3248812"/>
            <a:ext cx="1230383" cy="315198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  <a:p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9" name="Scroll: Vertical 28"/>
          <p:cNvSpPr/>
          <p:nvPr/>
        </p:nvSpPr>
        <p:spPr bwMode="auto">
          <a:xfrm flipH="1">
            <a:off x="7353915" y="3088546"/>
            <a:ext cx="1301166" cy="3312253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US" sz="1000" dirty="0">
                <a:solidFill>
                  <a:schemeClr val="bg1"/>
                </a:solidFill>
              </a:rPr>
              <a:t>AES</a:t>
            </a:r>
            <a:endParaRPr lang="cs-CZ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3" name="Connector: Curved 22"/>
          <p:cNvCxnSpPr>
            <a:cxnSpLocks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: Folded Corner 26"/>
          <p:cNvSpPr/>
          <p:nvPr/>
        </p:nvSpPr>
        <p:spPr bwMode="auto">
          <a:xfrm>
            <a:off x="3275666" y="2697446"/>
            <a:ext cx="2594145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enc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“result.txt”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 = 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result.enc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0" name="Connector: Curved 29"/>
          <p:cNvCxnSpPr/>
          <p:nvPr/>
        </p:nvCxnSpPr>
        <p:spPr>
          <a:xfrm rot="5400000" flipH="1" flipV="1">
            <a:off x="2362200" y="2930032"/>
            <a:ext cx="12700" cy="538816"/>
          </a:xfrm>
          <a:prstGeom prst="curvedConnector3">
            <a:avLst>
              <a:gd name="adj1" fmla="val 697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/>
          <p:cNvSpPr/>
          <p:nvPr/>
        </p:nvSpPr>
        <p:spPr bwMode="auto">
          <a:xfrm>
            <a:off x="990600" y="2027790"/>
            <a:ext cx="252095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ver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(K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AES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result.enc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”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= 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result.txt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34" name="Graphic 33" descr="Lightbul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5831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hought Bubble: Cloud 30"/>
          <p:cNvSpPr/>
          <p:nvPr/>
        </p:nvSpPr>
        <p:spPr bwMode="auto">
          <a:xfrm>
            <a:off x="3124200" y="2162962"/>
            <a:ext cx="2019300" cy="914400"/>
          </a:xfrm>
          <a:prstGeom prst="cloudCallout">
            <a:avLst>
              <a:gd name="adj1" fmla="val -67708"/>
              <a:gd name="adj2" fmla="val 82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am the happiest one in the World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Thought Bubble: Cloud 32"/>
          <p:cNvSpPr/>
          <p:nvPr/>
        </p:nvSpPr>
        <p:spPr bwMode="auto">
          <a:xfrm>
            <a:off x="3140978" y="3186069"/>
            <a:ext cx="2019300" cy="914400"/>
          </a:xfrm>
          <a:prstGeom prst="cloudCallout">
            <a:avLst>
              <a:gd name="adj1" fmla="val 91916"/>
              <a:gd name="adj2" fmla="val -211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XD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3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…SERIOUS RESEARCH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94985"/>
            <a:ext cx="441414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1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681913" cy="1523495"/>
          </a:xfrm>
        </p:spPr>
        <p:txBody>
          <a:bodyPr/>
          <a:lstStyle/>
          <a:p>
            <a:pPr algn="ctr"/>
            <a:r>
              <a:rPr lang="en-US" dirty="0"/>
              <a:t>…TO THE POINT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481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302740" y="31242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781800" y="3124200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1683740" y="3886200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53013" y="3886200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1690032" y="415290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1683740" y="4286250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6358496" y="4006074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6358496" y="4107063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302740" y="5029200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1676400" y="5029200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809240" y="5029200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7181327" y="5029200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Thought Bubble: Cloud 32"/>
          <p:cNvSpPr/>
          <p:nvPr/>
        </p:nvSpPr>
        <p:spPr bwMode="auto">
          <a:xfrm>
            <a:off x="4840787" y="159973"/>
            <a:ext cx="3797417" cy="1173527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Ok, I need to generate pair of keys</a:t>
            </a:r>
            <a:endParaRPr lang="cs-CZ" dirty="0">
              <a:ln w="0">
                <a:solidFill>
                  <a:schemeClr val="bg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Thought Bubble: Cloud 34"/>
          <p:cNvSpPr/>
          <p:nvPr/>
        </p:nvSpPr>
        <p:spPr bwMode="auto">
          <a:xfrm>
            <a:off x="1493240" y="2242365"/>
            <a:ext cx="2019300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Me too.</a:t>
            </a:r>
            <a:endParaRPr lang="cs-CZ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Thought Bubble: Cloud 35"/>
          <p:cNvSpPr/>
          <p:nvPr/>
        </p:nvSpPr>
        <p:spPr bwMode="auto">
          <a:xfrm flipH="1">
            <a:off x="5154243" y="2134576"/>
            <a:ext cx="2188314" cy="9144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Me too.</a:t>
            </a:r>
            <a:endParaRPr lang="cs-CZ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17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728831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9240" y="685800"/>
            <a:ext cx="103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16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728831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9240" y="685800"/>
            <a:ext cx="103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Hey CA, I need CERTIFICATE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Thought Bubble: Cloud 27"/>
          <p:cNvSpPr/>
          <p:nvPr/>
        </p:nvSpPr>
        <p:spPr bwMode="auto">
          <a:xfrm>
            <a:off x="6246819" y="2088599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Hey CA, I need CERTIFICATE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5" idx="7"/>
          </p:cNvCxnSpPr>
          <p:nvPr/>
        </p:nvCxnSpPr>
        <p:spPr>
          <a:xfrm flipV="1">
            <a:off x="2631608" y="1828800"/>
            <a:ext cx="817534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 flipV="1">
            <a:off x="5410200" y="1828800"/>
            <a:ext cx="748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Folded Corner 34"/>
          <p:cNvSpPr/>
          <p:nvPr/>
        </p:nvSpPr>
        <p:spPr bwMode="auto">
          <a:xfrm>
            <a:off x="3181199" y="2886469"/>
            <a:ext cx="861050" cy="838200"/>
          </a:xfrm>
          <a:prstGeom prst="foldedCorne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Rectangle: Folded Corner 35"/>
          <p:cNvSpPr/>
          <p:nvPr/>
        </p:nvSpPr>
        <p:spPr bwMode="auto">
          <a:xfrm>
            <a:off x="2609699" y="2286744"/>
            <a:ext cx="79774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7" name="Rectangle: Folded Corner 36"/>
          <p:cNvSpPr/>
          <p:nvPr/>
        </p:nvSpPr>
        <p:spPr bwMode="auto">
          <a:xfrm>
            <a:off x="5287423" y="2219175"/>
            <a:ext cx="797742" cy="60232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28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Scroll: Vertical 1"/>
          <p:cNvSpPr/>
          <p:nvPr/>
        </p:nvSpPr>
        <p:spPr bwMode="auto">
          <a:xfrm>
            <a:off x="6514577" y="252369"/>
            <a:ext cx="1334023" cy="1963563"/>
          </a:xfrm>
          <a:prstGeom prst="verticalScroll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9667" y="400050"/>
            <a:ext cx="103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pubCA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152400" y="400050"/>
            <a:ext cx="2895600" cy="1122670"/>
          </a:xfrm>
          <a:prstGeom prst="cloudCallout">
            <a:avLst>
              <a:gd name="adj1" fmla="val 31295"/>
              <a:gd name="adj2" fmla="val 661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Here it is.</a:t>
            </a:r>
            <a:endParaRPr lang="cs-CZ" dirty="0">
              <a:ln w="0">
                <a:solidFill>
                  <a:schemeClr val="bg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" name="Straight Arrow Connector 5"/>
          <p:cNvCxnSpPr>
            <a:cxnSpLocks/>
            <a:endCxn id="5" idx="7"/>
          </p:cNvCxnSpPr>
          <p:nvPr/>
        </p:nvCxnSpPr>
        <p:spPr>
          <a:xfrm flipH="1">
            <a:off x="2631608" y="1828800"/>
            <a:ext cx="1102192" cy="13706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5029200" y="1828800"/>
            <a:ext cx="1129632" cy="1360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/>
          <p:cNvSpPr/>
          <p:nvPr/>
        </p:nvSpPr>
        <p:spPr bwMode="auto">
          <a:xfrm>
            <a:off x="2133600" y="2286744"/>
            <a:ext cx="1904999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 = sig(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privCA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: Folded Corner 29"/>
          <p:cNvSpPr/>
          <p:nvPr/>
        </p:nvSpPr>
        <p:spPr bwMode="auto">
          <a:xfrm>
            <a:off x="4536607" y="2254204"/>
            <a:ext cx="1910160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 = sig(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privCA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K</a:t>
            </a:r>
            <a:r>
              <a:rPr lang="en-US" sz="100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pubB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)</a:t>
            </a:r>
            <a:endParaRPr lang="cs-CZ" sz="10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08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3" name="Thought Bubble: Cloud 22"/>
          <p:cNvSpPr/>
          <p:nvPr/>
        </p:nvSpPr>
        <p:spPr bwMode="auto">
          <a:xfrm>
            <a:off x="152400" y="1679286"/>
            <a:ext cx="2019300" cy="914400"/>
          </a:xfrm>
          <a:prstGeom prst="cloudCallout">
            <a:avLst>
              <a:gd name="adj1" fmla="val 36913"/>
              <a:gd name="adj2" fmla="val 109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Hm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I need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Kpub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B.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Thought Bubble: Cloud 26"/>
          <p:cNvSpPr/>
          <p:nvPr/>
        </p:nvSpPr>
        <p:spPr bwMode="auto">
          <a:xfrm>
            <a:off x="6097258" y="1781962"/>
            <a:ext cx="2019300" cy="914400"/>
          </a:xfrm>
          <a:prstGeom prst="cloudCallout">
            <a:avLst>
              <a:gd name="adj1" fmla="val -19587"/>
              <a:gd name="adj2" fmla="val 991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 need </a:t>
            </a:r>
            <a:r>
              <a:rPr lang="en-US" sz="140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Kpub</a:t>
            </a:r>
            <a:r>
              <a:rPr lang="en-US" sz="1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A.</a:t>
            </a:r>
            <a:endParaRPr lang="cs-CZ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2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1981200" y="3087848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</a:t>
            </a:r>
            <a:endParaRPr lang="cs-CZ" sz="2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47240" y="3077362"/>
            <a:ext cx="762000" cy="76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</a:t>
            </a:r>
            <a:endParaRPr lang="cs-CZ" sz="28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5" idx="4"/>
          </p:cNvCxnSpPr>
          <p:nvPr/>
        </p:nvCxnSpPr>
        <p:spPr>
          <a:xfrm>
            <a:off x="2362200" y="3849848"/>
            <a:ext cx="0" cy="11430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453" y="3839362"/>
            <a:ext cx="0" cy="1143000"/>
          </a:xfrm>
          <a:prstGeom prst="line">
            <a:avLst/>
          </a:prstGeom>
          <a:ln w="762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 bwMode="auto">
          <a:xfrm>
            <a:off x="2590800" y="533400"/>
            <a:ext cx="3657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n w="0"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CA</a:t>
            </a:r>
            <a:endParaRPr lang="cs-CZ" sz="4800" dirty="0">
              <a:ln w="0"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Diagonal Stripe 15"/>
          <p:cNvSpPr/>
          <p:nvPr/>
        </p:nvSpPr>
        <p:spPr bwMode="auto">
          <a:xfrm>
            <a:off x="2368492" y="411654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Diagonal Stripe 16"/>
          <p:cNvSpPr/>
          <p:nvPr/>
        </p:nvSpPr>
        <p:spPr bwMode="auto">
          <a:xfrm>
            <a:off x="2362200" y="4249898"/>
            <a:ext cx="762000" cy="3048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Diagonal Stripe 17"/>
          <p:cNvSpPr/>
          <p:nvPr/>
        </p:nvSpPr>
        <p:spPr bwMode="auto">
          <a:xfrm rot="11149741" flipV="1">
            <a:off x="5623936" y="3959236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iagonal Stripe 19"/>
          <p:cNvSpPr/>
          <p:nvPr/>
        </p:nvSpPr>
        <p:spPr bwMode="auto">
          <a:xfrm rot="11149741" flipV="1">
            <a:off x="5623936" y="4060225"/>
            <a:ext cx="762000" cy="293652"/>
          </a:xfrm>
          <a:prstGeom prst="diagStrip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Diagonal Stripe 21"/>
          <p:cNvSpPr/>
          <p:nvPr/>
        </p:nvSpPr>
        <p:spPr bwMode="auto">
          <a:xfrm>
            <a:off x="1981200" y="4992848"/>
            <a:ext cx="3810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Diagonal Stripe 23"/>
          <p:cNvSpPr/>
          <p:nvPr/>
        </p:nvSpPr>
        <p:spPr bwMode="auto">
          <a:xfrm flipH="1">
            <a:off x="2354860" y="4992848"/>
            <a:ext cx="342900" cy="8382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Diagonal Stripe 24"/>
          <p:cNvSpPr/>
          <p:nvPr/>
        </p:nvSpPr>
        <p:spPr bwMode="auto">
          <a:xfrm>
            <a:off x="6074680" y="4982362"/>
            <a:ext cx="3810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Diagonal Stripe 25"/>
          <p:cNvSpPr/>
          <p:nvPr/>
        </p:nvSpPr>
        <p:spPr bwMode="auto">
          <a:xfrm flipH="1">
            <a:off x="6446767" y="4982362"/>
            <a:ext cx="342900" cy="838200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cs-CZ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Scroll: Vertical 18"/>
          <p:cNvSpPr/>
          <p:nvPr/>
        </p:nvSpPr>
        <p:spPr bwMode="auto">
          <a:xfrm>
            <a:off x="355357" y="3248813"/>
            <a:ext cx="1230383" cy="22860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21" name="Scroll: Vertical 20"/>
          <p:cNvSpPr/>
          <p:nvPr/>
        </p:nvSpPr>
        <p:spPr bwMode="auto">
          <a:xfrm flipH="1">
            <a:off x="7353915" y="3088547"/>
            <a:ext cx="1301166" cy="2286000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privB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B</a:t>
            </a:r>
          </a:p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1000" dirty="0">
                <a:solidFill>
                  <a:schemeClr val="bg1"/>
                </a:solidFill>
              </a:rPr>
              <a:t>A</a:t>
            </a:r>
            <a:endParaRPr lang="cs-CZ" sz="2800" dirty="0">
              <a:solidFill>
                <a:schemeClr val="bg1"/>
              </a:solidFill>
            </a:endParaRPr>
          </a:p>
        </p:txBody>
      </p:sp>
      <p:cxnSp>
        <p:nvCxnSpPr>
          <p:cNvPr id="15" name="Connector: Curved 14"/>
          <p:cNvCxnSpPr>
            <a:cxnSpLocks/>
            <a:stCxn id="17" idx="1"/>
            <a:endCxn id="20" idx="1"/>
          </p:cNvCxnSpPr>
          <p:nvPr/>
        </p:nvCxnSpPr>
        <p:spPr>
          <a:xfrm rot="10800000" flipH="1">
            <a:off x="2362200" y="4318780"/>
            <a:ext cx="4014310" cy="159719"/>
          </a:xfrm>
          <a:prstGeom prst="curvedConnector5">
            <a:avLst>
              <a:gd name="adj1" fmla="val 4963"/>
              <a:gd name="adj2" fmla="val -445872"/>
              <a:gd name="adj3" fmla="val 9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/>
          <p:cNvSpPr/>
          <p:nvPr/>
        </p:nvSpPr>
        <p:spPr bwMode="auto">
          <a:xfrm>
            <a:off x="3925441" y="4798065"/>
            <a:ext cx="95455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A,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Connector: Curved 34"/>
          <p:cNvCxnSpPr>
            <a:cxnSpLocks/>
            <a:stCxn id="8" idx="1"/>
            <a:endCxn id="5" idx="7"/>
          </p:cNvCxnSpPr>
          <p:nvPr/>
        </p:nvCxnSpPr>
        <p:spPr>
          <a:xfrm rot="16200000" flipH="1" flipV="1">
            <a:off x="4389977" y="1430585"/>
            <a:ext cx="10486" cy="3527224"/>
          </a:xfrm>
          <a:prstGeom prst="curvedConnector3">
            <a:avLst>
              <a:gd name="adj1" fmla="val -32442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: Folded Corner 29"/>
          <p:cNvSpPr/>
          <p:nvPr/>
        </p:nvSpPr>
        <p:spPr bwMode="auto">
          <a:xfrm>
            <a:off x="3892078" y="2584337"/>
            <a:ext cx="954552" cy="61388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C</a:t>
            </a:r>
            <a:r>
              <a:rPr lang="en-US" sz="1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" pitchFamily="34" charset="0"/>
              </a:rPr>
              <a:t>B,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sz="1000" dirty="0" err="1">
                <a:solidFill>
                  <a:schemeClr val="bg1"/>
                </a:solidFill>
              </a:rPr>
              <a:t>pubB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6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4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Brushed metal and curves - Green Blue Segoe_TP10286724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7F65518A-9930-4861-9944-85DDBBED1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5530B-DDFB-4F30-8CDB-5C17C82C49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Green-blue brushed metal and curves design template</Template>
  <TotalTime>213</TotalTime>
  <Words>412</Words>
  <Application>Microsoft Office PowerPoint</Application>
  <PresentationFormat>On-screen Show (4:3)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</vt:lpstr>
      <vt:lpstr>1_Brushed metal and curves - Green Blue Segoe_TP10286724</vt:lpstr>
      <vt:lpstr>White with Courier font for code slides</vt:lpstr>
      <vt:lpstr>Project II: Fully encrypted two client communication through internetwork</vt:lpstr>
      <vt:lpstr>…SERIOUS RESEARCH</vt:lpstr>
      <vt:lpstr>…TO THE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Fully encrypted communication between two client through internetwork</dc:title>
  <dc:creator>Michael Jurek</dc:creator>
  <cp:keywords/>
  <cp:lastModifiedBy>Michael Jurek</cp:lastModifiedBy>
  <cp:revision>53</cp:revision>
  <dcterms:created xsi:type="dcterms:W3CDTF">2017-03-07T15:16:56Z</dcterms:created>
  <dcterms:modified xsi:type="dcterms:W3CDTF">2017-04-24T23:01:16Z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TC102867249990</vt:lpwstr>
  </property>
  <property fmtid="{D5CDD505-2E9C-101B-9397-08002B2CF9AE}" pid="3" name="Tfs.IsStoryboard">
    <vt:bool>true</vt:bool>
  </property>
</Properties>
</file>