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C72D60-72CE-4EBB-993C-83FA37AF3278}">
  <a:tblStyle styleId="{FCC72D60-72CE-4EBB-993C-83FA37AF3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de61c50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de61c50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de61c50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de61c50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de61c50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de61c50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bc65f1e46ef84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bc65f1e46ef84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aff8f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aff8f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7aff8fd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7aff8fd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7aff8fd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7aff8fd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7aff8fd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7aff8fd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7aff8fd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7aff8fd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de61c50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de61c50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de61c50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de61c50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Watson Assistant + Spotify +A</a:t>
            </a:r>
            <a:r>
              <a:rPr lang="en"/>
              <a:t>PIs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doing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will be creating a custom extension using a JSON file to connect with Watson Assistant. I will show how to create a token, upload the file, and create a new </a:t>
            </a:r>
            <a:r>
              <a:rPr lang="en"/>
              <a:t>playlist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will provide a file as a foundation and example on how to connect an API using OpenAPI.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Homework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optional homework. Please look at the link below and decide what feature you would like to use with the 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are some 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Skipping next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Playing from playlist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Pausing and Playing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to cover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lang="en"/>
              <a:t>API and different types of APIs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HTTP Methods and Status Codes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Architecture of API and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APIs in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we will be doing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515"/>
                </a:solidFill>
                <a:highlight>
                  <a:srgbClr val="FFFFFF"/>
                </a:highlight>
              </a:rPr>
              <a:t>API stands for application programming interface, which is a set of definitions and protocols for building and integrating application software.</a:t>
            </a:r>
            <a:endParaRPr sz="15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515"/>
                </a:solidFill>
                <a:highlight>
                  <a:srgbClr val="FFFFFF"/>
                </a:highlight>
              </a:rPr>
              <a:t>This would be a gateway for developers to connect to other products easily through request methods and </a:t>
            </a:r>
            <a:r>
              <a:rPr lang="en" sz="1500">
                <a:solidFill>
                  <a:srgbClr val="151515"/>
                </a:solidFill>
                <a:highlight>
                  <a:srgbClr val="FFFFFF"/>
                </a:highlight>
              </a:rPr>
              <a:t>integrating</a:t>
            </a:r>
            <a:r>
              <a:rPr lang="en" sz="1500">
                <a:solidFill>
                  <a:srgbClr val="151515"/>
                </a:solidFill>
                <a:highlight>
                  <a:srgbClr val="FFFFFF"/>
                </a:highlight>
              </a:rPr>
              <a:t> it with their product.</a:t>
            </a:r>
            <a:endParaRPr sz="15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151515"/>
                </a:solidFill>
                <a:highlight>
                  <a:srgbClr val="FFFFFF"/>
                </a:highlight>
              </a:rPr>
              <a:t>It could also be a lightweight method for users to use a product.</a:t>
            </a:r>
            <a:endParaRPr sz="150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and Status Codes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</a:t>
            </a:r>
            <a:r>
              <a:rPr lang="en"/>
              <a:t>commonly</a:t>
            </a:r>
            <a:r>
              <a:rPr lang="en"/>
              <a:t> used HTTP Methods and Status Codes: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417850" y="17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{FCC72D60-72CE-4EBB-993C-83FA37AF3278}</a:tableStyleId>
              </a:tblPr>
              <a:tblGrid>
                <a:gridCol w="1861475"/>
                <a:gridCol w="1861475"/>
              </a:tblGrid>
              <a:tr h="55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Retrieves resources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Creates resources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and/or replaces resources or collections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and/or replaces resources or collections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4908400" y="17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{FCC72D60-72CE-4EBB-993C-83FA37AF3278}</a:tableStyleId>
              </a:tblPr>
              <a:tblGrid>
                <a:gridCol w="1961950"/>
                <a:gridCol w="1961950"/>
              </a:tblGrid>
              <a:tr h="4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Successful</a:t>
                      </a:r>
                      <a:r>
                        <a:rPr lang="en"/>
                        <a:t> Created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Unauthorized access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Understands request but refuses to </a:t>
                      </a:r>
                      <a:r>
                        <a:rPr lang="en"/>
                        <a:t>authorize</a:t>
                      </a:r>
                      <a:r>
                        <a:rPr lang="en"/>
                        <a:t> 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Many Requests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API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benefits of API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resource utilization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instances are explicitly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developer does not need routing information with the initial 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Allowing users to connect to service without needing to </a:t>
            </a:r>
            <a:r>
              <a:rPr lang="en"/>
              <a:t>independently</a:t>
            </a:r>
            <a:r>
              <a:rPr lang="en"/>
              <a:t> create a path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API and backend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" y="1244375"/>
            <a:ext cx="4909575" cy="27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850" y="1607463"/>
            <a:ext cx="3680925" cy="192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API in use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chatbots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Satellite</a:t>
            </a:r>
            <a:r>
              <a:rPr lang="en"/>
              <a:t> Imagery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social network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Trading Apps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numerous types of authentication APIs but here are some common 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Bearer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Username and Password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OpenAPI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OpenAPI is a </a:t>
            </a:r>
            <a:r>
              <a:rPr lang="en"/>
              <a:t>specification</a:t>
            </a:r>
            <a:r>
              <a:rPr lang="en"/>
              <a:t> for describing, producing, consuming and visualizing REST APIs. It is used by</a:t>
            </a:r>
            <a:r>
              <a:rPr lang="en"/>
              <a:t> many large companies such as Google, IBM, Bloomberg, and Microsoft.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has simplified how APIs are expressed and viewed as you can simply execute APIs calls without needing to cURL or create a script to do a simple API call.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