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7" r:id="rId3"/>
    <p:sldId id="268" r:id="rId4"/>
    <p:sldId id="269" r:id="rId5"/>
    <p:sldId id="263" r:id="rId6"/>
    <p:sldId id="264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47CADDC-207C-1AC5-3BDA-A4180D38EA76}" name="K. D." initials="KD" userId="58bb2ee7c8fe2de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671"/>
    <p:restoredTop sz="94663"/>
  </p:normalViewPr>
  <p:slideViewPr>
    <p:cSldViewPr snapToGrid="0">
      <p:cViewPr varScale="1">
        <p:scale>
          <a:sx n="155" d="100"/>
          <a:sy n="155" d="100"/>
        </p:scale>
        <p:origin x="192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636f384e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636f384e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636f384e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636f384e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IBM Watson Assistant</a:t>
            </a:r>
            <a:endParaRPr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02F00CD-0E25-1046-9B2C-98952386E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4EB7E8C-11D6-2F41-A178-6E435FA41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643" y="154346"/>
            <a:ext cx="9906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B138-C506-FA94-0E5E-B37BE39C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GB" b="0" i="0" u="none" strike="noStrike" cap="none">
                <a:latin typeface="Arial"/>
                <a:ea typeface="Arial"/>
                <a:cs typeface="Arial"/>
                <a:sym typeface="Arial"/>
              </a:rPr>
              <a:t>What will be covered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45193-A706-8E21-BC3A-E56E77A4FBD8}"/>
              </a:ext>
            </a:extLst>
          </p:cNvPr>
          <p:cNvSpPr txBox="1"/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457200" indent="-3175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-GB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are “customer responses”</a:t>
            </a:r>
          </a:p>
          <a:p>
            <a:pPr marL="457200" indent="-3175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chemeClr val="dk2"/>
                </a:solidFill>
              </a:rPr>
              <a:t>What are “action variables”</a:t>
            </a:r>
          </a:p>
          <a:p>
            <a:pPr marL="457200" indent="-3175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-GB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 Customer Responses and Action Variables</a:t>
            </a:r>
          </a:p>
        </p:txBody>
      </p:sp>
    </p:spTree>
    <p:extLst>
      <p:ext uri="{BB962C8B-B14F-4D97-AF65-F5344CB8AC3E}">
        <p14:creationId xmlns:p14="http://schemas.microsoft.com/office/powerpoint/2010/main" val="62555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E606-184F-3F44-B756-47E90658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“customer responses”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AC20F-ADC8-B04D-BE9A-EC65868D3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r>
              <a:rPr lang="en-US" dirty="0"/>
              <a:t>With Watson Assistant, there are a plethora of customer responses available.</a:t>
            </a:r>
          </a:p>
          <a:p>
            <a:r>
              <a:rPr lang="en-US" dirty="0"/>
              <a:t>We will be focusing on Confirmation, Number, and Options today.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AB62A9-3ADF-A746-8F4F-7DBB5A0DC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005" y="1264183"/>
            <a:ext cx="3997295" cy="279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6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83B5-F954-9A41-A66A-B73DDD9D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“action variables”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6AABE-3AEF-A54A-B7FD-BD711F458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r>
              <a:rPr lang="en-US" dirty="0"/>
              <a:t>Action variables in Watson Assistant are paths to stored values defined earlier. As like variables, it would be paths to places in memory that the value is stored.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You can use this to repeat what was said by the user to verify their input.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B854BBA-AA69-7741-AA43-9B4466B76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79" y="1553924"/>
            <a:ext cx="3485121" cy="203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Customer Responses and Action Variables</a:t>
            </a:r>
            <a:endParaRPr dirty="0"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will now be covering customer responses and action variables.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If you have any questions do feel free to ask me during the presentation.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A word document will be provided as well to assistant you as a recap.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166</Words>
  <Application>Microsoft Macintosh PowerPoint</Application>
  <PresentationFormat>On-screen Show (16:9)</PresentationFormat>
  <Paragraphs>20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Introduction to IBM Watson Assistant</vt:lpstr>
      <vt:lpstr>What will be covered today</vt:lpstr>
      <vt:lpstr>What are “customer responses”</vt:lpstr>
      <vt:lpstr>What are “action variables”</vt:lpstr>
      <vt:lpstr>Using Customer Responses and Action Variables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IBM Watson Assistant</dc:title>
  <dc:creator>Owner</dc:creator>
  <cp:lastModifiedBy>Milad Laly</cp:lastModifiedBy>
  <cp:revision>8</cp:revision>
  <dcterms:modified xsi:type="dcterms:W3CDTF">2023-03-02T19:04:06Z</dcterms:modified>
</cp:coreProperties>
</file>