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1E9268-C37E-4A36-90F9-520F27A7CA2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031889-8FCC-428E-9102-FDD9A9807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Data-Path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876800" y="4800600"/>
            <a:ext cx="3352800" cy="1371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Milad</a:t>
            </a:r>
            <a:r>
              <a:rPr lang="en-US" sz="2000" dirty="0" smtClean="0"/>
              <a:t> </a:t>
            </a:r>
            <a:r>
              <a:rPr lang="en-US" sz="2000" dirty="0" err="1" smtClean="0"/>
              <a:t>Malekzad</a:t>
            </a:r>
            <a:endParaRPr lang="en-US" sz="2000" dirty="0" smtClean="0"/>
          </a:p>
          <a:p>
            <a:r>
              <a:rPr lang="en-US" sz="2000" dirty="0" smtClean="0"/>
              <a:t>Dr. House </a:t>
            </a:r>
          </a:p>
          <a:p>
            <a:r>
              <a:rPr lang="en-US" sz="2000" dirty="0" smtClean="0"/>
              <a:t>Nov</a:t>
            </a:r>
            <a:r>
              <a:rPr lang="en-US" sz="2000" dirty="0" smtClean="0"/>
              <a:t> 12 </a:t>
            </a:r>
            <a:r>
              <a:rPr lang="en-US" sz="2000" dirty="0" smtClean="0"/>
              <a:t>2015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7086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Organization &amp; Design</a:t>
            </a:r>
          </a:p>
          <a:p>
            <a:r>
              <a:rPr lang="en-US" dirty="0" smtClean="0"/>
              <a:t>Chapter </a:t>
            </a:r>
            <a:r>
              <a:rPr lang="en-US" dirty="0" smtClean="0"/>
              <a:t>4.3</a:t>
            </a:r>
            <a:endParaRPr lang="en-US" dirty="0" smtClean="0"/>
          </a:p>
          <a:p>
            <a:r>
              <a:rPr lang="en-US" dirty="0" smtClean="0"/>
              <a:t>Data path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to educate 10</a:t>
            </a:r>
            <a:r>
              <a:rPr lang="en-US" baseline="30000" dirty="0" smtClean="0"/>
              <a:t>th</a:t>
            </a:r>
            <a:r>
              <a:rPr lang="en-US" dirty="0" smtClean="0"/>
              <a:t> graders</a:t>
            </a:r>
          </a:p>
          <a:p>
            <a:r>
              <a:rPr lang="en-US" dirty="0" smtClean="0"/>
              <a:t>Will  teach them </a:t>
            </a:r>
            <a:r>
              <a:rPr lang="en-US" dirty="0" smtClean="0"/>
              <a:t>how data path R-type works in a computer  </a:t>
            </a:r>
          </a:p>
          <a:p>
            <a:r>
              <a:rPr lang="en-US" dirty="0" smtClean="0"/>
              <a:t>Data path ( Section 4.3)</a:t>
            </a:r>
            <a:endParaRPr lang="en-US" dirty="0" smtClean="0"/>
          </a:p>
          <a:p>
            <a:r>
              <a:rPr lang="en-US" dirty="0" smtClean="0"/>
              <a:t>Will be finished by 30 Nov 15</a:t>
            </a:r>
          </a:p>
          <a:p>
            <a:r>
              <a:rPr lang="en-US" dirty="0" smtClean="0"/>
              <a:t>Will inform the students </a:t>
            </a:r>
            <a:r>
              <a:rPr lang="en-US" dirty="0" smtClean="0"/>
              <a:t>why Data path </a:t>
            </a:r>
            <a:r>
              <a:rPr lang="en-US" dirty="0" smtClean="0"/>
              <a:t>is important and how </a:t>
            </a:r>
            <a:r>
              <a:rPr lang="en-US" dirty="0" smtClean="0"/>
              <a:t>data path works in computers.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91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project will detail the material given in chapter </a:t>
            </a:r>
            <a:r>
              <a:rPr lang="en-US" dirty="0" smtClean="0"/>
              <a:t>4 </a:t>
            </a:r>
            <a:r>
              <a:rPr lang="en-US" dirty="0" smtClean="0"/>
              <a:t>section </a:t>
            </a:r>
            <a:r>
              <a:rPr lang="en-US" dirty="0" smtClean="0"/>
              <a:t>3 </a:t>
            </a:r>
            <a:r>
              <a:rPr lang="en-US" dirty="0" smtClean="0"/>
              <a:t>of the book, which focuses on </a:t>
            </a:r>
            <a:r>
              <a:rPr lang="en-US" dirty="0" smtClean="0"/>
              <a:t>building data path.</a:t>
            </a:r>
            <a:endParaRPr lang="en-US" dirty="0" smtClean="0"/>
          </a:p>
          <a:p>
            <a:r>
              <a:rPr lang="en-US" dirty="0" smtClean="0"/>
              <a:t> How many operands R-format instruction have,  how many data words </a:t>
            </a:r>
            <a:r>
              <a:rPr lang="en-US" dirty="0" smtClean="0"/>
              <a:t>do we need </a:t>
            </a:r>
            <a:r>
              <a:rPr lang="en-US" dirty="0" smtClean="0"/>
              <a:t>from register file and register file for each instructions </a:t>
            </a:r>
            <a:endParaRPr lang="en-US" dirty="0" smtClean="0"/>
          </a:p>
          <a:p>
            <a:r>
              <a:rPr lang="en-US" dirty="0" smtClean="0"/>
              <a:t>How input register file specifies the register number to be read and the output from register file will carry the value. </a:t>
            </a:r>
          </a:p>
          <a:p>
            <a:r>
              <a:rPr lang="en-US" dirty="0" smtClean="0"/>
              <a:t>How to write a data word for the inputs</a:t>
            </a:r>
          </a:p>
          <a:p>
            <a:r>
              <a:rPr lang="en-US" dirty="0" smtClean="0"/>
              <a:t>How the operation occurs in ALU and carry it to registers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ilad\Desktop\1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2800" y="0"/>
            <a:ext cx="4368800" cy="3276600"/>
          </a:xfrm>
          <a:prstGeom prst="rect">
            <a:avLst/>
          </a:prstGeom>
          <a:noFill/>
        </p:spPr>
      </p:pic>
      <p:pic>
        <p:nvPicPr>
          <p:cNvPr id="1029" name="Picture 5" descr="C:\Users\Milad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4476750" cy="2238375"/>
          </a:xfrm>
          <a:prstGeom prst="rect">
            <a:avLst/>
          </a:prstGeom>
          <a:noFill/>
        </p:spPr>
      </p:pic>
      <p:pic>
        <p:nvPicPr>
          <p:cNvPr id="1030" name="Picture 6" descr="C:\Users\Milad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200400"/>
            <a:ext cx="7796213" cy="3376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934200" cy="4572000"/>
          </a:xfrm>
        </p:spPr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October, Submitting </a:t>
            </a:r>
            <a:r>
              <a:rPr lang="en-US" dirty="0" smtClean="0"/>
              <a:t>the </a:t>
            </a:r>
            <a:r>
              <a:rPr lang="en-US" dirty="0" err="1" smtClean="0"/>
              <a:t>purposle</a:t>
            </a:r>
            <a:endParaRPr lang="en-US" dirty="0" smtClean="0"/>
          </a:p>
          <a:p>
            <a:r>
              <a:rPr lang="en-US" dirty="0" smtClean="0"/>
              <a:t> 23</a:t>
            </a:r>
            <a:r>
              <a:rPr lang="en-US" baseline="30000" dirty="0" smtClean="0"/>
              <a:t>rd</a:t>
            </a:r>
            <a:r>
              <a:rPr lang="en-US" dirty="0" smtClean="0"/>
              <a:t> October: Make the </a:t>
            </a:r>
            <a:r>
              <a:rPr lang="en-US" dirty="0" smtClean="0"/>
              <a:t>forms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of November : coding</a:t>
            </a:r>
          </a:p>
          <a:p>
            <a:r>
              <a:rPr lang="en-US" dirty="0" smtClean="0"/>
              <a:t> 21</a:t>
            </a:r>
            <a:r>
              <a:rPr lang="en-US" baseline="30000" dirty="0" smtClean="0"/>
              <a:t>st</a:t>
            </a:r>
            <a:r>
              <a:rPr lang="en-US" dirty="0" smtClean="0"/>
              <a:t>  debugging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done with the project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2541</TotalTime>
  <Words>181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   Data-Path </vt:lpstr>
      <vt:lpstr>General Information </vt:lpstr>
      <vt:lpstr>Explanation</vt:lpstr>
      <vt:lpstr>Slide 4</vt:lpstr>
      <vt:lpstr>Schedule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Moorche 30 DVDs</dc:creator>
  <cp:lastModifiedBy>Moorche 30 DVDs</cp:lastModifiedBy>
  <cp:revision>81</cp:revision>
  <dcterms:created xsi:type="dcterms:W3CDTF">2015-10-15T16:55:23Z</dcterms:created>
  <dcterms:modified xsi:type="dcterms:W3CDTF">2015-11-13T03:53:09Z</dcterms:modified>
</cp:coreProperties>
</file>