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  <p:sldId id="274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110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9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0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miladcheragh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85556-2A4B-1429-278E-2ED820148813}"/>
              </a:ext>
            </a:extLst>
          </p:cNvPr>
          <p:cNvSpPr txBox="1"/>
          <p:nvPr/>
        </p:nvSpPr>
        <p:spPr>
          <a:xfrm>
            <a:off x="535259" y="5954038"/>
            <a:ext cx="2501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eorgia" panose="02040502050405020303" pitchFamily="18" charset="0"/>
              </a:rPr>
              <a:t>Security Researcher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379C9-E648-905C-7CD1-6A05DEAC5179}"/>
              </a:ext>
            </a:extLst>
          </p:cNvPr>
          <p:cNvSpPr txBox="1"/>
          <p:nvPr/>
        </p:nvSpPr>
        <p:spPr>
          <a:xfrm>
            <a:off x="3286435" y="5954038"/>
            <a:ext cx="19012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eorgia" panose="02040502050405020303" pitchFamily="18" charset="0"/>
              </a:rPr>
              <a:t>Kernel Lover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F70FB-AF45-9B57-E0B0-8B8659D9E3A2}"/>
              </a:ext>
            </a:extLst>
          </p:cNvPr>
          <p:cNvSpPr txBox="1"/>
          <p:nvPr/>
        </p:nvSpPr>
        <p:spPr>
          <a:xfrm>
            <a:off x="5305771" y="5954038"/>
            <a:ext cx="2214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eorgia" panose="02040502050405020303" pitchFamily="18" charset="0"/>
              </a:rPr>
              <a:t>Malware 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724B7-E17B-C52E-4178-553A87E35EF4}"/>
              </a:ext>
            </a:extLst>
          </p:cNvPr>
          <p:cNvSpPr txBox="1"/>
          <p:nvPr/>
        </p:nvSpPr>
        <p:spPr>
          <a:xfrm>
            <a:off x="2028170" y="4582437"/>
            <a:ext cx="2801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7030A0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miladcheraghi</a:t>
            </a:r>
            <a:endParaRPr lang="en-US" sz="2000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850F6-29F8-147A-50F2-8A9465D4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39" y="4582437"/>
            <a:ext cx="420331" cy="42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CBF17-361B-4F7D-52F8-93CCF350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80" y="1270756"/>
            <a:ext cx="3090940" cy="30909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23ACFB-593A-96D0-EA10-086C45B4B0F0}"/>
              </a:ext>
            </a:extLst>
          </p:cNvPr>
          <p:cNvSpPr txBox="1"/>
          <p:nvPr/>
        </p:nvSpPr>
        <p:spPr>
          <a:xfrm>
            <a:off x="6317587" y="2135815"/>
            <a:ext cx="32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Georgia" panose="02040502050405020303" pitchFamily="18" charset="0"/>
              </a:rPr>
              <a:t>Linux Rootkits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9202A-857C-638D-2499-55324A4C41E9}"/>
              </a:ext>
            </a:extLst>
          </p:cNvPr>
          <p:cNvSpPr txBox="1"/>
          <p:nvPr/>
        </p:nvSpPr>
        <p:spPr>
          <a:xfrm>
            <a:off x="6167015" y="2860028"/>
            <a:ext cx="3751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Georgia" panose="02040502050405020303" pitchFamily="18" charset="0"/>
              </a:rPr>
              <a:t>For Purple Team</a:t>
            </a:r>
          </a:p>
        </p:txBody>
      </p:sp>
    </p:spTree>
    <p:extLst>
      <p:ext uri="{BB962C8B-B14F-4D97-AF65-F5344CB8AC3E}">
        <p14:creationId xmlns:p14="http://schemas.microsoft.com/office/powerpoint/2010/main" val="30356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46A6E-C0D6-4115-D3F7-D77EDAF4AED6}"/>
              </a:ext>
            </a:extLst>
          </p:cNvPr>
          <p:cNvSpPr txBox="1"/>
          <p:nvPr/>
        </p:nvSpPr>
        <p:spPr>
          <a:xfrm>
            <a:off x="373618" y="307245"/>
            <a:ext cx="3834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2463F-C53C-9220-A981-547589CB8F12}"/>
              </a:ext>
            </a:extLst>
          </p:cNvPr>
          <p:cNvSpPr txBox="1"/>
          <p:nvPr/>
        </p:nvSpPr>
        <p:spPr>
          <a:xfrm>
            <a:off x="1702922" y="1160451"/>
            <a:ext cx="5967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Chapter-01 :: Linux Kernel Internals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4B60B-328C-54F1-F2CF-E9CCB6466C9F}"/>
              </a:ext>
            </a:extLst>
          </p:cNvPr>
          <p:cNvSpPr txBox="1"/>
          <p:nvPr/>
        </p:nvSpPr>
        <p:spPr>
          <a:xfrm>
            <a:off x="1702922" y="1666484"/>
            <a:ext cx="601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Chapter-02 :: Browsing Kernel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41F51-D8E8-6A3A-57F5-1CA7C2F40B95}"/>
              </a:ext>
            </a:extLst>
          </p:cNvPr>
          <p:cNvSpPr txBox="1"/>
          <p:nvPr/>
        </p:nvSpPr>
        <p:spPr>
          <a:xfrm>
            <a:off x="1702922" y="2172517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Chapter-03 :: Kernel Module Basic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92FE2-7068-45F0-F1F9-89B38AE51A86}"/>
              </a:ext>
            </a:extLst>
          </p:cNvPr>
          <p:cNvSpPr txBox="1"/>
          <p:nvPr/>
        </p:nvSpPr>
        <p:spPr>
          <a:xfrm>
            <a:off x="1702922" y="2678550"/>
            <a:ext cx="5651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Chapter-04 :: Compiling and Installing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169A-AB80-B358-AEB8-0848AA2E770E}"/>
              </a:ext>
            </a:extLst>
          </p:cNvPr>
          <p:cNvSpPr txBox="1"/>
          <p:nvPr/>
        </p:nvSpPr>
        <p:spPr>
          <a:xfrm>
            <a:off x="1702922" y="3184583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Chapter-05 :: Procfs and Sysfs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DB976-0015-AC9C-B210-6E2B6BD8BCE1}"/>
              </a:ext>
            </a:extLst>
          </p:cNvPr>
          <p:cNvSpPr txBox="1"/>
          <p:nvPr/>
        </p:nvSpPr>
        <p:spPr>
          <a:xfrm>
            <a:off x="1702922" y="3690616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Chapter-06 :: Character Device 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1A856-441E-533F-3ECF-4E4F3840209C}"/>
              </a:ext>
            </a:extLst>
          </p:cNvPr>
          <p:cNvSpPr txBox="1"/>
          <p:nvPr/>
        </p:nvSpPr>
        <p:spPr>
          <a:xfrm>
            <a:off x="1702922" y="4196166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Chapter-07 :: Process Enumeration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62327-FBA2-63DA-BE00-8010EE49C311}"/>
              </a:ext>
            </a:extLst>
          </p:cNvPr>
          <p:cNvSpPr txBox="1"/>
          <p:nvPr/>
        </p:nvSpPr>
        <p:spPr>
          <a:xfrm>
            <a:off x="1702922" y="4702199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Chapter-08 :: Hiding Kernel 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D711F-D2C1-2337-3F93-08868306D6A7}"/>
              </a:ext>
            </a:extLst>
          </p:cNvPr>
          <p:cNvSpPr txBox="1"/>
          <p:nvPr/>
        </p:nvSpPr>
        <p:spPr>
          <a:xfrm>
            <a:off x="1702922" y="5208232"/>
            <a:ext cx="503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Chapter-09 :: System Call Basics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CFB2A-0B23-2E72-58A6-1306A18E0FC8}"/>
              </a:ext>
            </a:extLst>
          </p:cNvPr>
          <p:cNvSpPr txBox="1"/>
          <p:nvPr/>
        </p:nvSpPr>
        <p:spPr>
          <a:xfrm>
            <a:off x="1702922" y="5714265"/>
            <a:ext cx="616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Chapter-10 :: Overcoming Memory RW issuse</a:t>
            </a:r>
          </a:p>
        </p:txBody>
      </p:sp>
    </p:spTree>
    <p:extLst>
      <p:ext uri="{BB962C8B-B14F-4D97-AF65-F5344CB8AC3E}">
        <p14:creationId xmlns:p14="http://schemas.microsoft.com/office/powerpoint/2010/main" val="13940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E77D2-5199-94EE-4E90-67351C56A8CF}"/>
              </a:ext>
            </a:extLst>
          </p:cNvPr>
          <p:cNvSpPr txBox="1"/>
          <p:nvPr/>
        </p:nvSpPr>
        <p:spPr>
          <a:xfrm>
            <a:off x="373618" y="307245"/>
            <a:ext cx="3834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6F727-42DD-18D8-36B8-4983491109E8}"/>
              </a:ext>
            </a:extLst>
          </p:cNvPr>
          <p:cNvSpPr txBox="1"/>
          <p:nvPr/>
        </p:nvSpPr>
        <p:spPr>
          <a:xfrm>
            <a:off x="1700722" y="1145374"/>
            <a:ext cx="616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Chapter-11 :: Hijacking the System Call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1F261-48C4-F4C2-D501-FFB3248B94C4}"/>
              </a:ext>
            </a:extLst>
          </p:cNvPr>
          <p:cNvSpPr txBox="1"/>
          <p:nvPr/>
        </p:nvSpPr>
        <p:spPr>
          <a:xfrm>
            <a:off x="1700722" y="1651407"/>
            <a:ext cx="5777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Chapter-12 :: Showing/Hiding Processes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30930-2EBD-F4B9-3E77-0DED6092C56C}"/>
              </a:ext>
            </a:extLst>
          </p:cNvPr>
          <p:cNvSpPr txBox="1"/>
          <p:nvPr/>
        </p:nvSpPr>
        <p:spPr>
          <a:xfrm>
            <a:off x="1700722" y="2157440"/>
            <a:ext cx="5777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Chapter-13 :: Showing/Hiding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36296-8D51-24D4-DAA0-6E60C4987377}"/>
              </a:ext>
            </a:extLst>
          </p:cNvPr>
          <p:cNvSpPr txBox="1"/>
          <p:nvPr/>
        </p:nvSpPr>
        <p:spPr>
          <a:xfrm>
            <a:off x="1700722" y="2663473"/>
            <a:ext cx="6610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Chapter-14 :: Protection Processes From Getting Killed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3FB3C-F7E5-31D7-A304-244D8E5E53A4}"/>
              </a:ext>
            </a:extLst>
          </p:cNvPr>
          <p:cNvSpPr txBox="1"/>
          <p:nvPr/>
        </p:nvSpPr>
        <p:spPr>
          <a:xfrm>
            <a:off x="1700722" y="3169506"/>
            <a:ext cx="515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Chapter-15 :: Blacklisting AV Processes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DC49-D598-CB2C-D6C5-FA9E35571207}"/>
              </a:ext>
            </a:extLst>
          </p:cNvPr>
          <p:cNvSpPr txBox="1"/>
          <p:nvPr/>
        </p:nvSpPr>
        <p:spPr>
          <a:xfrm>
            <a:off x="1700722" y="3675056"/>
            <a:ext cx="515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Chapter-16 :: Hijacking Any System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AEA58-0828-2C6B-09F4-0E186A6E247D}"/>
              </a:ext>
            </a:extLst>
          </p:cNvPr>
          <p:cNvSpPr txBox="1"/>
          <p:nvPr/>
        </p:nvSpPr>
        <p:spPr>
          <a:xfrm>
            <a:off x="1700722" y="4181089"/>
            <a:ext cx="515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Chapter-17 :: </a:t>
            </a:r>
            <a:r>
              <a:rPr lang="en-US" sz="2000" dirty="0" err="1">
                <a:latin typeface="Georgia" panose="02040502050405020303" pitchFamily="18" charset="0"/>
              </a:rPr>
              <a:t>Kprobes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21225-BCD3-28DA-F45C-8D6987334AD8}"/>
              </a:ext>
            </a:extLst>
          </p:cNvPr>
          <p:cNvSpPr txBox="1"/>
          <p:nvPr/>
        </p:nvSpPr>
        <p:spPr>
          <a:xfrm>
            <a:off x="1700722" y="4687122"/>
            <a:ext cx="515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Chapter-18 :: Notifier Chains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2463F-C53C-9220-A981-547589CB8F12}"/>
              </a:ext>
            </a:extLst>
          </p:cNvPr>
          <p:cNvSpPr txBox="1"/>
          <p:nvPr/>
        </p:nvSpPr>
        <p:spPr>
          <a:xfrm>
            <a:off x="1700722" y="5197939"/>
            <a:ext cx="7185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Chapter-19 :: System Wide Keylogging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4B60B-328C-54F1-F2CF-E9CCB6466C9F}"/>
              </a:ext>
            </a:extLst>
          </p:cNvPr>
          <p:cNvSpPr txBox="1"/>
          <p:nvPr/>
        </p:nvSpPr>
        <p:spPr>
          <a:xfrm>
            <a:off x="1700722" y="5703489"/>
            <a:ext cx="5749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Chapter-20 :: Network Event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5617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46A6E-C0D6-4115-D3F7-D77EDAF4AED6}"/>
              </a:ext>
            </a:extLst>
          </p:cNvPr>
          <p:cNvSpPr txBox="1"/>
          <p:nvPr/>
        </p:nvSpPr>
        <p:spPr>
          <a:xfrm>
            <a:off x="373618" y="307245"/>
            <a:ext cx="3834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0">
                <a:solidFill>
                  <a:srgbClr val="7030A0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41F51-D8E8-6A3A-57F5-1CA7C2F40B95}"/>
              </a:ext>
            </a:extLst>
          </p:cNvPr>
          <p:cNvSpPr txBox="1"/>
          <p:nvPr/>
        </p:nvSpPr>
        <p:spPr>
          <a:xfrm>
            <a:off x="1710555" y="1163986"/>
            <a:ext cx="5749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Chapter-21 :: USB Event Notifications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92FE2-7068-45F0-F1F9-89B38AE51A86}"/>
              </a:ext>
            </a:extLst>
          </p:cNvPr>
          <p:cNvSpPr txBox="1"/>
          <p:nvPr/>
        </p:nvSpPr>
        <p:spPr>
          <a:xfrm>
            <a:off x="1710555" y="1670019"/>
            <a:ext cx="6447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Chapter-22 :: Running Userspace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5169A-AB80-B358-AEB8-0848AA2E770E}"/>
              </a:ext>
            </a:extLst>
          </p:cNvPr>
          <p:cNvSpPr txBox="1"/>
          <p:nvPr/>
        </p:nvSpPr>
        <p:spPr>
          <a:xfrm>
            <a:off x="1710555" y="2176052"/>
            <a:ext cx="5749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Chapter-23 :: Network Traffic Monitoring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DB976-0015-AC9C-B210-6E2B6BD8BCE1}"/>
              </a:ext>
            </a:extLst>
          </p:cNvPr>
          <p:cNvSpPr txBox="1"/>
          <p:nvPr/>
        </p:nvSpPr>
        <p:spPr>
          <a:xfrm>
            <a:off x="1710555" y="2682085"/>
            <a:ext cx="5749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Chapter-24 :: Network Hooks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1A856-441E-533F-3ECF-4E4F3840209C}"/>
              </a:ext>
            </a:extLst>
          </p:cNvPr>
          <p:cNvSpPr txBox="1"/>
          <p:nvPr/>
        </p:nvSpPr>
        <p:spPr>
          <a:xfrm>
            <a:off x="1710554" y="3188118"/>
            <a:ext cx="4687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Chapter-25 :: Network Backdoors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62327-FBA2-63DA-BE00-8010EE49C311}"/>
              </a:ext>
            </a:extLst>
          </p:cNvPr>
          <p:cNvSpPr txBox="1"/>
          <p:nvPr/>
        </p:nvSpPr>
        <p:spPr>
          <a:xfrm>
            <a:off x="1710554" y="3690592"/>
            <a:ext cx="6175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Chapter-26 :: Covert C&amp;C In The Network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D711F-D2C1-2337-3F93-08868306D6A7}"/>
              </a:ext>
            </a:extLst>
          </p:cNvPr>
          <p:cNvSpPr txBox="1"/>
          <p:nvPr/>
        </p:nvSpPr>
        <p:spPr>
          <a:xfrm>
            <a:off x="1710554" y="4145443"/>
            <a:ext cx="5208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Chapter-27 :: Detecting Rootkits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FB2A-0B23-2E72-58A6-1306A18E0FC8}"/>
              </a:ext>
            </a:extLst>
          </p:cNvPr>
          <p:cNvSpPr txBox="1"/>
          <p:nvPr/>
        </p:nvSpPr>
        <p:spPr>
          <a:xfrm>
            <a:off x="1710554" y="4600294"/>
            <a:ext cx="5840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Chapter-28 :: Anti-Rootkit Techniques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6F727-42DD-18D8-36B8-4983491109E8}"/>
              </a:ext>
            </a:extLst>
          </p:cNvPr>
          <p:cNvSpPr txBox="1"/>
          <p:nvPr/>
        </p:nvSpPr>
        <p:spPr>
          <a:xfrm>
            <a:off x="1692775" y="5107743"/>
            <a:ext cx="5680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Chapter-29 :: Kernel Hardening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1F261-48C4-F4C2-D501-FFB3248B94C4}"/>
              </a:ext>
            </a:extLst>
          </p:cNvPr>
          <p:cNvSpPr txBox="1"/>
          <p:nvPr/>
        </p:nvSpPr>
        <p:spPr>
          <a:xfrm>
            <a:off x="1692775" y="5613776"/>
            <a:ext cx="6192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Chapter-30 :: Course Conclusion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3942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723</TotalTime>
  <Words>172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khayam morardi</dc:creator>
  <cp:lastModifiedBy>khayam morardi</cp:lastModifiedBy>
  <cp:revision>84</cp:revision>
  <dcterms:created xsi:type="dcterms:W3CDTF">2024-07-27T18:10:45Z</dcterms:created>
  <dcterms:modified xsi:type="dcterms:W3CDTF">2024-08-03T11:58:12Z</dcterms:modified>
</cp:coreProperties>
</file>