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p01tcaHJHwPUInDDPbktI9H2X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d27af0bbd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fd27af0bb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d27af0bb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fd27af0b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fbad3c3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ffbad3c36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179436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875" y="3179942"/>
            <a:ext cx="33242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-358075" y="80631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0"/>
          <p:cNvSpPr txBox="1"/>
          <p:nvPr/>
        </p:nvSpPr>
        <p:spPr>
          <a:xfrm>
            <a:off x="271300" y="2009725"/>
            <a:ext cx="51684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Frontend (Aplicación Móvil)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s-CL" sz="1000">
                <a:solidFill>
                  <a:schemeClr val="dk1"/>
                </a:solidFill>
              </a:rPr>
              <a:t>Expo </a:t>
            </a: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Framework de desarrollo móvil multiplataforma open source para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L" sz="1200">
                <a:solidFill>
                  <a:schemeClr val="dk1"/>
                </a:solidFill>
              </a:rPr>
              <a:t>2</a:t>
            </a:r>
            <a:r>
              <a:rPr b="1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Backend (API y Lógica de Negocio)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Funciones serverless para manejar la lógica de negocio.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API Gateway</a:t>
            </a: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Servicio de gestión de API que conecta la aplicación con el backend.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CL" sz="1200">
                <a:solidFill>
                  <a:schemeClr val="dk1"/>
                </a:solidFill>
              </a:rPr>
              <a:t>3</a:t>
            </a:r>
            <a:r>
              <a:rPr b="1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Base de Datos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Base de datos relacional open source.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5631050" y="2031475"/>
            <a:ext cx="60789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Almacenamiento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r>
              <a:rPr b="0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Servicio de almacenamiento de objetos de AWS para archivos multimedia y menús.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Inteligencia Artificial y Machine Learning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SageMaker</a:t>
            </a:r>
            <a:r>
              <a:rPr b="0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Plataforma de machine learning gestionada por AWS.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Notificaciones y Mensajeria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 (Simple Notification Service)</a:t>
            </a:r>
            <a:r>
              <a:rPr b="0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Servicio gestionado de notificaciones push.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8</a:t>
            </a:r>
            <a:r>
              <a:rPr b="1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Monitoreo y Gestión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CloudWatch</a:t>
            </a:r>
            <a:r>
              <a:rPr b="0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Herramienta de monitoreo y logging gestionada por AWS.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9</a:t>
            </a:r>
            <a:r>
              <a:rPr b="1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CD/CI (Desarrollo y Despliegue Continuo)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GitLab CI</a:t>
            </a:r>
            <a:r>
              <a:rPr b="0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Actions</a:t>
            </a:r>
            <a:r>
              <a:rPr b="0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Servicios de CI/CD que pueden automatizar el despliegue y testing.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0" y="82863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1" name="Google Shape;19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513" y="1573555"/>
            <a:ext cx="6192963" cy="486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-62975" y="2303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662" y="876825"/>
            <a:ext cx="7722726" cy="55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d27af0bbd_3_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CL"/>
              <a:t>¡Muchas gracias!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8" name="Google Shape;2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626886"/>
            <a:ext cx="7699754" cy="4434486"/>
            <a:chOff x="0" y="-83933"/>
            <a:chExt cx="7699754" cy="4434486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728914" y="-83933"/>
              <a:ext cx="5970840" cy="1347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Joaquín Salas	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Estudiante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End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728914" y="139631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Pacheco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Estudiante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728914" y="2914496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Camila Morales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Estudiante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 End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End developer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0" y="2169775"/>
            <a:ext cx="4545600" cy="4356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muchos bares, los clientes enfrentan largas esperas para hacer pedidos o pagar, y dividir cuentas grupales resulta complicado, afectando la experiencia tanto de los clientes como de los establecimientos.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5" y="2177325"/>
            <a:ext cx="4545600" cy="4442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permite a los usuarios hacer pedidos desde un menú digital personalizado, escaneando un QR, sin necesidad de esperar al personal. Además, facilita el pago individual o la opción "jam" para dividir la cuenta grupal de forma sencilla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516016" y="37362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37053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dk1"/>
                </a:solidFill>
              </a:rPr>
              <a:t>Brindar a los usuarios una experiencia fluida y eficiente al visitar bares mediante una aplicación móvil mejorando así la interacción sin depender del servicio tradicional de garzones.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528325" y="4441425"/>
            <a:ext cx="11049300" cy="233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</a:rPr>
              <a:t>Facilitar a los usuarios la </a:t>
            </a:r>
            <a:r>
              <a:rPr b="1" lang="es-CL" sz="1500">
                <a:solidFill>
                  <a:schemeClr val="dk1"/>
                </a:solidFill>
              </a:rPr>
              <a:t>realización de pedidos desde la mesa</a:t>
            </a:r>
            <a:r>
              <a:rPr lang="es-CL" sz="1500">
                <a:solidFill>
                  <a:schemeClr val="dk1"/>
                </a:solidFill>
              </a:rPr>
              <a:t> a través de un menú digital accesible, optimizando la experiencia de compra al permitirles gestionar sus pedidos y pagos de manera individual o grupal sin depender del personal de servicio.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500">
                <a:solidFill>
                  <a:schemeClr val="dk1"/>
                </a:solidFill>
              </a:rPr>
            </a:br>
            <a:r>
              <a:rPr lang="es-CL" sz="1500">
                <a:solidFill>
                  <a:schemeClr val="dk1"/>
                </a:solidFill>
              </a:rPr>
              <a:t>Ayudar a los trabajadores facilitando el proceso de pago reduciendo el riesgo de errores al </a:t>
            </a:r>
            <a:r>
              <a:rPr b="1" lang="es-CL" sz="1500">
                <a:solidFill>
                  <a:schemeClr val="dk1"/>
                </a:solidFill>
              </a:rPr>
              <a:t>procesar pagos a través de la app</a:t>
            </a:r>
            <a:r>
              <a:rPr lang="es-CL" sz="1500">
                <a:solidFill>
                  <a:schemeClr val="dk1"/>
                </a:solidFill>
              </a:rPr>
              <a:t>, con consumidores que pagan por separado gracias a la gestión automatizada en la app.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/>
        </p:nvSpPr>
        <p:spPr>
          <a:xfrm>
            <a:off x="5991325" y="2920325"/>
            <a:ext cx="4827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Limitaciones: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i="0" lang="es-CL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Curva de aprendizaje</a:t>
            </a:r>
            <a:r>
              <a:rPr b="0" i="0" lang="es-CL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:Usuarios menos familiarizados con la tecnología podrían enfrentar dificultades al usar la app por primera vez.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i="0" lang="es-CL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Limitaciones técnicas y presupuestarias</a:t>
            </a:r>
            <a:r>
              <a:rPr b="0" i="0" lang="es-CL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El desarrollo y mantenimiento de la app requieren recursos técnicos y financieros, lo que puede afectar la velocidad de implementación y la mejora continua del sistema.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688300" y="2940725"/>
            <a:ext cx="3377100" cy="2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</a:rPr>
              <a:t>Alcance del Proyecto APP BAR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L" sz="1300">
                <a:solidFill>
                  <a:schemeClr val="dk1"/>
                </a:solidFill>
              </a:rPr>
              <a:t>El proyecto </a:t>
            </a:r>
            <a:r>
              <a:rPr b="1" lang="es-CL" sz="1300">
                <a:solidFill>
                  <a:schemeClr val="dk1"/>
                </a:solidFill>
              </a:rPr>
              <a:t>APP BAR</a:t>
            </a:r>
            <a:r>
              <a:rPr lang="es-CL" sz="1300">
                <a:solidFill>
                  <a:schemeClr val="dk1"/>
                </a:solidFill>
              </a:rPr>
              <a:t> tiene como objetivo optimizar la experiencia de los usuarios en bares. La aplicación permitirá gestionar pedidos directamente desde los dispositivos móviles, eliminando fricciones en la interacción tradicional con el personal.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fd27af0bbd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726" y="3003865"/>
            <a:ext cx="6271436" cy="385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fd27af0bbd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0000" y="213750"/>
            <a:ext cx="8304993" cy="27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fd27af0bbd_3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27af0bbd_3_0"/>
          <p:cNvSpPr txBox="1"/>
          <p:nvPr/>
        </p:nvSpPr>
        <p:spPr>
          <a:xfrm>
            <a:off x="0" y="1553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6"/>
          <p:cNvSpPr txBox="1"/>
          <p:nvPr/>
        </p:nvSpPr>
        <p:spPr>
          <a:xfrm>
            <a:off x="1481425" y="2320800"/>
            <a:ext cx="8474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aplicaciones móviles</a:t>
            </a:r>
            <a:r>
              <a:rPr b="0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:Diseñar, programar y mantener aplicaciones nativas o híbridas para Android e iOS.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Manejo de bases de datos</a:t>
            </a:r>
            <a:r>
              <a:rPr b="0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Gestionar bases de datos relacionales y no relacionales para registrar bares, menús y cuentas de usuario.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Integración de APIs y servicios web</a:t>
            </a:r>
            <a:r>
              <a:rPr b="0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Implementar y consumir APIs para integrar funcionalidades como pagos en línea, notificaciones.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Inteligencia Artificial</a:t>
            </a:r>
            <a:r>
              <a:rPr b="0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Aplicar conocimientos básicos de IA para optimizar el reconocimiento de productos en el menú y personalizar la experiencia del usuario.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software</a:t>
            </a:r>
            <a:r>
              <a:rPr b="0" i="0" lang="es-CL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Planificar, ejecutar y coordinar el desarrollo de software, asegurando cumplimiento de tiempos y calidad en la entrega del producto.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0" y="73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7"/>
          <p:cNvSpPr txBox="1"/>
          <p:nvPr/>
        </p:nvSpPr>
        <p:spPr>
          <a:xfrm>
            <a:off x="1085625" y="21899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2464650" y="1800800"/>
            <a:ext cx="72627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de Trabajo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Ágil (Scrum)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Ciclos de trabajo en </a:t>
            </a: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2-4 semanas.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Jira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gestionar tareas y visualizar el progreso.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funcionalidades clave (épicas).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Historias de usuario que describen tareas específicas.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Iterativo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Reuniones diarias (Daily Stand-ups) para revisar avances y bloqueos.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 del Sprint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final de cada ciclo para obtener retroalimentación.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y Mejoras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Entregas incrementales al final de cada sprint.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Retrospectivas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mejorar procesos en futuros sprints.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Adaptación rápida a cambios de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Entregas continuas y funcionales listas para el usuario final.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g2ffbad3c36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ffbad3c365_1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ffbad3c365_1_0"/>
          <p:cNvSpPr txBox="1"/>
          <p:nvPr/>
        </p:nvSpPr>
        <p:spPr>
          <a:xfrm>
            <a:off x="1" y="758031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2ffbad3c365_1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2" name="Google Shape;172;g2ffbad3c36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800" y="1769556"/>
            <a:ext cx="9728404" cy="490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