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5"/>
    <p:sldId id="257" r:id="rId16"/>
    <p:sldId id="258" r:id="rId17"/>
    <p:sldId id="259" r:id="rId18"/>
    <p:sldId id="260" r:id="rId19"/>
    <p:sldId id="261" r:id="rId20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Poppins Medium" charset="1" panose="00000600000000000000"/>
      <p:regular r:id="rId10"/>
    </p:embeddedFont>
    <p:embeddedFont>
      <p:font typeface="Poppins Medium Bold" charset="1" panose="00000700000000000000"/>
      <p:regular r:id="rId11"/>
    </p:embeddedFont>
    <p:embeddedFont>
      <p:font typeface="Poppins Medium Italics" charset="1" panose="00000600000000000000"/>
      <p:regular r:id="rId12"/>
    </p:embeddedFont>
    <p:embeddedFont>
      <p:font typeface="Poppins Medium Bold Italics" charset="1" panose="00000700000000000000"/>
      <p:regular r:id="rId13"/>
    </p:embeddedFont>
    <p:embeddedFont>
      <p:font typeface="Marykate" charset="1" panose="000000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slides/slide1.xml" Type="http://schemas.openxmlformats.org/officeDocument/2006/relationships/slide"/><Relationship Id="rId16" Target="slides/slide2.xml" Type="http://schemas.openxmlformats.org/officeDocument/2006/relationships/slide"/><Relationship Id="rId17" Target="slides/slide3.xml" Type="http://schemas.openxmlformats.org/officeDocument/2006/relationships/slide"/><Relationship Id="rId18" Target="slides/slide4.xml" Type="http://schemas.openxmlformats.org/officeDocument/2006/relationships/slide"/><Relationship Id="rId19" Target="slides/slide5.xml" Type="http://schemas.openxmlformats.org/officeDocument/2006/relationships/slide"/><Relationship Id="rId2" Target="presProps.xml" Type="http://schemas.openxmlformats.org/officeDocument/2006/relationships/presProps"/><Relationship Id="rId20" Target="slides/slide6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9.png" Type="http://schemas.openxmlformats.org/officeDocument/2006/relationships/image"/><Relationship Id="rId13" Target="../media/image20.svg" Type="http://schemas.openxmlformats.org/officeDocument/2006/relationships/image"/><Relationship Id="rId14" Target="../media/image17.png" Type="http://schemas.openxmlformats.org/officeDocument/2006/relationships/image"/><Relationship Id="rId15" Target="../media/image18.svg" Type="http://schemas.openxmlformats.org/officeDocument/2006/relationships/image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Relationship Id="rId6" Target="../media/image25.png" Type="http://schemas.openxmlformats.org/officeDocument/2006/relationships/image"/><Relationship Id="rId7" Target="../media/image2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1.png" Type="http://schemas.openxmlformats.org/officeDocument/2006/relationships/image"/><Relationship Id="rId11" Target="../media/image32.svg" Type="http://schemas.openxmlformats.org/officeDocument/2006/relationships/image"/><Relationship Id="rId12" Target="../media/image33.png" Type="http://schemas.openxmlformats.org/officeDocument/2006/relationships/image"/><Relationship Id="rId13" Target="../media/image34.svg" Type="http://schemas.openxmlformats.org/officeDocument/2006/relationships/image"/><Relationship Id="rId2" Target="../media/image25.png" Type="http://schemas.openxmlformats.org/officeDocument/2006/relationships/image"/><Relationship Id="rId3" Target="../media/image26.svg" Type="http://schemas.openxmlformats.org/officeDocument/2006/relationships/image"/><Relationship Id="rId4" Target="../media/image27.png" Type="http://schemas.openxmlformats.org/officeDocument/2006/relationships/image"/><Relationship Id="rId5" Target="../media/image28.svg" Type="http://schemas.openxmlformats.org/officeDocument/2006/relationships/image"/><Relationship Id="rId6" Target="../media/image29.png" Type="http://schemas.openxmlformats.org/officeDocument/2006/relationships/image"/><Relationship Id="rId7" Target="../media/image30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7.png" Type="http://schemas.openxmlformats.org/officeDocument/2006/relationships/image"/><Relationship Id="rId11" Target="../media/image38.svg" Type="http://schemas.openxmlformats.org/officeDocument/2006/relationships/image"/><Relationship Id="rId2" Target="../media/image35.png" Type="http://schemas.openxmlformats.org/officeDocument/2006/relationships/image"/><Relationship Id="rId3" Target="../media/image36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3.png" Type="http://schemas.openxmlformats.org/officeDocument/2006/relationships/image"/><Relationship Id="rId11" Target="../media/image44.svg" Type="http://schemas.openxmlformats.org/officeDocument/2006/relationships/image"/><Relationship Id="rId12" Target="../media/image7.png" Type="http://schemas.openxmlformats.org/officeDocument/2006/relationships/image"/><Relationship Id="rId13" Target="../media/image8.svg" Type="http://schemas.openxmlformats.org/officeDocument/2006/relationships/image"/><Relationship Id="rId2" Target="../media/image25.png" Type="http://schemas.openxmlformats.org/officeDocument/2006/relationships/image"/><Relationship Id="rId3" Target="../media/image26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Relationship Id="rId6" Target="../media/image39.png" Type="http://schemas.openxmlformats.org/officeDocument/2006/relationships/image"/><Relationship Id="rId7" Target="../media/image40.svg" Type="http://schemas.openxmlformats.org/officeDocument/2006/relationships/image"/><Relationship Id="rId8" Target="../media/image41.png" Type="http://schemas.openxmlformats.org/officeDocument/2006/relationships/image"/><Relationship Id="rId9" Target="../media/image42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5.png" Type="http://schemas.openxmlformats.org/officeDocument/2006/relationships/image"/><Relationship Id="rId15" Target="../media/image16.svg" Type="http://schemas.openxmlformats.org/officeDocument/2006/relationships/image"/><Relationship Id="rId16" Target="../media/image13.png" Type="http://schemas.openxmlformats.org/officeDocument/2006/relationships/image"/><Relationship Id="rId17" Target="../media/image14.svg" Type="http://schemas.openxmlformats.org/officeDocument/2006/relationships/image"/><Relationship Id="rId2" Target="../media/image35.png" Type="http://schemas.openxmlformats.org/officeDocument/2006/relationships/image"/><Relationship Id="rId3" Target="../media/image36.svg" Type="http://schemas.openxmlformats.org/officeDocument/2006/relationships/image"/><Relationship Id="rId4" Target="../media/image45.png" Type="http://schemas.openxmlformats.org/officeDocument/2006/relationships/image"/><Relationship Id="rId5" Target="../media/image46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26993">
            <a:off x="9225956" y="3808839"/>
            <a:ext cx="18124088" cy="6479361"/>
          </a:xfrm>
          <a:custGeom>
            <a:avLst/>
            <a:gdLst/>
            <a:ahLst/>
            <a:cxnLst/>
            <a:rect r="r" b="b" t="t" l="l"/>
            <a:pathLst>
              <a:path h="6479361" w="18124088">
                <a:moveTo>
                  <a:pt x="0" y="0"/>
                </a:moveTo>
                <a:lnTo>
                  <a:pt x="18124088" y="0"/>
                </a:lnTo>
                <a:lnTo>
                  <a:pt x="18124088" y="6479361"/>
                </a:lnTo>
                <a:lnTo>
                  <a:pt x="0" y="6479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480149" y="2313021"/>
            <a:ext cx="7433270" cy="2435037"/>
          </a:xfrm>
          <a:custGeom>
            <a:avLst/>
            <a:gdLst/>
            <a:ahLst/>
            <a:cxnLst/>
            <a:rect r="r" b="b" t="t" l="l"/>
            <a:pathLst>
              <a:path h="2435037" w="7433270">
                <a:moveTo>
                  <a:pt x="0" y="0"/>
                </a:moveTo>
                <a:lnTo>
                  <a:pt x="7433270" y="0"/>
                </a:lnTo>
                <a:lnTo>
                  <a:pt x="7433270" y="2435036"/>
                </a:lnTo>
                <a:lnTo>
                  <a:pt x="0" y="24350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8646318">
            <a:off x="-4513484" y="-2471551"/>
            <a:ext cx="17767971" cy="6352050"/>
          </a:xfrm>
          <a:custGeom>
            <a:avLst/>
            <a:gdLst/>
            <a:ahLst/>
            <a:cxnLst/>
            <a:rect r="r" b="b" t="t" l="l"/>
            <a:pathLst>
              <a:path h="6352050" w="17767971">
                <a:moveTo>
                  <a:pt x="0" y="0"/>
                </a:moveTo>
                <a:lnTo>
                  <a:pt x="17767971" y="0"/>
                </a:lnTo>
                <a:lnTo>
                  <a:pt x="17767971" y="6352049"/>
                </a:lnTo>
                <a:lnTo>
                  <a:pt x="0" y="635204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644161" y="3492052"/>
            <a:ext cx="7105246" cy="5600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87"/>
              </a:lnSpc>
            </a:pPr>
            <a:r>
              <a:rPr lang="en-US" sz="4122">
                <a:solidFill>
                  <a:srgbClr val="000000"/>
                </a:solidFill>
                <a:latin typeface="Marykate"/>
              </a:rPr>
              <a:t>DESARROLLO DE APLICACIONES WEB I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6884805">
            <a:off x="-2845931" y="4358439"/>
            <a:ext cx="5398896" cy="3798859"/>
          </a:xfrm>
          <a:custGeom>
            <a:avLst/>
            <a:gdLst/>
            <a:ahLst/>
            <a:cxnLst/>
            <a:rect r="r" b="b" t="t" l="l"/>
            <a:pathLst>
              <a:path h="3798859" w="5398896">
                <a:moveTo>
                  <a:pt x="0" y="0"/>
                </a:moveTo>
                <a:lnTo>
                  <a:pt x="5398896" y="0"/>
                </a:lnTo>
                <a:lnTo>
                  <a:pt x="5398896" y="3798859"/>
                </a:lnTo>
                <a:lnTo>
                  <a:pt x="0" y="379885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4444201">
            <a:off x="15490304" y="-1711517"/>
            <a:ext cx="3850935" cy="6139172"/>
          </a:xfrm>
          <a:custGeom>
            <a:avLst/>
            <a:gdLst/>
            <a:ahLst/>
            <a:cxnLst/>
            <a:rect r="r" b="b" t="t" l="l"/>
            <a:pathLst>
              <a:path h="6139172" w="3850935">
                <a:moveTo>
                  <a:pt x="0" y="0"/>
                </a:moveTo>
                <a:lnTo>
                  <a:pt x="3850935" y="0"/>
                </a:lnTo>
                <a:lnTo>
                  <a:pt x="3850935" y="6139173"/>
                </a:lnTo>
                <a:lnTo>
                  <a:pt x="0" y="613917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807568" y="7304725"/>
            <a:ext cx="2672864" cy="743542"/>
          </a:xfrm>
          <a:custGeom>
            <a:avLst/>
            <a:gdLst/>
            <a:ahLst/>
            <a:cxnLst/>
            <a:rect r="r" b="b" t="t" l="l"/>
            <a:pathLst>
              <a:path h="743542" w="2672864">
                <a:moveTo>
                  <a:pt x="0" y="0"/>
                </a:moveTo>
                <a:lnTo>
                  <a:pt x="2672864" y="0"/>
                </a:lnTo>
                <a:lnTo>
                  <a:pt x="2672864" y="743542"/>
                </a:lnTo>
                <a:lnTo>
                  <a:pt x="0" y="74354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861723">
            <a:off x="-2142" y="935626"/>
            <a:ext cx="4121079" cy="2547576"/>
          </a:xfrm>
          <a:custGeom>
            <a:avLst/>
            <a:gdLst/>
            <a:ahLst/>
            <a:cxnLst/>
            <a:rect r="r" b="b" t="t" l="l"/>
            <a:pathLst>
              <a:path h="2547576" w="4121079">
                <a:moveTo>
                  <a:pt x="0" y="0"/>
                </a:moveTo>
                <a:lnTo>
                  <a:pt x="4121079" y="0"/>
                </a:lnTo>
                <a:lnTo>
                  <a:pt x="4121079" y="2547576"/>
                </a:lnTo>
                <a:lnTo>
                  <a:pt x="0" y="254757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272291" y="4904217"/>
            <a:ext cx="11848986" cy="1867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148"/>
              </a:lnSpc>
            </a:pPr>
            <a:r>
              <a:rPr lang="en-US" sz="13603">
                <a:solidFill>
                  <a:srgbClr val="000000"/>
                </a:solidFill>
                <a:latin typeface="Marykate"/>
              </a:rPr>
              <a:t>PROYECTO LIBRERIA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2700000">
            <a:off x="13627348" y="1940918"/>
            <a:ext cx="2534855" cy="1609633"/>
          </a:xfrm>
          <a:custGeom>
            <a:avLst/>
            <a:gdLst/>
            <a:ahLst/>
            <a:cxnLst/>
            <a:rect r="r" b="b" t="t" l="l"/>
            <a:pathLst>
              <a:path h="1609633" w="2534855">
                <a:moveTo>
                  <a:pt x="0" y="0"/>
                </a:moveTo>
                <a:lnTo>
                  <a:pt x="2534854" y="0"/>
                </a:lnTo>
                <a:lnTo>
                  <a:pt x="2534854" y="1609633"/>
                </a:lnTo>
                <a:lnTo>
                  <a:pt x="0" y="1609633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5820436" y="1057275"/>
            <a:ext cx="7092983" cy="346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99"/>
              </a:lnSpc>
            </a:pPr>
            <a:r>
              <a:rPr lang="en-US" sz="2499">
                <a:solidFill>
                  <a:srgbClr val="000000"/>
                </a:solidFill>
                <a:latin typeface="Marykate"/>
              </a:rPr>
              <a:t>CIBERTEC 2023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-8364654">
            <a:off x="2367395" y="7269460"/>
            <a:ext cx="2676520" cy="1699590"/>
          </a:xfrm>
          <a:custGeom>
            <a:avLst/>
            <a:gdLst/>
            <a:ahLst/>
            <a:cxnLst/>
            <a:rect r="r" b="b" t="t" l="l"/>
            <a:pathLst>
              <a:path h="1699590" w="2676520">
                <a:moveTo>
                  <a:pt x="0" y="0"/>
                </a:moveTo>
                <a:lnTo>
                  <a:pt x="2676519" y="0"/>
                </a:lnTo>
                <a:lnTo>
                  <a:pt x="2676519" y="1699590"/>
                </a:lnTo>
                <a:lnTo>
                  <a:pt x="0" y="169959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700530">
            <a:off x="12562111" y="8981043"/>
            <a:ext cx="626416" cy="772486"/>
          </a:xfrm>
          <a:custGeom>
            <a:avLst/>
            <a:gdLst/>
            <a:ahLst/>
            <a:cxnLst/>
            <a:rect r="r" b="b" t="t" l="l"/>
            <a:pathLst>
              <a:path h="772486" w="626416">
                <a:moveTo>
                  <a:pt x="0" y="0"/>
                </a:moveTo>
                <a:lnTo>
                  <a:pt x="626416" y="0"/>
                </a:lnTo>
                <a:lnTo>
                  <a:pt x="626416" y="772487"/>
                </a:lnTo>
                <a:lnTo>
                  <a:pt x="0" y="772487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273862">
            <a:off x="11482950" y="8611703"/>
            <a:ext cx="805334" cy="993125"/>
          </a:xfrm>
          <a:custGeom>
            <a:avLst/>
            <a:gdLst/>
            <a:ahLst/>
            <a:cxnLst/>
            <a:rect r="r" b="b" t="t" l="l"/>
            <a:pathLst>
              <a:path h="993125" w="805334">
                <a:moveTo>
                  <a:pt x="0" y="0"/>
                </a:moveTo>
                <a:lnTo>
                  <a:pt x="805334" y="0"/>
                </a:lnTo>
                <a:lnTo>
                  <a:pt x="805334" y="993125"/>
                </a:lnTo>
                <a:lnTo>
                  <a:pt x="0" y="993125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true" flipV="false" rot="122415">
            <a:off x="16403123" y="7074216"/>
            <a:ext cx="4028208" cy="2490165"/>
          </a:xfrm>
          <a:custGeom>
            <a:avLst/>
            <a:gdLst/>
            <a:ahLst/>
            <a:cxnLst/>
            <a:rect r="r" b="b" t="t" l="l"/>
            <a:pathLst>
              <a:path h="2490165" w="4028208">
                <a:moveTo>
                  <a:pt x="4028207" y="0"/>
                </a:moveTo>
                <a:lnTo>
                  <a:pt x="0" y="0"/>
                </a:lnTo>
                <a:lnTo>
                  <a:pt x="0" y="2490165"/>
                </a:lnTo>
                <a:lnTo>
                  <a:pt x="4028207" y="2490165"/>
                </a:lnTo>
                <a:lnTo>
                  <a:pt x="4028207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E7C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236512" y="4812622"/>
            <a:ext cx="10619160" cy="1672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89"/>
              </a:lnSpc>
            </a:pPr>
            <a:r>
              <a:rPr lang="en-US" sz="3135">
                <a:solidFill>
                  <a:srgbClr val="FFFFFF"/>
                </a:solidFill>
                <a:latin typeface="Poppins Medium"/>
              </a:rPr>
              <a:t>NATALI FRANSHESKA LIVELLI NOBILE--- I202117424</a:t>
            </a:r>
          </a:p>
          <a:p>
            <a:pPr>
              <a:lnSpc>
                <a:spcPts val="4389"/>
              </a:lnSpc>
            </a:pPr>
            <a:r>
              <a:rPr lang="en-US" sz="3135">
                <a:solidFill>
                  <a:srgbClr val="FFFFFF"/>
                </a:solidFill>
                <a:latin typeface="Poppins Medium"/>
              </a:rPr>
              <a:t>AIDA MILAGROS SIFUENTES BARDALES---I202114600</a:t>
            </a:r>
          </a:p>
          <a:p>
            <a:pPr>
              <a:lnSpc>
                <a:spcPts val="4389"/>
              </a:lnSpc>
              <a:spcBef>
                <a:spcPct val="0"/>
              </a:spcBef>
            </a:pPr>
            <a:r>
              <a:rPr lang="en-US" sz="3135">
                <a:solidFill>
                  <a:srgbClr val="FFFFFF"/>
                </a:solidFill>
                <a:latin typeface="Poppins Medium"/>
              </a:rPr>
              <a:t>IRVIN EDINSON ALEMAN VINCES---I202014291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5990925" y="2105434"/>
            <a:ext cx="7110333" cy="2329247"/>
          </a:xfrm>
          <a:custGeom>
            <a:avLst/>
            <a:gdLst/>
            <a:ahLst/>
            <a:cxnLst/>
            <a:rect r="r" b="b" t="t" l="l"/>
            <a:pathLst>
              <a:path h="2329247" w="7110333">
                <a:moveTo>
                  <a:pt x="0" y="0"/>
                </a:moveTo>
                <a:lnTo>
                  <a:pt x="7110333" y="0"/>
                </a:lnTo>
                <a:lnTo>
                  <a:pt x="7110333" y="2329247"/>
                </a:lnTo>
                <a:lnTo>
                  <a:pt x="0" y="23292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482583" y="2516636"/>
            <a:ext cx="6127018" cy="13449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920"/>
              </a:lnSpc>
              <a:spcBef>
                <a:spcPct val="0"/>
              </a:spcBef>
            </a:pPr>
            <a:r>
              <a:rPr lang="en-US" sz="7800" spc="257">
                <a:solidFill>
                  <a:srgbClr val="FFFFFF"/>
                </a:solidFill>
                <a:latin typeface="Marykate"/>
              </a:rPr>
              <a:t>NUESTRO GRUPO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-6233234">
            <a:off x="9774802" y="2583281"/>
            <a:ext cx="15381822" cy="5499001"/>
          </a:xfrm>
          <a:custGeom>
            <a:avLst/>
            <a:gdLst/>
            <a:ahLst/>
            <a:cxnLst/>
            <a:rect r="r" b="b" t="t" l="l"/>
            <a:pathLst>
              <a:path h="5499001" w="15381822">
                <a:moveTo>
                  <a:pt x="0" y="0"/>
                </a:moveTo>
                <a:lnTo>
                  <a:pt x="15381822" y="0"/>
                </a:lnTo>
                <a:lnTo>
                  <a:pt x="15381822" y="5499001"/>
                </a:lnTo>
                <a:lnTo>
                  <a:pt x="0" y="54990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325569">
            <a:off x="-7542509" y="1428854"/>
            <a:ext cx="17142419" cy="6128415"/>
          </a:xfrm>
          <a:custGeom>
            <a:avLst/>
            <a:gdLst/>
            <a:ahLst/>
            <a:cxnLst/>
            <a:rect r="r" b="b" t="t" l="l"/>
            <a:pathLst>
              <a:path h="6128415" w="17142419">
                <a:moveTo>
                  <a:pt x="0" y="0"/>
                </a:moveTo>
                <a:lnTo>
                  <a:pt x="17142418" y="0"/>
                </a:lnTo>
                <a:lnTo>
                  <a:pt x="17142418" y="6128415"/>
                </a:lnTo>
                <a:lnTo>
                  <a:pt x="0" y="61284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4184805">
            <a:off x="-1679651" y="8221159"/>
            <a:ext cx="5205768" cy="3662967"/>
          </a:xfrm>
          <a:custGeom>
            <a:avLst/>
            <a:gdLst/>
            <a:ahLst/>
            <a:cxnLst/>
            <a:rect r="r" b="b" t="t" l="l"/>
            <a:pathLst>
              <a:path h="3662967" w="5205768">
                <a:moveTo>
                  <a:pt x="0" y="0"/>
                </a:moveTo>
                <a:lnTo>
                  <a:pt x="5205767" y="0"/>
                </a:lnTo>
                <a:lnTo>
                  <a:pt x="5205767" y="3662967"/>
                </a:lnTo>
                <a:lnTo>
                  <a:pt x="0" y="366296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3907433">
            <a:off x="16362532" y="-964152"/>
            <a:ext cx="3850935" cy="6139172"/>
          </a:xfrm>
          <a:custGeom>
            <a:avLst/>
            <a:gdLst/>
            <a:ahLst/>
            <a:cxnLst/>
            <a:rect r="r" b="b" t="t" l="l"/>
            <a:pathLst>
              <a:path h="6139172" w="3850935">
                <a:moveTo>
                  <a:pt x="0" y="0"/>
                </a:moveTo>
                <a:lnTo>
                  <a:pt x="3850936" y="0"/>
                </a:lnTo>
                <a:lnTo>
                  <a:pt x="3850936" y="6139172"/>
                </a:lnTo>
                <a:lnTo>
                  <a:pt x="0" y="613917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361124">
            <a:off x="-2078575" y="627647"/>
            <a:ext cx="4781075" cy="2955574"/>
          </a:xfrm>
          <a:custGeom>
            <a:avLst/>
            <a:gdLst/>
            <a:ahLst/>
            <a:cxnLst/>
            <a:rect r="r" b="b" t="t" l="l"/>
            <a:pathLst>
              <a:path h="2955574" w="4781075">
                <a:moveTo>
                  <a:pt x="0" y="0"/>
                </a:moveTo>
                <a:lnTo>
                  <a:pt x="4781075" y="0"/>
                </a:lnTo>
                <a:lnTo>
                  <a:pt x="4781075" y="2955574"/>
                </a:lnTo>
                <a:lnTo>
                  <a:pt x="0" y="295557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273862">
            <a:off x="16657026" y="7658727"/>
            <a:ext cx="762616" cy="940445"/>
          </a:xfrm>
          <a:custGeom>
            <a:avLst/>
            <a:gdLst/>
            <a:ahLst/>
            <a:cxnLst/>
            <a:rect r="r" b="b" t="t" l="l"/>
            <a:pathLst>
              <a:path h="940445" w="762616">
                <a:moveTo>
                  <a:pt x="0" y="0"/>
                </a:moveTo>
                <a:lnTo>
                  <a:pt x="762616" y="0"/>
                </a:lnTo>
                <a:lnTo>
                  <a:pt x="762616" y="940445"/>
                </a:lnTo>
                <a:lnTo>
                  <a:pt x="0" y="94044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273862">
            <a:off x="15686522" y="8313975"/>
            <a:ext cx="891942" cy="1099929"/>
          </a:xfrm>
          <a:custGeom>
            <a:avLst/>
            <a:gdLst/>
            <a:ahLst/>
            <a:cxnLst/>
            <a:rect r="r" b="b" t="t" l="l"/>
            <a:pathLst>
              <a:path h="1099929" w="891942">
                <a:moveTo>
                  <a:pt x="0" y="0"/>
                </a:moveTo>
                <a:lnTo>
                  <a:pt x="891943" y="0"/>
                </a:lnTo>
                <a:lnTo>
                  <a:pt x="891943" y="1099929"/>
                </a:lnTo>
                <a:lnTo>
                  <a:pt x="0" y="109992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E7C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4989283">
            <a:off x="8802838" y="8485140"/>
            <a:ext cx="14550492" cy="5201801"/>
          </a:xfrm>
          <a:custGeom>
            <a:avLst/>
            <a:gdLst/>
            <a:ahLst/>
            <a:cxnLst/>
            <a:rect r="r" b="b" t="t" l="l"/>
            <a:pathLst>
              <a:path h="5201801" w="14550492">
                <a:moveTo>
                  <a:pt x="14550492" y="0"/>
                </a:moveTo>
                <a:lnTo>
                  <a:pt x="0" y="0"/>
                </a:lnTo>
                <a:lnTo>
                  <a:pt x="0" y="5201801"/>
                </a:lnTo>
                <a:lnTo>
                  <a:pt x="14550492" y="5201801"/>
                </a:lnTo>
                <a:lnTo>
                  <a:pt x="1455049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648310" y="2010457"/>
            <a:ext cx="8991380" cy="6915189"/>
          </a:xfrm>
          <a:custGeom>
            <a:avLst/>
            <a:gdLst/>
            <a:ahLst/>
            <a:cxnLst/>
            <a:rect r="r" b="b" t="t" l="l"/>
            <a:pathLst>
              <a:path h="6915189" w="8991380">
                <a:moveTo>
                  <a:pt x="0" y="0"/>
                </a:moveTo>
                <a:lnTo>
                  <a:pt x="8991380" y="0"/>
                </a:lnTo>
                <a:lnTo>
                  <a:pt x="8991380" y="6915189"/>
                </a:lnTo>
                <a:lnTo>
                  <a:pt x="0" y="69151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782385" y="3038308"/>
            <a:ext cx="10723229" cy="1710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860"/>
              </a:lnSpc>
              <a:spcBef>
                <a:spcPct val="0"/>
              </a:spcBef>
            </a:pPr>
            <a:r>
              <a:rPr lang="en-US" sz="9900" spc="326">
                <a:solidFill>
                  <a:srgbClr val="000000"/>
                </a:solidFill>
                <a:latin typeface="Marykate"/>
              </a:rPr>
              <a:t>INTRODUCCIÓN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9564750">
            <a:off x="-11117826" y="25266"/>
            <a:ext cx="19733662" cy="7054784"/>
          </a:xfrm>
          <a:custGeom>
            <a:avLst/>
            <a:gdLst/>
            <a:ahLst/>
            <a:cxnLst/>
            <a:rect r="r" b="b" t="t" l="l"/>
            <a:pathLst>
              <a:path h="7054784" w="19733662">
                <a:moveTo>
                  <a:pt x="0" y="0"/>
                </a:moveTo>
                <a:lnTo>
                  <a:pt x="19733662" y="0"/>
                </a:lnTo>
                <a:lnTo>
                  <a:pt x="19733662" y="7054784"/>
                </a:lnTo>
                <a:lnTo>
                  <a:pt x="0" y="705478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422859">
            <a:off x="695737" y="6974233"/>
            <a:ext cx="3081335" cy="1904825"/>
          </a:xfrm>
          <a:custGeom>
            <a:avLst/>
            <a:gdLst/>
            <a:ahLst/>
            <a:cxnLst/>
            <a:rect r="r" b="b" t="t" l="l"/>
            <a:pathLst>
              <a:path h="1904825" w="3081335">
                <a:moveTo>
                  <a:pt x="0" y="0"/>
                </a:moveTo>
                <a:lnTo>
                  <a:pt x="3081336" y="0"/>
                </a:lnTo>
                <a:lnTo>
                  <a:pt x="3081336" y="1904825"/>
                </a:lnTo>
                <a:lnTo>
                  <a:pt x="0" y="19048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265901">
            <a:off x="8046041" y="1660285"/>
            <a:ext cx="2360050" cy="1498631"/>
          </a:xfrm>
          <a:custGeom>
            <a:avLst/>
            <a:gdLst/>
            <a:ahLst/>
            <a:cxnLst/>
            <a:rect r="r" b="b" t="t" l="l"/>
            <a:pathLst>
              <a:path h="1498631" w="2360050">
                <a:moveTo>
                  <a:pt x="0" y="0"/>
                </a:moveTo>
                <a:lnTo>
                  <a:pt x="2360050" y="0"/>
                </a:lnTo>
                <a:lnTo>
                  <a:pt x="2360050" y="1498632"/>
                </a:lnTo>
                <a:lnTo>
                  <a:pt x="0" y="149863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910398">
            <a:off x="14255160" y="1405454"/>
            <a:ext cx="3137151" cy="1939329"/>
          </a:xfrm>
          <a:custGeom>
            <a:avLst/>
            <a:gdLst/>
            <a:ahLst/>
            <a:cxnLst/>
            <a:rect r="r" b="b" t="t" l="l"/>
            <a:pathLst>
              <a:path h="1939329" w="3137151">
                <a:moveTo>
                  <a:pt x="3137151" y="0"/>
                </a:moveTo>
                <a:lnTo>
                  <a:pt x="0" y="0"/>
                </a:lnTo>
                <a:lnTo>
                  <a:pt x="0" y="1939330"/>
                </a:lnTo>
                <a:lnTo>
                  <a:pt x="3137151" y="1939330"/>
                </a:lnTo>
                <a:lnTo>
                  <a:pt x="3137151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205206">
            <a:off x="-2225973" y="-247916"/>
            <a:ext cx="6509346" cy="7601148"/>
          </a:xfrm>
          <a:custGeom>
            <a:avLst/>
            <a:gdLst/>
            <a:ahLst/>
            <a:cxnLst/>
            <a:rect r="r" b="b" t="t" l="l"/>
            <a:pathLst>
              <a:path h="7601148" w="6509346">
                <a:moveTo>
                  <a:pt x="0" y="0"/>
                </a:moveTo>
                <a:lnTo>
                  <a:pt x="6509346" y="0"/>
                </a:lnTo>
                <a:lnTo>
                  <a:pt x="6509346" y="7601148"/>
                </a:lnTo>
                <a:lnTo>
                  <a:pt x="0" y="760114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459000" y="5049520"/>
            <a:ext cx="7370000" cy="2986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Poppins Medium"/>
              </a:rPr>
              <a:t>Este Sistema de librería permitirá buscar, buscar por id, registrar, actualizar y eliminar un libro y un cliente, realizar una transacción en el carrito y obtener un trackingNumber y además, filtrar por categoría.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86984">
            <a:off x="7412387" y="7322361"/>
            <a:ext cx="13221743" cy="4726773"/>
          </a:xfrm>
          <a:custGeom>
            <a:avLst/>
            <a:gdLst/>
            <a:ahLst/>
            <a:cxnLst/>
            <a:rect r="r" b="b" t="t" l="l"/>
            <a:pathLst>
              <a:path h="4726773" w="13221743">
                <a:moveTo>
                  <a:pt x="0" y="0"/>
                </a:moveTo>
                <a:lnTo>
                  <a:pt x="13221743" y="0"/>
                </a:lnTo>
                <a:lnTo>
                  <a:pt x="13221743" y="4726773"/>
                </a:lnTo>
                <a:lnTo>
                  <a:pt x="0" y="47267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646318">
            <a:off x="-4512407" y="-2210979"/>
            <a:ext cx="17142419" cy="6128415"/>
          </a:xfrm>
          <a:custGeom>
            <a:avLst/>
            <a:gdLst/>
            <a:ahLst/>
            <a:cxnLst/>
            <a:rect r="r" b="b" t="t" l="l"/>
            <a:pathLst>
              <a:path h="6128415" w="17142419">
                <a:moveTo>
                  <a:pt x="0" y="0"/>
                </a:moveTo>
                <a:lnTo>
                  <a:pt x="17142419" y="0"/>
                </a:lnTo>
                <a:lnTo>
                  <a:pt x="17142419" y="6128415"/>
                </a:lnTo>
                <a:lnTo>
                  <a:pt x="0" y="61284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6884805">
            <a:off x="-2384819" y="476141"/>
            <a:ext cx="4711045" cy="3314863"/>
          </a:xfrm>
          <a:custGeom>
            <a:avLst/>
            <a:gdLst/>
            <a:ahLst/>
            <a:cxnLst/>
            <a:rect r="r" b="b" t="t" l="l"/>
            <a:pathLst>
              <a:path h="3314863" w="4711045">
                <a:moveTo>
                  <a:pt x="0" y="0"/>
                </a:moveTo>
                <a:lnTo>
                  <a:pt x="4711045" y="0"/>
                </a:lnTo>
                <a:lnTo>
                  <a:pt x="4711045" y="3314863"/>
                </a:lnTo>
                <a:lnTo>
                  <a:pt x="0" y="331486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3907433">
            <a:off x="16118318" y="-934995"/>
            <a:ext cx="3363338" cy="5361844"/>
          </a:xfrm>
          <a:custGeom>
            <a:avLst/>
            <a:gdLst/>
            <a:ahLst/>
            <a:cxnLst/>
            <a:rect r="r" b="b" t="t" l="l"/>
            <a:pathLst>
              <a:path h="5361844" w="3363338">
                <a:moveTo>
                  <a:pt x="0" y="0"/>
                </a:moveTo>
                <a:lnTo>
                  <a:pt x="3363338" y="0"/>
                </a:lnTo>
                <a:lnTo>
                  <a:pt x="3363338" y="5361844"/>
                </a:lnTo>
                <a:lnTo>
                  <a:pt x="0" y="536184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490267" y="1434256"/>
            <a:ext cx="9307467" cy="1710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13860"/>
              </a:lnSpc>
              <a:spcBef>
                <a:spcPct val="0"/>
              </a:spcBef>
            </a:pPr>
            <a:r>
              <a:rPr lang="en-US" sz="9900" spc="59" u="none">
                <a:solidFill>
                  <a:srgbClr val="000000"/>
                </a:solidFill>
                <a:latin typeface="Marykate"/>
              </a:rPr>
              <a:t>PROYECTO LIBRERIA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170486" y="3926076"/>
            <a:ext cx="9192206" cy="3508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81"/>
              </a:lnSpc>
              <a:spcBef>
                <a:spcPct val="0"/>
              </a:spcBef>
            </a:pPr>
            <a:r>
              <a:rPr lang="en-US" sz="2486">
                <a:solidFill>
                  <a:srgbClr val="000000"/>
                </a:solidFill>
                <a:latin typeface="Poppins Medium"/>
              </a:rPr>
              <a:t>El proyecto se basa en 4 APIS las cuales properties serán subidas al GITHUB. Luego, crearemos las imágenes y los containers en el Docker. Implementaremos el ConfigServer, el EurekaServer y el ApiGateway. Esto para proporcionar una capa de abstracción entre los clientes y los servicios subyacentes. El propósito principal del ApiGateway es actuar como un punto de entrada centralizado para todas las solicitudes de API.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755526">
            <a:off x="15075366" y="778896"/>
            <a:ext cx="1020582" cy="1258565"/>
          </a:xfrm>
          <a:custGeom>
            <a:avLst/>
            <a:gdLst/>
            <a:ahLst/>
            <a:cxnLst/>
            <a:rect r="r" b="b" t="t" l="l"/>
            <a:pathLst>
              <a:path h="1258565" w="1020582">
                <a:moveTo>
                  <a:pt x="0" y="0"/>
                </a:moveTo>
                <a:lnTo>
                  <a:pt x="1020582" y="0"/>
                </a:lnTo>
                <a:lnTo>
                  <a:pt x="1020582" y="1258565"/>
                </a:lnTo>
                <a:lnTo>
                  <a:pt x="0" y="125856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273862">
            <a:off x="1570784" y="7899365"/>
            <a:ext cx="1069171" cy="1318484"/>
          </a:xfrm>
          <a:custGeom>
            <a:avLst/>
            <a:gdLst/>
            <a:ahLst/>
            <a:cxnLst/>
            <a:rect r="r" b="b" t="t" l="l"/>
            <a:pathLst>
              <a:path h="1318484" w="1069171">
                <a:moveTo>
                  <a:pt x="0" y="0"/>
                </a:moveTo>
                <a:lnTo>
                  <a:pt x="1069171" y="0"/>
                </a:lnTo>
                <a:lnTo>
                  <a:pt x="1069171" y="1318484"/>
                </a:lnTo>
                <a:lnTo>
                  <a:pt x="0" y="131848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E7C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989901">
            <a:off x="6762978" y="7102497"/>
            <a:ext cx="14550492" cy="5201801"/>
          </a:xfrm>
          <a:custGeom>
            <a:avLst/>
            <a:gdLst/>
            <a:ahLst/>
            <a:cxnLst/>
            <a:rect r="r" b="b" t="t" l="l"/>
            <a:pathLst>
              <a:path h="5201801" w="14550492">
                <a:moveTo>
                  <a:pt x="0" y="0"/>
                </a:moveTo>
                <a:lnTo>
                  <a:pt x="14550492" y="0"/>
                </a:lnTo>
                <a:lnTo>
                  <a:pt x="14550492" y="5201800"/>
                </a:lnTo>
                <a:lnTo>
                  <a:pt x="0" y="5201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9564750">
            <a:off x="-11117826" y="25266"/>
            <a:ext cx="19733662" cy="7054784"/>
          </a:xfrm>
          <a:custGeom>
            <a:avLst/>
            <a:gdLst/>
            <a:ahLst/>
            <a:cxnLst/>
            <a:rect r="r" b="b" t="t" l="l"/>
            <a:pathLst>
              <a:path h="7054784" w="19733662">
                <a:moveTo>
                  <a:pt x="0" y="0"/>
                </a:moveTo>
                <a:lnTo>
                  <a:pt x="19733662" y="0"/>
                </a:lnTo>
                <a:lnTo>
                  <a:pt x="19733662" y="7054784"/>
                </a:lnTo>
                <a:lnTo>
                  <a:pt x="0" y="70547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265901">
            <a:off x="8114353" y="1839263"/>
            <a:ext cx="2059294" cy="1307652"/>
          </a:xfrm>
          <a:custGeom>
            <a:avLst/>
            <a:gdLst/>
            <a:ahLst/>
            <a:cxnLst/>
            <a:rect r="r" b="b" t="t" l="l"/>
            <a:pathLst>
              <a:path h="1307652" w="2059294">
                <a:moveTo>
                  <a:pt x="0" y="0"/>
                </a:moveTo>
                <a:lnTo>
                  <a:pt x="2059294" y="0"/>
                </a:lnTo>
                <a:lnTo>
                  <a:pt x="2059294" y="1307652"/>
                </a:lnTo>
                <a:lnTo>
                  <a:pt x="0" y="130765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717953">
            <a:off x="4108603" y="5633880"/>
            <a:ext cx="1420176" cy="507713"/>
          </a:xfrm>
          <a:custGeom>
            <a:avLst/>
            <a:gdLst/>
            <a:ahLst/>
            <a:cxnLst/>
            <a:rect r="r" b="b" t="t" l="l"/>
            <a:pathLst>
              <a:path h="507713" w="1420176">
                <a:moveTo>
                  <a:pt x="0" y="0"/>
                </a:moveTo>
                <a:lnTo>
                  <a:pt x="1420175" y="0"/>
                </a:lnTo>
                <a:lnTo>
                  <a:pt x="1420175" y="507713"/>
                </a:lnTo>
                <a:lnTo>
                  <a:pt x="0" y="50771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717953">
            <a:off x="9182298" y="5689791"/>
            <a:ext cx="1420176" cy="507713"/>
          </a:xfrm>
          <a:custGeom>
            <a:avLst/>
            <a:gdLst/>
            <a:ahLst/>
            <a:cxnLst/>
            <a:rect r="r" b="b" t="t" l="l"/>
            <a:pathLst>
              <a:path h="507713" w="1420176">
                <a:moveTo>
                  <a:pt x="0" y="0"/>
                </a:moveTo>
                <a:lnTo>
                  <a:pt x="1420175" y="0"/>
                </a:lnTo>
                <a:lnTo>
                  <a:pt x="1420175" y="507713"/>
                </a:lnTo>
                <a:lnTo>
                  <a:pt x="0" y="50771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6605604">
            <a:off x="6604159" y="6488897"/>
            <a:ext cx="1304516" cy="965342"/>
          </a:xfrm>
          <a:custGeom>
            <a:avLst/>
            <a:gdLst/>
            <a:ahLst/>
            <a:cxnLst/>
            <a:rect r="r" b="b" t="t" l="l"/>
            <a:pathLst>
              <a:path h="965342" w="1304516">
                <a:moveTo>
                  <a:pt x="0" y="0"/>
                </a:moveTo>
                <a:lnTo>
                  <a:pt x="1304516" y="0"/>
                </a:lnTo>
                <a:lnTo>
                  <a:pt x="1304516" y="965342"/>
                </a:lnTo>
                <a:lnTo>
                  <a:pt x="0" y="96534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6605604">
            <a:off x="11679686" y="6609323"/>
            <a:ext cx="1206336" cy="892689"/>
          </a:xfrm>
          <a:custGeom>
            <a:avLst/>
            <a:gdLst/>
            <a:ahLst/>
            <a:cxnLst/>
            <a:rect r="r" b="b" t="t" l="l"/>
            <a:pathLst>
              <a:path h="892689" w="1206336">
                <a:moveTo>
                  <a:pt x="0" y="0"/>
                </a:moveTo>
                <a:lnTo>
                  <a:pt x="1206336" y="0"/>
                </a:lnTo>
                <a:lnTo>
                  <a:pt x="1206336" y="892689"/>
                </a:lnTo>
                <a:lnTo>
                  <a:pt x="0" y="89268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519546" y="3014971"/>
            <a:ext cx="13550961" cy="1710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3860"/>
              </a:lnSpc>
              <a:spcBef>
                <a:spcPct val="0"/>
              </a:spcBef>
            </a:pPr>
            <a:r>
              <a:rPr lang="en-US" sz="9900" spc="257">
                <a:solidFill>
                  <a:srgbClr val="FFFFFF"/>
                </a:solidFill>
                <a:latin typeface="Marykate"/>
              </a:rPr>
              <a:t>FASES DEL PROYECTO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777322" y="5104060"/>
            <a:ext cx="2958188" cy="707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627"/>
              </a:lnSpc>
              <a:spcBef>
                <a:spcPct val="0"/>
              </a:spcBef>
            </a:pPr>
            <a:r>
              <a:rPr lang="en-US" sz="4328">
                <a:solidFill>
                  <a:srgbClr val="FFFFFF"/>
                </a:solidFill>
                <a:latin typeface="Marykate"/>
              </a:rPr>
              <a:t>2º ETAPA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405479" y="6646421"/>
            <a:ext cx="2158109" cy="707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627"/>
              </a:lnSpc>
              <a:spcBef>
                <a:spcPct val="0"/>
              </a:spcBef>
            </a:pPr>
            <a:r>
              <a:rPr lang="en-US" sz="4328">
                <a:solidFill>
                  <a:srgbClr val="FFFFFF"/>
                </a:solidFill>
                <a:latin typeface="Marykate"/>
              </a:rPr>
              <a:t>1º ETAPA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405479" y="7368641"/>
            <a:ext cx="3850938" cy="391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FFFFFF"/>
                </a:solidFill>
                <a:latin typeface="Poppins Medium"/>
              </a:rPr>
              <a:t>Construcción Apis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215972" y="6718963"/>
            <a:ext cx="2158109" cy="707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627"/>
              </a:lnSpc>
              <a:spcBef>
                <a:spcPct val="0"/>
              </a:spcBef>
            </a:pPr>
            <a:r>
              <a:rPr lang="en-US" sz="4328">
                <a:solidFill>
                  <a:srgbClr val="FFFFFF"/>
                </a:solidFill>
                <a:latin typeface="Marykate"/>
              </a:rPr>
              <a:t>3º ETAPA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994917" y="5121332"/>
            <a:ext cx="2158109" cy="707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627"/>
              </a:lnSpc>
              <a:spcBef>
                <a:spcPct val="0"/>
              </a:spcBef>
            </a:pPr>
            <a:r>
              <a:rPr lang="en-US" sz="4328">
                <a:solidFill>
                  <a:srgbClr val="FFFFFF"/>
                </a:solidFill>
                <a:latin typeface="Marykate"/>
              </a:rPr>
              <a:t>4º ETAPA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135156" y="6654672"/>
            <a:ext cx="1773055" cy="707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627"/>
              </a:lnSpc>
              <a:spcBef>
                <a:spcPct val="0"/>
              </a:spcBef>
            </a:pPr>
            <a:r>
              <a:rPr lang="en-US" sz="4328">
                <a:solidFill>
                  <a:srgbClr val="FFFFFF"/>
                </a:solidFill>
                <a:latin typeface="Marykate"/>
              </a:rPr>
              <a:t>5º ETAPA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476241" y="5830587"/>
            <a:ext cx="3667759" cy="391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FFFFFF"/>
                </a:solidFill>
                <a:latin typeface="Poppins Medium"/>
              </a:rPr>
              <a:t>Subir properties al GitHub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215972" y="7417199"/>
            <a:ext cx="3817219" cy="782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FFFFFF"/>
                </a:solidFill>
                <a:latin typeface="Poppins Medium"/>
              </a:rPr>
              <a:t>Crear imágenes y containers en el Docker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007238" y="5801393"/>
            <a:ext cx="3941754" cy="391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FFFFFF"/>
                </a:solidFill>
                <a:latin typeface="Poppins Medium"/>
              </a:rPr>
              <a:t>Introducción ApiGateway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3112245" y="7368641"/>
            <a:ext cx="3098746" cy="782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FFFFFF"/>
                </a:solidFill>
                <a:latin typeface="Poppins Medium"/>
              </a:rPr>
              <a:t>Utilizo de Postman para visulizarlas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8626902">
            <a:off x="-1278083" y="129602"/>
            <a:ext cx="4214632" cy="2965569"/>
          </a:xfrm>
          <a:custGeom>
            <a:avLst/>
            <a:gdLst/>
            <a:ahLst/>
            <a:cxnLst/>
            <a:rect r="r" b="b" t="t" l="l"/>
            <a:pathLst>
              <a:path h="2965569" w="4214632">
                <a:moveTo>
                  <a:pt x="0" y="0"/>
                </a:moveTo>
                <a:lnTo>
                  <a:pt x="4214632" y="0"/>
                </a:lnTo>
                <a:lnTo>
                  <a:pt x="4214632" y="2965568"/>
                </a:lnTo>
                <a:lnTo>
                  <a:pt x="0" y="296556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-1847766">
            <a:off x="15657181" y="7696800"/>
            <a:ext cx="4225581" cy="2973272"/>
          </a:xfrm>
          <a:custGeom>
            <a:avLst/>
            <a:gdLst/>
            <a:ahLst/>
            <a:cxnLst/>
            <a:rect r="r" b="b" t="t" l="l"/>
            <a:pathLst>
              <a:path h="2973272" w="4225581">
                <a:moveTo>
                  <a:pt x="0" y="0"/>
                </a:moveTo>
                <a:lnTo>
                  <a:pt x="4225581" y="0"/>
                </a:lnTo>
                <a:lnTo>
                  <a:pt x="4225581" y="2973272"/>
                </a:lnTo>
                <a:lnTo>
                  <a:pt x="0" y="297327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342311">
            <a:off x="5784072" y="5611306"/>
            <a:ext cx="15381822" cy="5499001"/>
          </a:xfrm>
          <a:custGeom>
            <a:avLst/>
            <a:gdLst/>
            <a:ahLst/>
            <a:cxnLst/>
            <a:rect r="r" b="b" t="t" l="l"/>
            <a:pathLst>
              <a:path h="5499001" w="15381822">
                <a:moveTo>
                  <a:pt x="0" y="0"/>
                </a:moveTo>
                <a:lnTo>
                  <a:pt x="15381821" y="0"/>
                </a:lnTo>
                <a:lnTo>
                  <a:pt x="15381821" y="5499002"/>
                </a:lnTo>
                <a:lnTo>
                  <a:pt x="0" y="5499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393583" y="1028700"/>
            <a:ext cx="5500835" cy="1801998"/>
          </a:xfrm>
          <a:custGeom>
            <a:avLst/>
            <a:gdLst/>
            <a:ahLst/>
            <a:cxnLst/>
            <a:rect r="r" b="b" t="t" l="l"/>
            <a:pathLst>
              <a:path h="1801998" w="5500835">
                <a:moveTo>
                  <a:pt x="0" y="0"/>
                </a:moveTo>
                <a:lnTo>
                  <a:pt x="5500834" y="0"/>
                </a:lnTo>
                <a:lnTo>
                  <a:pt x="5500834" y="1801998"/>
                </a:lnTo>
                <a:lnTo>
                  <a:pt x="0" y="18019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8646318">
            <a:off x="-4512407" y="-2210979"/>
            <a:ext cx="17142419" cy="6128415"/>
          </a:xfrm>
          <a:custGeom>
            <a:avLst/>
            <a:gdLst/>
            <a:ahLst/>
            <a:cxnLst/>
            <a:rect r="r" b="b" t="t" l="l"/>
            <a:pathLst>
              <a:path h="6128415" w="17142419">
                <a:moveTo>
                  <a:pt x="0" y="0"/>
                </a:moveTo>
                <a:lnTo>
                  <a:pt x="17142419" y="0"/>
                </a:lnTo>
                <a:lnTo>
                  <a:pt x="17142419" y="6128415"/>
                </a:lnTo>
                <a:lnTo>
                  <a:pt x="0" y="61284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795435" y="3706555"/>
            <a:ext cx="12697130" cy="2583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558"/>
              </a:lnSpc>
            </a:pPr>
            <a:r>
              <a:rPr lang="en-US" sz="18806">
                <a:solidFill>
                  <a:srgbClr val="000000"/>
                </a:solidFill>
                <a:latin typeface="Marykate"/>
              </a:rPr>
              <a:t>¡GRACIAS!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6884805">
            <a:off x="-2977535" y="3842440"/>
            <a:ext cx="5398896" cy="3798859"/>
          </a:xfrm>
          <a:custGeom>
            <a:avLst/>
            <a:gdLst/>
            <a:ahLst/>
            <a:cxnLst/>
            <a:rect r="r" b="b" t="t" l="l"/>
            <a:pathLst>
              <a:path h="3798859" w="5398896">
                <a:moveTo>
                  <a:pt x="0" y="0"/>
                </a:moveTo>
                <a:lnTo>
                  <a:pt x="5398896" y="0"/>
                </a:lnTo>
                <a:lnTo>
                  <a:pt x="5398896" y="3798860"/>
                </a:lnTo>
                <a:lnTo>
                  <a:pt x="0" y="379886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3907433">
            <a:off x="15880906" y="-1475381"/>
            <a:ext cx="3850935" cy="6139172"/>
          </a:xfrm>
          <a:custGeom>
            <a:avLst/>
            <a:gdLst/>
            <a:ahLst/>
            <a:cxnLst/>
            <a:rect r="r" b="b" t="t" l="l"/>
            <a:pathLst>
              <a:path h="6139172" w="3850935">
                <a:moveTo>
                  <a:pt x="0" y="0"/>
                </a:moveTo>
                <a:lnTo>
                  <a:pt x="3850935" y="0"/>
                </a:lnTo>
                <a:lnTo>
                  <a:pt x="3850935" y="6139172"/>
                </a:lnTo>
                <a:lnTo>
                  <a:pt x="0" y="613917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807568" y="6469310"/>
            <a:ext cx="2672864" cy="743542"/>
          </a:xfrm>
          <a:custGeom>
            <a:avLst/>
            <a:gdLst/>
            <a:ahLst/>
            <a:cxnLst/>
            <a:rect r="r" b="b" t="t" l="l"/>
            <a:pathLst>
              <a:path h="743542" w="2672864">
                <a:moveTo>
                  <a:pt x="0" y="0"/>
                </a:moveTo>
                <a:lnTo>
                  <a:pt x="2672864" y="0"/>
                </a:lnTo>
                <a:lnTo>
                  <a:pt x="2672864" y="743542"/>
                </a:lnTo>
                <a:lnTo>
                  <a:pt x="0" y="74354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8700149">
            <a:off x="2259670" y="6977958"/>
            <a:ext cx="3139574" cy="1993629"/>
          </a:xfrm>
          <a:custGeom>
            <a:avLst/>
            <a:gdLst/>
            <a:ahLst/>
            <a:cxnLst/>
            <a:rect r="r" b="b" t="t" l="l"/>
            <a:pathLst>
              <a:path h="1993629" w="3139574">
                <a:moveTo>
                  <a:pt x="0" y="0"/>
                </a:moveTo>
                <a:lnTo>
                  <a:pt x="3139574" y="0"/>
                </a:lnTo>
                <a:lnTo>
                  <a:pt x="3139574" y="1993630"/>
                </a:lnTo>
                <a:lnTo>
                  <a:pt x="0" y="199363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562754">
            <a:off x="13813084" y="2216425"/>
            <a:ext cx="3490338" cy="2157664"/>
          </a:xfrm>
          <a:custGeom>
            <a:avLst/>
            <a:gdLst/>
            <a:ahLst/>
            <a:cxnLst/>
            <a:rect r="r" b="b" t="t" l="l"/>
            <a:pathLst>
              <a:path h="2157664" w="3490338">
                <a:moveTo>
                  <a:pt x="3490338" y="0"/>
                </a:moveTo>
                <a:lnTo>
                  <a:pt x="0" y="0"/>
                </a:lnTo>
                <a:lnTo>
                  <a:pt x="0" y="2157663"/>
                </a:lnTo>
                <a:lnTo>
                  <a:pt x="3490338" y="2157663"/>
                </a:lnTo>
                <a:lnTo>
                  <a:pt x="3490338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5676609" y="1709418"/>
            <a:ext cx="6934782" cy="4786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35"/>
              </a:lnSpc>
            </a:pPr>
            <a:r>
              <a:rPr lang="en-US" sz="3399" spc="64">
                <a:solidFill>
                  <a:srgbClr val="000000"/>
                </a:solidFill>
                <a:latin typeface="Marykate"/>
              </a:rPr>
              <a:t>www.unsitiogenial.es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DAFnJsqKmCM</dc:identifier>
  <dcterms:modified xsi:type="dcterms:W3CDTF">2011-08-01T06:04:30Z</dcterms:modified>
  <cp:revision>1</cp:revision>
  <dc:title>CIBERTEC 2023</dc:title>
</cp:coreProperties>
</file>