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Learning Python: A Journey from Beginner to Superstar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10-Lesson Course for Aspiring Coders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Object-Oriented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9: OOP Concepts in Python</a:t>
            </a:r>
          </a:p>
          <a:p>
            <a:r>
              <a:t>- Understanding classes and objects</a:t>
            </a:r>
          </a:p>
          <a:p>
            <a:r>
              <a:t>- Defining methods and attributes</a:t>
            </a:r>
          </a:p>
          <a:p>
            <a:r>
              <a:t>- Inheritance and encapsulation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Project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10: Building a Mini Project</a:t>
            </a:r>
          </a:p>
          <a:p>
            <a:r>
              <a:t>- Applying what you’ve learned in a real project</a:t>
            </a:r>
          </a:p>
          <a:p>
            <a:r>
              <a:t>- Project ideas (e.g., simple calculator, to-do list app)</a:t>
            </a:r>
          </a:p>
          <a:p>
            <a:r>
              <a:t>- Next steps in Python learning: libraries, frameworks, and 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1: What is Python?</a:t>
            </a:r>
          </a:p>
          <a:p>
            <a:r>
              <a:t>- Overview of Python as a programming language</a:t>
            </a:r>
          </a:p>
          <a:p>
            <a:r>
              <a:t>- Real-world applications of Python</a:t>
            </a:r>
          </a:p>
          <a:p>
            <a:r>
              <a:t>- Setting up Python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Python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2: Understanding Variables and Data Types</a:t>
            </a:r>
          </a:p>
          <a:p>
            <a:r>
              <a:t>- Introduction to variables</a:t>
            </a:r>
          </a:p>
          <a:p>
            <a:r>
              <a:t>- Common data types (int, float, str, bool)</a:t>
            </a:r>
          </a:p>
          <a:p>
            <a:r>
              <a:t>- Simple operations with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3: Conditional Statements</a:t>
            </a:r>
          </a:p>
          <a:p>
            <a:r>
              <a:t>- Introduction to if, elif, and else statements</a:t>
            </a:r>
          </a:p>
          <a:p>
            <a:r>
              <a:t>- Writing conditional expressions</a:t>
            </a:r>
          </a:p>
          <a:p>
            <a:r>
              <a:t>- Real-life examples and exercises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4: Working with Loops</a:t>
            </a:r>
          </a:p>
          <a:p>
            <a:r>
              <a:t>- Introduction to for and while loops</a:t>
            </a:r>
          </a:p>
          <a:p>
            <a:r>
              <a:t>- Iterating over data structures</a:t>
            </a:r>
          </a:p>
          <a:p>
            <a:r>
              <a:t>- Practical examples of loop usage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5: Creating and Using Functions</a:t>
            </a:r>
          </a:p>
          <a:p>
            <a:r>
              <a:t>- What are functions and why use them?</a:t>
            </a:r>
          </a:p>
          <a:p>
            <a:r>
              <a:t>- Defining and calling functions</a:t>
            </a:r>
          </a:p>
          <a:p>
            <a:r>
              <a:t>- Parameters, arguments, and return values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Lists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6: Data Structures in Python</a:t>
            </a:r>
          </a:p>
          <a:p>
            <a:r>
              <a:t>- Introduction to lists and dictionaries</a:t>
            </a:r>
          </a:p>
          <a:p>
            <a:r>
              <a:t>- Basic operations: indexing, slicing, adding/removing elements</a:t>
            </a:r>
          </a:p>
          <a:p>
            <a:r>
              <a:t>- Nested structures and their usage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and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7: Handling Errors and Exceptions</a:t>
            </a:r>
          </a:p>
          <a:p>
            <a:r>
              <a:t>- Common Python errors and exceptions</a:t>
            </a:r>
          </a:p>
          <a:p>
            <a:r>
              <a:t>- Using try, except, finally blocks</a:t>
            </a:r>
          </a:p>
          <a:p>
            <a:r>
              <a:t>- Debugging tips and best practices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Handling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8: Reading and Writing Files</a:t>
            </a:r>
          </a:p>
          <a:p>
            <a:r>
              <a:t>- Working with text files in Python</a:t>
            </a:r>
          </a:p>
          <a:p>
            <a:r>
              <a:t>- Reading data from files, writing data to files</a:t>
            </a:r>
          </a:p>
          <a:p>
            <a:r>
              <a:t>- Handling file-related errors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