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Top 11 Command-Line Functions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Beginner's Guide to Navigating the Command Line</a:t>
            </a:r>
          </a:p>
          <a:p>
            <a:r>
              <a:rPr lang="en-US" dirty="0"/>
              <a:t>Milan McGraw from ChatGPT4o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8: mv (Move or Rename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Moves or renames files or directories.</a:t>
            </a:r>
          </a:p>
          <a:p>
            <a:r>
              <a:t>Example: mv oldname.txt newname.txt renames the 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9: touch (Create an Empty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Creates an empty file or updates the timestamp of an existing file.</a:t>
            </a:r>
          </a:p>
          <a:p>
            <a:r>
              <a:t>Example: touch newfile.txt creates a new empty file.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10: cat (Concatenate and Display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Displays the contents of a file.</a:t>
            </a:r>
          </a:p>
          <a:p>
            <a:r>
              <a:t>Example: cat file.txt shows the contents of 'file.txt'.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11: echo (Display a Line of 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Displays a line of text or variables to the terminal.</a:t>
            </a:r>
          </a:p>
          <a:p>
            <a:r>
              <a:t>Example: echo 'Hello, World!' prints 'Hello, World!' on the screen.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Recap: These commands are foundational for mastering the command line.</a:t>
            </a:r>
          </a:p>
          <a:p>
            <a:r>
              <a:t>Next Steps: Practice these commands to become more comfortable navigating and managing your system via the terminal.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Books: 'The Linux Command Line' by William Shotts</a:t>
            </a:r>
          </a:p>
          <a:p>
            <a:r>
              <a:t>Online Tutorials: Link to a beginner's command-line tutorial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 Let's discuss!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Command Line?</a:t>
            </a:r>
          </a:p>
          <a:p>
            <a:endParaRPr/>
          </a:p>
          <a:p>
            <a:r>
              <a:t>- A text-based interface used to interact with your computer.</a:t>
            </a:r>
          </a:p>
          <a:p>
            <a:r>
              <a:t>- Allows users to perform tasks by typing commands.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1: cd (Change Directory)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Navigates between directories in the file system.</a:t>
            </a:r>
          </a:p>
          <a:p>
            <a:r>
              <a:t>Example: cd Documents takes you to the Documents folder.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2: ls (List Directory Contents)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Lists files and directories within the current directory.</a:t>
            </a:r>
          </a:p>
          <a:p>
            <a:r>
              <a:t>Example: ls -l gives a detailed listing.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3: pwd (Print Working Directory)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Displays the full path of the current directory.</a:t>
            </a:r>
          </a:p>
          <a:p>
            <a:r>
              <a:t>Example: Running pwd might return /home/user/Documents.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4: Moving Back Directories with 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Moves back to the parent directory.</a:t>
            </a:r>
          </a:p>
          <a:p>
            <a:r>
              <a:t>Example: cd .. takes you one directory up.</a:t>
            </a:r>
          </a:p>
          <a:p>
            <a:r>
              <a:t>Example: cd ../.. moves you two directories 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5: mkdir (Make Directory)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Creates a new directory.</a:t>
            </a:r>
          </a:p>
          <a:p>
            <a:r>
              <a:t>Example: mkdir NewFolder creates a folder named 'NewFolder'.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6: rm (Remove Files or Directories)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Deletes files or directories.</a:t>
            </a:r>
          </a:p>
          <a:p>
            <a:r>
              <a:t>Example: rm file.txt deletes a file named 'file.txt'.</a:t>
            </a:r>
          </a:p>
          <a:p>
            <a:r>
              <a:t>Caution: Use rm -r to delete directories and their contents.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7: cp (Copy Files or Directories)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Copies files or directories from one location to another.</a:t>
            </a:r>
          </a:p>
          <a:p>
            <a:r>
              <a:t>Example: cp file.txt /destination/ copies 'file.txt' to a specified destination.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491</Words>
  <Application>Microsoft Macintosh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Top 11 Command-Line Functions for Beginners</vt:lpstr>
      <vt:lpstr>Introduction</vt:lpstr>
      <vt:lpstr>Command 1: cd (Change Directory)</vt:lpstr>
      <vt:lpstr>Command 2: ls (List Directory Contents)</vt:lpstr>
      <vt:lpstr>Command 3: pwd (Print Working Directory)</vt:lpstr>
      <vt:lpstr>Command 4: Moving Back Directories with cd</vt:lpstr>
      <vt:lpstr>Command 5: mkdir (Make Directory)</vt:lpstr>
      <vt:lpstr>Command 6: rm (Remove Files or Directories)</vt:lpstr>
      <vt:lpstr>Command 7: cp (Copy Files or Directories)</vt:lpstr>
      <vt:lpstr>Command 8: mv (Move or Rename Files)</vt:lpstr>
      <vt:lpstr>Command 9: touch (Create an Empty File)</vt:lpstr>
      <vt:lpstr>Command 10: cat (Concatenate and Display Files)</vt:lpstr>
      <vt:lpstr>Command 11: echo (Display a Line of Text)</vt:lpstr>
      <vt:lpstr>Conclusion</vt:lpstr>
      <vt:lpstr>Resources &amp; Further Reading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11 Command-Line Functions for Beginners</dc:title>
  <dc:subject/>
  <dc:creator/>
  <cp:keywords/>
  <dc:description>generated using python-pptx</dc:description>
  <cp:lastModifiedBy>Marlon McGraw</cp:lastModifiedBy>
  <cp:revision>2</cp:revision>
  <dcterms:created xsi:type="dcterms:W3CDTF">2013-01-27T09:14:16Z</dcterms:created>
  <dcterms:modified xsi:type="dcterms:W3CDTF">2024-08-23T02:52:19Z</dcterms:modified>
  <cp:category/>
</cp:coreProperties>
</file>