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309" r:id="rId2"/>
    <p:sldId id="377" r:id="rId3"/>
    <p:sldId id="533" r:id="rId4"/>
    <p:sldId id="416" r:id="rId5"/>
    <p:sldId id="532" r:id="rId6"/>
    <p:sldId id="438" r:id="rId7"/>
    <p:sldId id="534" r:id="rId8"/>
    <p:sldId id="462" r:id="rId9"/>
    <p:sldId id="463" r:id="rId10"/>
    <p:sldId id="468" r:id="rId11"/>
    <p:sldId id="461" r:id="rId12"/>
    <p:sldId id="433" r:id="rId13"/>
    <p:sldId id="442" r:id="rId14"/>
    <p:sldId id="443" r:id="rId15"/>
    <p:sldId id="444" r:id="rId16"/>
    <p:sldId id="469" r:id="rId17"/>
    <p:sldId id="465" r:id="rId18"/>
    <p:sldId id="439" r:id="rId19"/>
    <p:sldId id="464" r:id="rId20"/>
    <p:sldId id="466" r:id="rId21"/>
    <p:sldId id="467" r:id="rId22"/>
    <p:sldId id="531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990099"/>
    <a:srgbClr val="00FF66"/>
    <a:srgbClr val="99CC00"/>
    <a:srgbClr val="9999CC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87394"/>
  </p:normalViewPr>
  <p:slideViewPr>
    <p:cSldViewPr snapToGrid="0" snapToObjects="1">
      <p:cViewPr varScale="1">
        <p:scale>
          <a:sx n="107" d="100"/>
          <a:sy n="107" d="100"/>
        </p:scale>
        <p:origin x="2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566738" y="5657850"/>
            <a:ext cx="520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0" y="0"/>
            <a:ext cx="91313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8203407" y="4458493"/>
            <a:ext cx="1651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http://flic.kr/p/6oP7x7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24C1E-F7F7-9549-B682-71238529712F}"/>
              </a:ext>
            </a:extLst>
          </p:cNvPr>
          <p:cNvGrpSpPr/>
          <p:nvPr/>
        </p:nvGrpSpPr>
        <p:grpSpPr>
          <a:xfrm>
            <a:off x="5564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A9007E-A549-AF48-A5F6-46F7179A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22" y="1995959"/>
            <a:ext cx="1665633" cy="1295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AF7237-2D76-BC45-AFE1-0E2C5433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6" y="3602123"/>
            <a:ext cx="1665633" cy="1295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A3FB8-A096-D74F-80E6-73B4B01C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8369">
            <a:off x="4307962" y="579273"/>
            <a:ext cx="1665633" cy="1295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F2C9AC-FF53-2140-BDE4-51628D94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5467">
            <a:off x="4230767" y="5086186"/>
            <a:ext cx="1665633" cy="12958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92DF12-41AC-494A-9DF6-0F6FE82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713512" cy="1143000"/>
          </a:xfrm>
        </p:spPr>
        <p:txBody>
          <a:bodyPr/>
          <a:lstStyle/>
          <a:p>
            <a:r>
              <a:rPr lang="en-US" dirty="0"/>
              <a:t>Using GitHub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3643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Questions to answer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976688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03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5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97500" y="1250950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Local repos also have...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C4279-378D-8546-A7D3-1EF507537870}"/>
              </a:ext>
            </a:extLst>
          </p:cNvPr>
          <p:cNvGrpSpPr/>
          <p:nvPr/>
        </p:nvGrpSpPr>
        <p:grpSpPr>
          <a:xfrm>
            <a:off x="3507829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97C68B0-CD4E-864D-900B-812A4046BDC6}"/>
                </a:ext>
              </a:extLst>
            </p:cNvPr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B9E1582-B9EC-6944-9180-3220E20383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Local Repo Operations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84222" y="2114877"/>
            <a:ext cx="3081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init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add/commit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switch/checkout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branch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merge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2648197" y="2048109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78476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E0C431-991A-A340-AB52-F08A6E2850CB}"/>
              </a:ext>
            </a:extLst>
          </p:cNvPr>
          <p:cNvGrpSpPr/>
          <p:nvPr/>
        </p:nvGrpSpPr>
        <p:grpSpPr>
          <a:xfrm>
            <a:off x="3751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>
              <a:grpSpLocks/>
            </p:cNvGrpSpPr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D2DF19-42B9-DD4A-9DB7-71E82C3CE144}"/>
                </a:ext>
              </a:extLst>
            </p:cNvPr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E704D75-B551-F547-B912-7E3FA19E04DF}"/>
                  </a:ext>
                </a:extLst>
              </p:cNvPr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4768504-8EBD-D047-9BC3-53FFE60341CB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60663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6" t="39045"/>
          <a:stretch/>
        </p:blipFill>
        <p:spPr bwMode="auto">
          <a:xfrm>
            <a:off x="5334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496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64C622-F763-1E4D-8010-708E1B4082B6}"/>
              </a:ext>
            </a:extLst>
          </p:cNvPr>
          <p:cNvGrpSpPr/>
          <p:nvPr/>
        </p:nvGrpSpPr>
        <p:grpSpPr>
          <a:xfrm>
            <a:off x="3736396" y="804233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01" b="60893"/>
            <a:stretch/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C8E257-74FC-5C4E-8FD1-5CE39D5FA408}"/>
                </a:ext>
              </a:extLst>
            </p:cNvPr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E97F4-3D19-CD4B-86A9-1978065E3B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Remote Repo Operations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286428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3686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4966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390097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3506111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022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2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1316120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3979186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1A70864-845E-1C49-9BB9-0401802F5819}"/>
              </a:ext>
            </a:extLst>
          </p:cNvPr>
          <p:cNvSpPr/>
          <p:nvPr/>
        </p:nvSpPr>
        <p:spPr>
          <a:xfrm>
            <a:off x="2755072" y="2609850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376B9-E348-F94D-85BC-6346EBC2E629}"/>
              </a:ext>
            </a:extLst>
          </p:cNvPr>
          <p:cNvSpPr txBox="1"/>
          <p:nvPr/>
        </p:nvSpPr>
        <p:spPr>
          <a:xfrm>
            <a:off x="6195089" y="2768600"/>
            <a:ext cx="294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clone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push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/>
              <a:t>fetch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remote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5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08A675-EF88-A44B-BC1F-17D4559D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Core Local/Remote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BD7C-0720-5548-BDBB-E8A1A639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Demo Videos: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/web-dev-rails-git-tutorial/demo-04-git-local.html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/web-dev-rails-git-tutorial/demo-05-git-branches.html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/web-dev-rails-git-tutorial/demo-06-git-remote.html</a:t>
            </a:r>
          </a:p>
        </p:txBody>
      </p:sp>
    </p:spTree>
    <p:extLst>
      <p:ext uri="{BB962C8B-B14F-4D97-AF65-F5344CB8AC3E}">
        <p14:creationId xmlns:p14="http://schemas.microsoft.com/office/powerpoint/2010/main" val="410086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Repo Structure</a:t>
            </a:r>
          </a:p>
          <a:p>
            <a:r>
              <a:rPr lang="en-US" dirty="0"/>
              <a:t>Local/Remote Repo Operations</a:t>
            </a:r>
          </a:p>
          <a:p>
            <a:r>
              <a:rPr lang="en-US" dirty="0"/>
              <a:t>Commit Semantics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</a:rPr>
              <a:t>Backup</a:t>
            </a:r>
            <a:r>
              <a:rPr lang="en-US" dirty="0"/>
              <a:t>: Undo or refer to old stuff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Branch</a:t>
            </a:r>
            <a:r>
              <a:rPr lang="en-US" altLang="en-US" dirty="0">
                <a:ea typeface="ＭＳ Ｐゴシック" charset="-128"/>
              </a:rPr>
              <a:t>: Maintain old release while working on new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  <a:ea typeface="ＭＳ Ｐゴシック" charset="-128"/>
              </a:rPr>
              <a:t>Collaborate</a:t>
            </a:r>
            <a:r>
              <a:rPr lang="en-US" dirty="0">
                <a:ea typeface="ＭＳ Ｐゴシック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Version Control Systems (VCSs)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01700" y="1600200"/>
            <a:ext cx="7761288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Help you track/manage/distribute revisions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Standard in modern development</a:t>
            </a:r>
          </a:p>
          <a:p>
            <a:r>
              <a:rPr lang="en-US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Revision Control System (RCS)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Concurrent Versions System (CVS)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Subversion (SVN)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Git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04963" y="4855606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7C4B75-062E-2D4F-A83F-5DE9BA5D215E}"/>
              </a:ext>
            </a:extLst>
          </p:cNvPr>
          <p:cNvGrpSpPr/>
          <p:nvPr/>
        </p:nvGrpSpPr>
        <p:grpSpPr>
          <a:xfrm>
            <a:off x="533400" y="3557756"/>
            <a:ext cx="852488" cy="1804987"/>
            <a:chOff x="533400" y="3094038"/>
            <a:chExt cx="852488" cy="1804987"/>
          </a:xfrm>
        </p:grpSpPr>
        <p:sp>
          <p:nvSpPr>
            <p:cNvPr id="9" name="TextBox 8"/>
            <p:cNvSpPr txBox="1"/>
            <p:nvPr/>
          </p:nvSpPr>
          <p:spPr>
            <a:xfrm>
              <a:off x="590550" y="3094038"/>
              <a:ext cx="736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older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498975"/>
              <a:ext cx="85248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newer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958850" y="3494088"/>
              <a:ext cx="0" cy="1131887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31A-BC04-E34F-83F4-2E2C190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6D1B-9946-F043-90B4-CDD3033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Enable sharing version control repos</a:t>
            </a:r>
          </a:p>
          <a:p>
            <a:pPr>
              <a:spcAft>
                <a:spcPts val="1800"/>
              </a:spcAft>
            </a:pPr>
            <a:r>
              <a:rPr lang="en-US" dirty="0"/>
              <a:t>Internet/Web based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6E93E0-984A-C04C-8D86-33C36231895B}"/>
              </a:ext>
            </a:extLst>
          </p:cNvPr>
          <p:cNvGrpSpPr>
            <a:grpSpLocks/>
          </p:cNvGrpSpPr>
          <p:nvPr/>
        </p:nvGrpSpPr>
        <p:grpSpPr bwMode="auto">
          <a:xfrm>
            <a:off x="1223158" y="4857984"/>
            <a:ext cx="2983717" cy="1157287"/>
            <a:chOff x="779388" y="4417788"/>
            <a:chExt cx="2983304" cy="1158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38605D-01C2-5E4B-907E-287BC96B8CA7}"/>
                </a:ext>
              </a:extLst>
            </p:cNvPr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C29684-250B-4945-AEC7-D4C1340620FD}"/>
                </a:ext>
              </a:extLst>
            </p:cNvPr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96F63-2FF0-A14E-A39E-D3C15F37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534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536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598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14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9245</TotalTime>
  <Words>407</Words>
  <Application>Microsoft Macintosh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Black</vt:lpstr>
      <vt:lpstr>PowerPoint Presentation</vt:lpstr>
      <vt:lpstr>Version Control  Why track/manage different versions of code?</vt:lpstr>
      <vt:lpstr>Version Control  Why track/manage different versions of code?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Learn the Core Local/Remote Operations</vt:lpstr>
      <vt:lpstr>Summary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 (sdflming)</cp:lastModifiedBy>
  <cp:revision>319</cp:revision>
  <dcterms:created xsi:type="dcterms:W3CDTF">2011-01-26T19:04:03Z</dcterms:created>
  <dcterms:modified xsi:type="dcterms:W3CDTF">2021-03-10T20:08:12Z</dcterms:modified>
</cp:coreProperties>
</file>