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ee6e4e2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ee6e4e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ee6e4e2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ee6e4e2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ee6e4e27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ee6e4e27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ee6e4e27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ee6e4e27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hyperlink" Target="https://online.stat.psu.edu/stat462/node/95/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Statistic and its Significance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Sohini Roychowdhury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FourthBrain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Definition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25" y="1245825"/>
            <a:ext cx="3240850" cy="4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72875" y="2028625"/>
            <a:ext cx="35880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have: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075" y="2150825"/>
            <a:ext cx="2602925" cy="26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975" y="2059053"/>
            <a:ext cx="1422182" cy="4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63700" y="2588775"/>
            <a:ext cx="6312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6"/>
              </a:rPr>
              <a:t>2.5 - The Coefficient of Determination, r-squared | STAT 462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9050" y="3139650"/>
            <a:ext cx="2388550" cy="3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8025" y="3624175"/>
            <a:ext cx="2270611" cy="3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29044" y="4144775"/>
            <a:ext cx="2388550" cy="38099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390400" y="3103575"/>
            <a:ext cx="817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Given:</a:t>
            </a:r>
            <a:endParaRPr b="1" u="sng"/>
          </a:p>
        </p:txBody>
      </p:sp>
      <p:sp>
        <p:nvSpPr>
          <p:cNvPr id="70" name="Google Shape;70;p14"/>
          <p:cNvSpPr txBox="1"/>
          <p:nvPr/>
        </p:nvSpPr>
        <p:spPr>
          <a:xfrm>
            <a:off x="4175050" y="1184000"/>
            <a:ext cx="3481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Here, =&gt; symbol means ‘this implies’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</a:t>
            </a:r>
            <a:r>
              <a:rPr lang="en"/>
              <a:t> for R2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60925" y="1150575"/>
            <a:ext cx="1847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have: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375" y="1342425"/>
            <a:ext cx="2958472" cy="3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325" y="2298675"/>
            <a:ext cx="2530391" cy="3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454375" y="2298675"/>
            <a:ext cx="14382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Use: </a:t>
            </a:r>
            <a:endParaRPr b="1" u="sng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4652" y="2755275"/>
            <a:ext cx="5054400" cy="3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72875" y="3739350"/>
            <a:ext cx="4713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if we divide both sides with SStot, we get: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9" y="3667279"/>
            <a:ext cx="2522323" cy="4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4572000" y="1209675"/>
            <a:ext cx="934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5286775" y="1676275"/>
            <a:ext cx="934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7240775" y="3200813"/>
            <a:ext cx="934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7060075" y="3646375"/>
            <a:ext cx="934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(4)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33425" y="4269225"/>
            <a:ext cx="40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(3),(4), we get 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4325" y="4325825"/>
            <a:ext cx="2530400" cy="5932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6221275" y="4408875"/>
            <a:ext cx="934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(5)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966500" y="2699925"/>
            <a:ext cx="228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becomes: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7254" y="3211875"/>
            <a:ext cx="2909739" cy="3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54375" y="1706725"/>
            <a:ext cx="3685490" cy="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345775" y="151400"/>
            <a:ext cx="85536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</a:t>
            </a:r>
            <a:r>
              <a:rPr lang="en"/>
              <a:t>simplification</a:t>
            </a:r>
            <a:r>
              <a:rPr lang="en"/>
              <a:t> of (5):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if the model is a perfect model, i.e.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(6) and (7), we get: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shows us we want to achieve R^2 as close as possible to 1, for the best estimator.  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025" y="184978"/>
            <a:ext cx="1719651" cy="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800" y="1075775"/>
            <a:ext cx="817500" cy="3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720975" y="242225"/>
            <a:ext cx="817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(6)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5085325" y="1046075"/>
            <a:ext cx="817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(7)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7350" y="1514825"/>
            <a:ext cx="684675" cy="2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254950" y="2331425"/>
            <a:ext cx="70548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Q. What happens if R^2&gt;1. How do we explain it?</a:t>
            </a:r>
            <a:endParaRPr sz="1900"/>
          </a:p>
        </p:txBody>
      </p:sp>
      <p:sp>
        <p:nvSpPr>
          <p:cNvPr id="104" name="Google Shape;104;p16"/>
          <p:cNvSpPr txBox="1"/>
          <p:nvPr/>
        </p:nvSpPr>
        <p:spPr>
          <a:xfrm>
            <a:off x="360925" y="2906700"/>
            <a:ext cx="5177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equation (6), we have 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8400" y="2921227"/>
            <a:ext cx="2450450" cy="5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5767600" y="2970900"/>
            <a:ext cx="817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(8)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5438" y="3634374"/>
            <a:ext cx="3213131" cy="3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1163" y="4098625"/>
            <a:ext cx="2544913" cy="3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5767600" y="4068925"/>
            <a:ext cx="817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(9)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802975" y="4455325"/>
            <a:ext cx="78693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(9) indicates estimator is consistently underpredicting for most samples, so </a:t>
            </a:r>
            <a:r>
              <a:rPr b="1" lang="en" u="sng"/>
              <a:t>underprediction</a:t>
            </a:r>
            <a:endParaRPr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315500" y="166525"/>
            <a:ext cx="81600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Similarly, if we modify (8) for,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get                   , i.e. the estimator consistently </a:t>
            </a:r>
            <a:r>
              <a:rPr b="1" lang="en" u="sng"/>
              <a:t>over-predicts .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Finally, if R^2=0,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Which implies estimator is dependent on mean(y), so mean value is as good an estimator as </a:t>
            </a:r>
            <a:r>
              <a:rPr b="1" lang="en"/>
              <a:t>the</a:t>
            </a:r>
            <a:r>
              <a:rPr b="1" lang="en"/>
              <a:t> model=&gt; bad model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050" y="228200"/>
            <a:ext cx="875524" cy="2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450" y="636950"/>
            <a:ext cx="807479" cy="2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925" y="1393900"/>
            <a:ext cx="1862125" cy="47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