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1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65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6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30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0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2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4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4308-4A89-4FF1-A8A4-5A002975719D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E6CC97-0C99-460C-A4E2-69EF80B2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7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666" y="539646"/>
            <a:ext cx="9993443" cy="2415681"/>
          </a:xfrm>
        </p:spPr>
        <p:txBody>
          <a:bodyPr/>
          <a:lstStyle/>
          <a:p>
            <a:r>
              <a:rPr lang="en-IN" dirty="0"/>
              <a:t>FRAGMENTED SPECIES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32" y="3882451"/>
            <a:ext cx="10227577" cy="2803161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By:-</a:t>
            </a:r>
          </a:p>
          <a:p>
            <a:pPr algn="ctr"/>
            <a:r>
              <a:rPr lang="en-IN" sz="2400" dirty="0"/>
              <a:t>Manoj</a:t>
            </a:r>
          </a:p>
          <a:p>
            <a:pPr algn="ctr"/>
            <a:r>
              <a:rPr lang="en-IN" sz="2400" dirty="0"/>
              <a:t>Milan</a:t>
            </a:r>
          </a:p>
          <a:p>
            <a:pPr algn="ctr"/>
            <a:r>
              <a:rPr lang="en-IN" sz="2400" dirty="0"/>
              <a:t>Sadiq</a:t>
            </a:r>
          </a:p>
          <a:p>
            <a:pPr algn="ctr"/>
            <a:r>
              <a:rPr lang="en-IN" sz="2400" dirty="0"/>
              <a:t>Shoeb</a:t>
            </a:r>
          </a:p>
        </p:txBody>
      </p:sp>
    </p:spTree>
    <p:extLst>
      <p:ext uri="{BB962C8B-B14F-4D97-AF65-F5344CB8AC3E}">
        <p14:creationId xmlns:p14="http://schemas.microsoft.com/office/powerpoint/2010/main" val="39129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Fragmented Species is an exhibitional website which is based on the rare, endangered, critically endangered, Vulnerable and extinct animals.</a:t>
            </a:r>
          </a:p>
          <a:p>
            <a:r>
              <a:rPr lang="en-IN" sz="2400" dirty="0"/>
              <a:t>It gives information about the animals.</a:t>
            </a:r>
          </a:p>
          <a:p>
            <a:r>
              <a:rPr lang="en-IN" sz="2400" dirty="0"/>
              <a:t>It shows a dynamic images of the animals which gives a nice </a:t>
            </a:r>
            <a:r>
              <a:rPr lang="en-IN" sz="2400"/>
              <a:t>user interface.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24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HTML, CSS, JavaScript.</a:t>
            </a:r>
          </a:p>
          <a:p>
            <a:r>
              <a:rPr lang="en-IN" dirty="0"/>
              <a:t>CSS polygons.</a:t>
            </a:r>
          </a:p>
          <a:p>
            <a:r>
              <a:rPr lang="en-IN" dirty="0"/>
              <a:t>YouTube video embedding</a:t>
            </a:r>
          </a:p>
          <a:p>
            <a:r>
              <a:rPr lang="en-IN" dirty="0"/>
              <a:t>HTML DOM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My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29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animals are coded into pictures using polygons.</a:t>
            </a:r>
          </a:p>
          <a:p>
            <a:r>
              <a:rPr lang="en-IN" dirty="0"/>
              <a:t>The information on the threat faced by the animal and the way we can help it survive is displayed.</a:t>
            </a:r>
          </a:p>
          <a:p>
            <a:r>
              <a:rPr lang="en-IN" dirty="0"/>
              <a:t>Feedback page in which suggestions can be given for new animals to be added and also the suggestions towards any improvements in the website.</a:t>
            </a:r>
          </a:p>
          <a:p>
            <a:r>
              <a:rPr lang="en-IN" dirty="0"/>
              <a:t>We have a chatbot which interacts with the user giving information related to it.</a:t>
            </a:r>
          </a:p>
          <a:p>
            <a:r>
              <a:rPr lang="en-IN" dirty="0"/>
              <a:t>We have a gallery which displays all the images of the animals. </a:t>
            </a:r>
          </a:p>
          <a:p>
            <a:r>
              <a:rPr lang="en-IN" dirty="0"/>
              <a:t>We have a link to WWF so that animals can be adopted.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We are planning to add more animals into our website.</a:t>
            </a:r>
          </a:p>
          <a:p>
            <a:r>
              <a:rPr lang="en-IN" sz="2800" dirty="0"/>
              <a:t>We are planning to fine tune the animations.</a:t>
            </a:r>
          </a:p>
          <a:p>
            <a:r>
              <a:rPr lang="en-IN" sz="2800" dirty="0"/>
              <a:t>We are planning to implement the chatbot for all animals.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910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FRAGMENTED SPECIES</vt:lpstr>
      <vt:lpstr>Introduction</vt:lpstr>
      <vt:lpstr>Technologies</vt:lpstr>
      <vt:lpstr>Key Aspects</vt:lpstr>
      <vt:lpstr>Further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FRAGMENTED SPECIES</dc:title>
  <dc:creator>Manoj M</dc:creator>
  <cp:lastModifiedBy>Manoj M</cp:lastModifiedBy>
  <cp:revision>8</cp:revision>
  <dcterms:created xsi:type="dcterms:W3CDTF">2016-11-12T04:38:47Z</dcterms:created>
  <dcterms:modified xsi:type="dcterms:W3CDTF">2016-11-12T08:25:35Z</dcterms:modified>
</cp:coreProperties>
</file>