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9" r:id="rId9"/>
    <p:sldId id="314" r:id="rId10"/>
    <p:sldId id="315" r:id="rId11"/>
    <p:sldId id="320" r:id="rId12"/>
    <p:sldId id="316" r:id="rId13"/>
    <p:sldId id="317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Measure of Subgraph Size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1143000"/>
            <a:ext cx="82391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Measure of Subgraph Size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23644"/>
            <a:ext cx="8596313" cy="575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Normalized Cut (N-cut)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19201"/>
            <a:ext cx="90011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N-cut Segmentation Results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1095375"/>
            <a:ext cx="85058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Image Segmentation Summary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171575"/>
            <a:ext cx="84677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/>
              <a:t>Graph Cut Segmentation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based Segmentation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62075"/>
            <a:ext cx="84296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based Segmentation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1247775"/>
            <a:ext cx="85058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Affinity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209675"/>
            <a:ext cx="86201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Graph Cut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143000"/>
            <a:ext cx="88487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Graph Cut Segmentation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171575"/>
            <a:ext cx="85820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Graph Cut Segmentation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1066800"/>
            <a:ext cx="85058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Min-cut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323975"/>
            <a:ext cx="84677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214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Segmentation</vt:lpstr>
      <vt:lpstr>Graph Cut Segmentation</vt:lpstr>
      <vt:lpstr>Graph based Segmentation</vt:lpstr>
      <vt:lpstr>Graph based Segmentation</vt:lpstr>
      <vt:lpstr>Measuring Affinity</vt:lpstr>
      <vt:lpstr>Graph Cut</vt:lpstr>
      <vt:lpstr>Graph Cut Segmentation</vt:lpstr>
      <vt:lpstr>Graph Cut Segmentation</vt:lpstr>
      <vt:lpstr>Problem with Min-cut</vt:lpstr>
      <vt:lpstr>Measure of Subgraph Size</vt:lpstr>
      <vt:lpstr>Measure of Subgraph Size</vt:lpstr>
      <vt:lpstr>Normalized Cut (N-cut)</vt:lpstr>
      <vt:lpstr>N-cut Segmentation Results</vt:lpstr>
      <vt:lpstr>Image Segmentation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Testing</dc:creator>
  <cp:lastModifiedBy>Kushalpreet Kaur</cp:lastModifiedBy>
  <cp:revision>105</cp:revision>
  <dcterms:created xsi:type="dcterms:W3CDTF">2006-08-16T00:00:00Z</dcterms:created>
  <dcterms:modified xsi:type="dcterms:W3CDTF">2023-12-17T03:03:32Z</dcterms:modified>
</cp:coreProperties>
</file>