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3D0E-C202-4F8B-9626-87656B6BC6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483-AB48-4B76-8145-EA54ECA2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8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3D0E-C202-4F8B-9626-87656B6BC6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483-AB48-4B76-8145-EA54ECA2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3D0E-C202-4F8B-9626-87656B6BC6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483-AB48-4B76-8145-EA54ECA2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3D0E-C202-4F8B-9626-87656B6BC6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483-AB48-4B76-8145-EA54ECA2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3D0E-C202-4F8B-9626-87656B6BC6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483-AB48-4B76-8145-EA54ECA2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0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3D0E-C202-4F8B-9626-87656B6BC6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483-AB48-4B76-8145-EA54ECA2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3D0E-C202-4F8B-9626-87656B6BC6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483-AB48-4B76-8145-EA54ECA2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3D0E-C202-4F8B-9626-87656B6BC6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483-AB48-4B76-8145-EA54ECA2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3D0E-C202-4F8B-9626-87656B6BC6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483-AB48-4B76-8145-EA54ECA2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3D0E-C202-4F8B-9626-87656B6BC6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483-AB48-4B76-8145-EA54ECA2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0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3D0E-C202-4F8B-9626-87656B6BC6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B483-AB48-4B76-8145-EA54ECA2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03D0E-C202-4F8B-9626-87656B6BC6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2B483-AB48-4B76-8145-EA54ECA23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9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90488"/>
            <a:ext cx="9144000" cy="667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4384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9538"/>
            <a:ext cx="9144000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103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655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9990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9144000" cy="665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1088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4362"/>
            <a:ext cx="9144000" cy="64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7653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3837"/>
            <a:ext cx="9144000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109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7638"/>
            <a:ext cx="9186862" cy="656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010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9539"/>
            <a:ext cx="9143999" cy="657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7923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1"/>
            <a:ext cx="915352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509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3999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764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Scene 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09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0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9144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584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2388"/>
            <a:ext cx="9143999" cy="675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271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27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1781"/>
            <a:ext cx="9144000" cy="641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92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44278"/>
            <a:ext cx="9144000" cy="630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771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5738"/>
            <a:ext cx="9154880" cy="644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690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97383"/>
            <a:ext cx="9144000" cy="650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697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3D Scene 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2023-12-31T12:15:24Z</dcterms:created>
  <dcterms:modified xsi:type="dcterms:W3CDTF">2023-12-31T12:15:57Z</dcterms:modified>
</cp:coreProperties>
</file>