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</p:sldIdLst>
  <p:sldSz cx="12192000" cy="6858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Arial Black" pitchFamily="34" charset="0"/>
      <p:bold r:id="rId14"/>
    </p:embeddedFont>
    <p:embeddedFont>
      <p:font typeface="Raleway ExtraBold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oduHMOk3uhM/02PeLJExVOK8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0" Type="http://customschemas.google.com/relationships/presentationmetadata" Target="meta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24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1.#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how-to-become-a-data-engineer-article" TargetMode="External"/><Relationship Id="rId2" Type="http://schemas.openxmlformats.org/officeDocument/2006/relationships/hyperlink" Target="https://www.simplilearn.com/a-day-in-the-life-of-a-data-scientist-artic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1"/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040" r:id="rId4" imgW="3303056" imgH="3148059" progId="">
              <p:embed/>
            </p:oleObj>
          </a:graphicData>
        </a:graphic>
      </p:graphicFrame>
      <p:sp>
        <p:nvSpPr>
          <p:cNvPr id="101" name="Google Shape;101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818509" y="942434"/>
            <a:ext cx="8387468" cy="2773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lang="en-US" sz="40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90000"/>
              </a:lnSpc>
              <a:spcBef>
                <a:spcPts val="1120"/>
              </a:spcBef>
              <a:buSzPts val="3200"/>
            </a:pPr>
            <a:endParaRPr lang="en-IN" sz="3200" dirty="0" smtClean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120"/>
              </a:spcBef>
              <a:buSzPts val="3200"/>
            </a:pPr>
            <a:r>
              <a:rPr lang="en-IN" sz="3200" dirty="0" smtClean="0">
                <a:solidFill>
                  <a:srgbClr val="FF0000"/>
                </a:solidFill>
              </a:rPr>
              <a:t>Sample </a:t>
            </a:r>
            <a:r>
              <a:rPr lang="en-IN" sz="3200" dirty="0" smtClean="0">
                <a:solidFill>
                  <a:srgbClr val="FF0000"/>
                </a:solidFill>
              </a:rPr>
              <a:t>Designs</a:t>
            </a:r>
            <a:r>
              <a:rPr lang="en-US" sz="3200" b="1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solidFill>
                  <a:srgbClr val="FF0000"/>
                </a:solidFill>
              </a:rPr>
              <a:t>INDEX</a:t>
            </a:r>
            <a:r>
              <a:rPr 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 and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Collection </a:t>
            </a:r>
            <a:r>
              <a:rPr lang="en-US" dirty="0" smtClean="0"/>
              <a:t>of Primary data and secondary </a:t>
            </a:r>
            <a:r>
              <a:rPr lang="en-US" dirty="0" smtClean="0"/>
              <a:t>data 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Processing and Analysis strategies</a:t>
            </a:r>
            <a:endParaRPr lang="en-US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fld id="{00000000-1234-1234-1234-123412341234}" type="slidenum"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2</a:t>
            </a:fld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465546"/>
            <a:ext cx="10515600" cy="49477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task of data collection begins after a research problem has been defined and research design/ plan chalked out.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smtClean="0"/>
              <a:t>deciding about the method of data collection to be used for the study, the researcher should keep in mind two types of data viz., primary and secondary.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i="1" dirty="0" smtClean="0"/>
              <a:t>primary data </a:t>
            </a:r>
            <a:r>
              <a:rPr lang="en-US" dirty="0" smtClean="0"/>
              <a:t>are those which are collected afresh and for the first time, and thus happen to be original in character.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i="1" dirty="0" smtClean="0"/>
              <a:t>secondary data, </a:t>
            </a:r>
            <a:r>
              <a:rPr lang="en-US" dirty="0" smtClean="0"/>
              <a:t>on the other hand, are those which have already been collected by someone else and which have already been passed through the statistical process.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Collection of Primary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26093" y="1490596"/>
            <a:ext cx="11348581" cy="50479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 smtClean="0"/>
              <a:t>are several methods of collecting primary data, particularly in surveys and descriptive researches. </a:t>
            </a:r>
            <a:endParaRPr lang="en-US" dirty="0" smtClean="0"/>
          </a:p>
          <a:p>
            <a:pPr algn="just"/>
            <a:r>
              <a:rPr lang="en-US" dirty="0" smtClean="0"/>
              <a:t>Important </a:t>
            </a:r>
            <a:r>
              <a:rPr lang="en-US" dirty="0" smtClean="0"/>
              <a:t>ones are: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observation method,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 smtClean="0"/>
              <a:t>ii) interview method,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 smtClean="0"/>
              <a:t>iii) through questionnaires 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 smtClean="0"/>
              <a:t>iv) through schedules, and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 smtClean="0"/>
              <a:t>v) other methods which include </a:t>
            </a:r>
            <a:r>
              <a:rPr lang="en-US" dirty="0" smtClean="0"/>
              <a:t>: (</a:t>
            </a:r>
            <a:r>
              <a:rPr lang="en-US" dirty="0" smtClean="0"/>
              <a:t>a) warranty cards; (b) distributor audits; (c) pantry audits; (d) consumer panels; (e) using mechanical devices; (f) through projective techniques; (g) depth interviews, and  content analysis. We briefly take up each method separately.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Collection of </a:t>
            </a:r>
            <a:r>
              <a:rPr lang="en-US" dirty="0" smtClean="0">
                <a:solidFill>
                  <a:srgbClr val="FF0000"/>
                </a:solidFill>
              </a:rPr>
              <a:t>secondary </a:t>
            </a:r>
            <a:r>
              <a:rPr lang="en-US" dirty="0" smtClean="0">
                <a:solidFill>
                  <a:srgbClr val="FF0000"/>
                </a:solidFill>
              </a:rPr>
              <a:t>data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Secondary data means data that are already available i.e., they refer to the data which have already been collected and </a:t>
            </a:r>
            <a:r>
              <a:rPr lang="en-US" dirty="0" err="1" smtClean="0"/>
              <a:t>analysed</a:t>
            </a:r>
            <a:r>
              <a:rPr lang="en-US" dirty="0" smtClean="0"/>
              <a:t> by someone else.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the researcher </a:t>
            </a:r>
            <a:r>
              <a:rPr lang="en-US" dirty="0" err="1" smtClean="0"/>
              <a:t>utilises</a:t>
            </a:r>
            <a:r>
              <a:rPr lang="en-US" dirty="0" smtClean="0"/>
              <a:t> secondary data, then he has to look into various </a:t>
            </a:r>
            <a:r>
              <a:rPr lang="en-US" dirty="0" smtClean="0"/>
              <a:t>sources </a:t>
            </a:r>
            <a:r>
              <a:rPr lang="en-US" dirty="0" smtClean="0"/>
              <a:t>from where he can obtain </a:t>
            </a:r>
            <a:r>
              <a:rPr lang="en-US" dirty="0" smtClean="0"/>
              <a:t>them.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12942" y="1402915"/>
            <a:ext cx="11599102" cy="4774048"/>
          </a:xfrm>
        </p:spPr>
        <p:txBody>
          <a:bodyPr/>
          <a:lstStyle/>
          <a:p>
            <a:r>
              <a:rPr lang="en-US" dirty="0" smtClean="0"/>
              <a:t>Data processing is the method of collecting raw data and translating it into usable information. It is usually performed in a step-by-step process by a team of </a:t>
            </a:r>
            <a:r>
              <a:rPr lang="en-US" u="sng" dirty="0" smtClean="0">
                <a:hlinkClick r:id="rId2" tooltip="data scientists"/>
              </a:rPr>
              <a:t>data scientists</a:t>
            </a:r>
            <a:r>
              <a:rPr lang="en-US" dirty="0" smtClean="0"/>
              <a:t> and </a:t>
            </a:r>
            <a:r>
              <a:rPr lang="en-US" u="sng" dirty="0" smtClean="0">
                <a:hlinkClick r:id="rId3" tooltip="data engineers"/>
              </a:rPr>
              <a:t>data engineers</a:t>
            </a:r>
            <a:r>
              <a:rPr lang="en-US" dirty="0" smtClean="0"/>
              <a:t> in an organization.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21506" name="AutoShape 2" descr="cy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606" y="2943617"/>
            <a:ext cx="3958224" cy="36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1294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strategies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7890" y="1064712"/>
            <a:ext cx="11736888" cy="5636713"/>
          </a:xfrm>
        </p:spPr>
        <p:txBody>
          <a:bodyPr/>
          <a:lstStyle/>
          <a:p>
            <a:r>
              <a:rPr lang="en-US" dirty="0" smtClean="0"/>
              <a:t>Data analysis is the process of collecting, modeling, and analyzing data using various statistical and logical methods and techniques. </a:t>
            </a:r>
            <a:endParaRPr lang="en-US" dirty="0" smtClean="0"/>
          </a:p>
          <a:p>
            <a:r>
              <a:rPr lang="en-US" dirty="0" smtClean="0"/>
              <a:t>Businesses </a:t>
            </a:r>
            <a:r>
              <a:rPr lang="en-US" dirty="0" smtClean="0"/>
              <a:t>rely on analytics processes and tools to extract insights that </a:t>
            </a:r>
            <a:r>
              <a:rPr lang="en-US" dirty="0" smtClean="0"/>
              <a:t>support </a:t>
            </a:r>
            <a:r>
              <a:rPr lang="en-US" dirty="0" smtClean="0"/>
              <a:t>strategic and operational decision-making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6482" y="2955750"/>
            <a:ext cx="7828767" cy="365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254</Words>
  <Application>Microsoft Office PowerPoint</Application>
  <PresentationFormat>Custom</PresentationFormat>
  <Paragraphs>38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Arial Black</vt:lpstr>
      <vt:lpstr>Times New Roman</vt:lpstr>
      <vt:lpstr>Raleway ExtraBold</vt:lpstr>
      <vt:lpstr>1_Office Theme</vt:lpstr>
      <vt:lpstr>Slide 1</vt:lpstr>
      <vt:lpstr>INDEX </vt:lpstr>
      <vt:lpstr>Data Collection</vt:lpstr>
      <vt:lpstr>Collection of Primary data</vt:lpstr>
      <vt:lpstr>Collection of secondary data </vt:lpstr>
      <vt:lpstr>Data Processing</vt:lpstr>
      <vt:lpstr>Analysis strategies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ucahh</cp:lastModifiedBy>
  <cp:revision>36</cp:revision>
  <dcterms:created xsi:type="dcterms:W3CDTF">2019-01-09T10:33:58Z</dcterms:created>
  <dcterms:modified xsi:type="dcterms:W3CDTF">2024-01-03T09:09:06Z</dcterms:modified>
</cp:coreProperties>
</file>