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772" r:id="rId2"/>
    <p:sldId id="773" r:id="rId3"/>
    <p:sldId id="732" r:id="rId4"/>
    <p:sldId id="293" r:id="rId5"/>
    <p:sldId id="302" r:id="rId6"/>
    <p:sldId id="282" r:id="rId7"/>
    <p:sldId id="257" r:id="rId8"/>
    <p:sldId id="297" r:id="rId9"/>
    <p:sldId id="308" r:id="rId10"/>
    <p:sldId id="309" r:id="rId11"/>
    <p:sldId id="310" r:id="rId12"/>
    <p:sldId id="295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9" autoAdjust="0"/>
    <p:restoredTop sz="97966" autoAdjust="0"/>
  </p:normalViewPr>
  <p:slideViewPr>
    <p:cSldViewPr>
      <p:cViewPr varScale="1">
        <p:scale>
          <a:sx n="80" d="100"/>
          <a:sy n="80" d="100"/>
        </p:scale>
        <p:origin x="12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6E51BD-7C3B-4CF3-B1E6-6F8E4706A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AC25BC-F339-4BC6-95D9-3533AADA1F8A}" type="datetimeFigureOut">
              <a:rPr lang="en-US"/>
              <a:pPr>
                <a:defRPr/>
              </a:pPr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FCC302-7811-4A65-A0E9-F6E368C5D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8144-3CD7-45A5-9C90-04A23D1D2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B808-5C34-4EF9-B6E7-1E7D96A50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59717-93E6-4FE9-BD39-866608D5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D2446-9713-4124-AF3B-6795FB8E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F239-D254-4CD4-9451-2FFFB35C6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F810-B25B-4D7F-9BCF-032AE62E6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189F1-D48D-4A35-BB43-5B97E9185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BD02B9-94E6-412E-9248-090ADCCC7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</a:rPr>
              <a:t>UIE</a:t>
            </a:r>
            <a:r>
              <a:rPr lang="en-US" sz="2000" b="1" dirty="0">
                <a:latin typeface="Calibri" pitchFamily="34" charset="0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cake.com/concept/java/dynamic-array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813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7392987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Engineering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E08B-CC4F-4530-97FA-BEAF3F5C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Add Element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5E529-36F6-4F15-B30E-DCDCA8DA4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61152"/>
            <a:ext cx="8001000" cy="34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1E34-3C97-4D4D-A2BA-C4BCBC22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ELEMENT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717778-BFD6-474A-97F7-428F1A9D4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78" y="1752600"/>
            <a:ext cx="79944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7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https://www.interviewcake.com/concept/java/dynamic-array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Queries??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96084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By : Dr. Ranjit Singh (E10947)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7B15568-E916-488F-A895-EEC506B1B97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703763" y="1028700"/>
            <a:ext cx="3668712" cy="487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2400">
              <a:latin typeface="Casper"/>
              <a:cs typeface="Arial" panose="020B0604020202020204" pitchFamily="34" charset="0"/>
            </a:endParaRPr>
          </a:p>
          <a:p>
            <a:endParaRPr lang="en-US" altLang="en-US" sz="2400">
              <a:latin typeface="Casper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8ABC-67DB-482C-9906-F2D7F95D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D55A82-1F78-4184-9F73-0E0CDE8CD5D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Title 7">
            <a:extLst>
              <a:ext uri="{FF2B5EF4-FFF2-40B4-BE49-F238E27FC236}">
                <a16:creationId xmlns:a16="http://schemas.microsoft.com/office/drawing/2014/main" id="{4B40A844-A48D-4B22-A38E-297E9E692D2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6550" y="2166005"/>
            <a:ext cx="3343275" cy="5232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sz="2800">
                <a:latin typeface="Raleway ExtraBold"/>
              </a:rPr>
              <a:t>DYNAMIC ARRAYS</a:t>
            </a:r>
            <a:endParaRPr lang="en-US" altLang="en-US" sz="2800" dirty="0">
              <a:latin typeface="Raleway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E877-A904-4537-A9F6-06105AA69A71}"/>
              </a:ext>
            </a:extLst>
          </p:cNvPr>
          <p:cNvSpPr/>
          <p:nvPr/>
        </p:nvSpPr>
        <p:spPr>
          <a:xfrm>
            <a:off x="4508500" y="838200"/>
            <a:ext cx="3863975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D7C86-53D7-4DD2-9CC5-9A79FA395954}"/>
              </a:ext>
            </a:extLst>
          </p:cNvPr>
          <p:cNvSpPr/>
          <p:nvPr/>
        </p:nvSpPr>
        <p:spPr>
          <a:xfrm>
            <a:off x="8413750" y="6324600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7CCB91-B375-4CEF-A547-AE1B7313FCBE}"/>
              </a:ext>
            </a:extLst>
          </p:cNvPr>
          <p:cNvGraphicFramePr>
            <a:graphicFrameLocks noGrp="1"/>
          </p:cNvGraphicFramePr>
          <p:nvPr/>
        </p:nvGraphicFramePr>
        <p:xfrm>
          <a:off x="141288" y="3721100"/>
          <a:ext cx="4278312" cy="26813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Title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Level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understand role of algorithms in science and practice of computing..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Remember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gain familiarization with different algorithm design techniques.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apply different algorithm design techniques for solving engineering and related problems and study their performance.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Analysis and application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85" name="Rectangle 10">
            <a:extLst>
              <a:ext uri="{FF2B5EF4-FFF2-40B4-BE49-F238E27FC236}">
                <a16:creationId xmlns:a16="http://schemas.microsoft.com/office/drawing/2014/main" id="{6FF70387-0658-4C5D-8743-2421C190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3171825"/>
            <a:ext cx="2749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Course Outcome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001D4-154F-4491-85F7-FACA55792BE4}"/>
              </a:ext>
            </a:extLst>
          </p:cNvPr>
          <p:cNvCxnSpPr/>
          <p:nvPr/>
        </p:nvCxnSpPr>
        <p:spPr>
          <a:xfrm flipV="1">
            <a:off x="4056856" y="3525044"/>
            <a:ext cx="1997075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4DACE-BDB6-47B6-A214-D4F09511CC8E}"/>
              </a:ext>
            </a:extLst>
          </p:cNvPr>
          <p:cNvSpPr/>
          <p:nvPr/>
        </p:nvSpPr>
        <p:spPr>
          <a:xfrm>
            <a:off x="6151563" y="3125788"/>
            <a:ext cx="2017712" cy="94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Will be covered in this lecture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r>
              <a:rPr lang="en-US" dirty="0"/>
              <a:t>Need for Dynamic arrays</a:t>
            </a:r>
          </a:p>
          <a:p>
            <a:r>
              <a:rPr lang="en-US" dirty="0"/>
              <a:t>Difference between Array and </a:t>
            </a:r>
            <a:r>
              <a:rPr lang="en-US"/>
              <a:t>Dynamic arrays.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 automatic resizing</a:t>
            </a:r>
          </a:p>
          <a:p>
            <a:r>
              <a:rPr lang="en-US" dirty="0"/>
              <a:t>One limitation of arrays is that they're </a:t>
            </a:r>
            <a:r>
              <a:rPr lang="en-US" i="1" dirty="0"/>
              <a:t>fixed size</a:t>
            </a:r>
          </a:p>
          <a:p>
            <a:r>
              <a:rPr lang="en-US" dirty="0"/>
              <a:t>dynamic array expands as you add more elements.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ARRAYS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Fast lookups</a:t>
            </a:r>
            <a:r>
              <a:rPr lang="en-US" dirty="0"/>
              <a:t>. Just like arrays, retrieving the element at a given index takes O(1) time.</a:t>
            </a:r>
          </a:p>
          <a:p>
            <a:r>
              <a:rPr lang="en-US" b="1" dirty="0"/>
              <a:t>Variable size</a:t>
            </a:r>
            <a:r>
              <a:rPr lang="en-US" dirty="0"/>
              <a:t>. You can add as many items as you want, and the dynamic array will expand to hold them.</a:t>
            </a:r>
          </a:p>
          <a:p>
            <a:r>
              <a:rPr lang="en-US" b="1" dirty="0"/>
              <a:t>Cache-friendly</a:t>
            </a:r>
            <a:r>
              <a:rPr lang="en-US" dirty="0"/>
              <a:t>. Just like arrays, dynamic arrays place items right next to each other in memory, making efficient use of caches.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C12F8-B849-4617-AA9B-D590F2B994E4}"/>
              </a:ext>
            </a:extLst>
          </p:cNvPr>
          <p:cNvSpPr txBox="1"/>
          <p:nvPr/>
        </p:nvSpPr>
        <p:spPr>
          <a:xfrm>
            <a:off x="533400" y="1676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Slow worst-case appends</a:t>
            </a:r>
            <a:r>
              <a:rPr lang="en-US" dirty="0"/>
              <a:t>. Usually, adding a new element at the end of the dynamic array takes O(1) time. </a:t>
            </a:r>
            <a:r>
              <a:rPr lang="en-US" i="1" dirty="0"/>
              <a:t>But</a:t>
            </a:r>
            <a:r>
              <a:rPr lang="en-US" dirty="0"/>
              <a:t> if the dynamic array doesn't have any room for the new item, it'll need to expand, which takes O(n) time.</a:t>
            </a:r>
          </a:p>
          <a:p>
            <a:r>
              <a:rPr lang="en-US" b="1" dirty="0"/>
              <a:t>Costly inserts and deletes.</a:t>
            </a:r>
            <a:r>
              <a:rPr lang="en-US" dirty="0"/>
              <a:t> elements are stored adjacent to each other. So adding or removing an item in the middle of the array requires "scooting over" other elements, which takes O(n) 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Size vs. Capacity</a:t>
            </a:r>
            <a:br>
              <a:rPr lang="en-IN" dirty="0"/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2C7169-6286-4E7B-B8BA-B61E11B0E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62" y="1933575"/>
            <a:ext cx="3876675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2050-FEEA-4308-8A08-D16C6E6C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7229-A683-4470-B911-64083CC5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enter an element in array but array is full then you create a function, this function creates a new array double size or as you wish and copy all element from the previous array to a new array and return this new array. Also, we can reduce the size of the array. and add an element at a given position, remove the element at the end default and at the position also.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529460"/>
      </p:ext>
    </p:extLst>
  </p:cSld>
  <p:clrMapOvr>
    <a:masterClrMapping/>
  </p:clrMapOvr>
</p:sld>
</file>

<file path=ppt/theme/theme1.xml><?xml version="1.0" encoding="utf-8"?>
<a:theme xmlns:a="http://schemas.openxmlformats.org/drawingml/2006/main" name="C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fuzzy</Template>
  <TotalTime>1393</TotalTime>
  <Words>426</Words>
  <Application>Microsoft Office PowerPoint</Application>
  <PresentationFormat>On-screen Show (4:3)</PresentationFormat>
  <Paragraphs>62</Paragraphs>
  <Slides>13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</vt:lpstr>
      <vt:lpstr>Casper</vt:lpstr>
      <vt:lpstr>Raleway ExtraBold</vt:lpstr>
      <vt:lpstr>Symbol</vt:lpstr>
      <vt:lpstr>Tahoma</vt:lpstr>
      <vt:lpstr>Times New Roman</vt:lpstr>
      <vt:lpstr>Wingdings</vt:lpstr>
      <vt:lpstr>CU</vt:lpstr>
      <vt:lpstr>CorelDRAW</vt:lpstr>
      <vt:lpstr>PowerPoint Presentation</vt:lpstr>
      <vt:lpstr>PowerPoint Presentation</vt:lpstr>
      <vt:lpstr>DYNAMIC ARRAYS</vt:lpstr>
      <vt:lpstr>TOPICS TO BE COVERED</vt:lpstr>
      <vt:lpstr>PowerPoint Presentation</vt:lpstr>
      <vt:lpstr>PowerPoint Presentation</vt:lpstr>
      <vt:lpstr>DISADVANTAGES</vt:lpstr>
      <vt:lpstr>Size vs. Capacity </vt:lpstr>
      <vt:lpstr>APPROACH</vt:lpstr>
      <vt:lpstr>Add Element</vt:lpstr>
      <vt:lpstr>DELETE ELEMENT</vt:lpstr>
      <vt:lpstr>PowerPoint Presentation</vt:lpstr>
      <vt:lpstr>Queries??</vt:lpstr>
    </vt:vector>
  </TitlesOfParts>
  <Company>Carleton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Introduction</dc:title>
  <dc:creator>Carleton College</dc:creator>
  <cp:lastModifiedBy>RANJIT SINGH</cp:lastModifiedBy>
  <cp:revision>132</cp:revision>
  <cp:lastPrinted>1601-01-01T00:00:00Z</cp:lastPrinted>
  <dcterms:created xsi:type="dcterms:W3CDTF">2000-12-31T14:09:31Z</dcterms:created>
  <dcterms:modified xsi:type="dcterms:W3CDTF">2023-06-22T06:33:00Z</dcterms:modified>
</cp:coreProperties>
</file>