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2" r:id="rId2"/>
  </p:sldMasterIdLst>
  <p:notesMasterIdLst>
    <p:notesMasterId r:id="rId35"/>
  </p:notesMasterIdLst>
  <p:handoutMasterIdLst>
    <p:handoutMasterId r:id="rId36"/>
  </p:handoutMasterIdLst>
  <p:sldIdLst>
    <p:sldId id="772" r:id="rId3"/>
    <p:sldId id="773" r:id="rId4"/>
    <p:sldId id="732" r:id="rId5"/>
    <p:sldId id="757" r:id="rId6"/>
    <p:sldId id="761" r:id="rId7"/>
    <p:sldId id="651" r:id="rId8"/>
    <p:sldId id="652" r:id="rId9"/>
    <p:sldId id="653" r:id="rId10"/>
    <p:sldId id="762" r:id="rId11"/>
    <p:sldId id="654" r:id="rId12"/>
    <p:sldId id="655" r:id="rId13"/>
    <p:sldId id="657" r:id="rId14"/>
    <p:sldId id="658" r:id="rId15"/>
    <p:sldId id="659" r:id="rId16"/>
    <p:sldId id="763" r:id="rId17"/>
    <p:sldId id="660" r:id="rId18"/>
    <p:sldId id="764" r:id="rId19"/>
    <p:sldId id="661" r:id="rId20"/>
    <p:sldId id="663" r:id="rId21"/>
    <p:sldId id="664" r:id="rId22"/>
    <p:sldId id="665" r:id="rId23"/>
    <p:sldId id="765" r:id="rId24"/>
    <p:sldId id="766" r:id="rId25"/>
    <p:sldId id="668" r:id="rId26"/>
    <p:sldId id="669" r:id="rId27"/>
    <p:sldId id="767" r:id="rId28"/>
    <p:sldId id="768" r:id="rId29"/>
    <p:sldId id="769" r:id="rId30"/>
    <p:sldId id="770" r:id="rId31"/>
    <p:sldId id="771" r:id="rId32"/>
    <p:sldId id="753" r:id="rId33"/>
    <p:sldId id="76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3559" autoAdjust="0"/>
  </p:normalViewPr>
  <p:slideViewPr>
    <p:cSldViewPr>
      <p:cViewPr varScale="1">
        <p:scale>
          <a:sx n="71" d="100"/>
          <a:sy n="71" d="100"/>
        </p:scale>
        <p:origin x="1786" y="-2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13.xml"/><Relationship Id="rId1"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6/22/2023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139267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6/22/2023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DD200F45-E704-4F02-8C78-D2CEF1381827}" type="slidenum">
              <a:rPr lang="en-US"/>
              <a:pPr/>
              <a:t>14</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4003127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noChangeArrowheads="1"/>
          </p:cNvSpPr>
          <p:nvPr/>
        </p:nvSpPr>
        <p:spPr bwMode="auto">
          <a:xfrm>
            <a:off x="3884415" y="8688918"/>
            <a:ext cx="2973586" cy="455083"/>
          </a:xfrm>
          <a:prstGeom prst="rect">
            <a:avLst/>
          </a:prstGeom>
          <a:noFill/>
          <a:ln w="9525">
            <a:noFill/>
            <a:miter lim="800000"/>
            <a:headEnd/>
            <a:tailEnd/>
          </a:ln>
        </p:spPr>
        <p:txBody>
          <a:bodyPr lIns="91418" tIns="45710" rIns="91418" bIns="45710" anchor="b"/>
          <a:lstStyle/>
          <a:p>
            <a:pPr algn="r" defTabSz="915986"/>
            <a:fld id="{583D2140-69DB-486D-A5EE-576EBBB4A08D}" type="slidenum">
              <a:rPr lang="en-US" sz="1200">
                <a:latin typeface="Arial Narrow" pitchFamily="34" charset="0"/>
              </a:rPr>
              <a:pPr algn="r" defTabSz="915986"/>
              <a:t>16</a:t>
            </a:fld>
            <a:endParaRPr lang="en-US" sz="1200" dirty="0">
              <a:latin typeface="Arial Narrow" pitchFamily="34" charset="0"/>
            </a:endParaRPr>
          </a:p>
        </p:txBody>
      </p:sp>
      <p:sp>
        <p:nvSpPr>
          <p:cNvPr id="36866" name="Rectangle 2"/>
          <p:cNvSpPr>
            <a:spLocks noGrp="1" noRot="1" noChangeAspect="1" noChangeArrowheads="1" noTextEdit="1"/>
          </p:cNvSpPr>
          <p:nvPr>
            <p:ph type="sldImg"/>
          </p:nvPr>
        </p:nvSpPr>
        <p:spPr>
          <a:solidFill>
            <a:srgbClr val="FFFFFF"/>
          </a:solidFill>
          <a:ln/>
        </p:spPr>
      </p:sp>
      <p:sp>
        <p:nvSpPr>
          <p:cNvPr id="36867" name="Rectangle 3"/>
          <p:cNvSpPr>
            <a:spLocks noGrp="1" noChangeArrowheads="1"/>
          </p:cNvSpPr>
          <p:nvPr>
            <p:ph type="body" idx="1"/>
          </p:nvPr>
        </p:nvSpPr>
        <p:spPr>
          <a:noFill/>
          <a:ln>
            <a:solidFill>
              <a:srgbClr val="000000"/>
            </a:solid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2592821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E1E0EDEF-7C0C-47E6-A189-CCB23FEE9468}" type="slidenum">
              <a:rPr lang="en-US"/>
              <a:pPr/>
              <a:t>18</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2165372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p:spPr>
        <p:txBody>
          <a:bodyPr/>
          <a:lstStyle/>
          <a:p>
            <a:fld id="{3C0FAA43-89FF-4817-9D3C-C7D2CBC86D44}" type="slidenum">
              <a:rPr lang="en-US"/>
              <a:pPr/>
              <a:t>19</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459215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p:spPr>
        <p:txBody>
          <a:bodyPr/>
          <a:lstStyle/>
          <a:p>
            <a:fld id="{1EAC6CC4-1410-45AF-A394-F9E01833261F}" type="slidenum">
              <a:rPr lang="en-US"/>
              <a:pPr/>
              <a:t>20</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2326800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p:spPr>
        <p:txBody>
          <a:bodyPr/>
          <a:lstStyle/>
          <a:p>
            <a:fld id="{ED9AD0B3-9867-490C-B8CC-1123B54CDACA}" type="slidenum">
              <a:rPr lang="en-US"/>
              <a:pPr/>
              <a:t>21</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808454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75BCC-52BF-479D-8785-ECCB0FF1F3F2}" type="slidenum">
              <a:rPr lang="en-US" smtClean="0"/>
              <a:pPr/>
              <a:t>22</a:t>
            </a:fld>
            <a:endParaRPr lang="en-US"/>
          </a:p>
        </p:txBody>
      </p:sp>
    </p:spTree>
    <p:extLst>
      <p:ext uri="{BB962C8B-B14F-4D97-AF65-F5344CB8AC3E}">
        <p14:creationId xmlns:p14="http://schemas.microsoft.com/office/powerpoint/2010/main" val="4097434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txBox="1">
            <a:spLocks noGrp="1" noChangeArrowheads="1"/>
          </p:cNvSpPr>
          <p:nvPr/>
        </p:nvSpPr>
        <p:spPr bwMode="auto">
          <a:xfrm>
            <a:off x="3884415" y="8688918"/>
            <a:ext cx="2973586" cy="455083"/>
          </a:xfrm>
          <a:prstGeom prst="rect">
            <a:avLst/>
          </a:prstGeom>
          <a:noFill/>
          <a:ln w="9525">
            <a:noFill/>
            <a:miter lim="800000"/>
            <a:headEnd/>
            <a:tailEnd/>
          </a:ln>
        </p:spPr>
        <p:txBody>
          <a:bodyPr lIns="91418" tIns="45710" rIns="91418" bIns="45710" anchor="b"/>
          <a:lstStyle/>
          <a:p>
            <a:pPr algn="r" defTabSz="915986"/>
            <a:fld id="{D41A1B89-2C46-4A46-B3BB-B28BB66954EC}" type="slidenum">
              <a:rPr lang="en-US" sz="1200">
                <a:latin typeface="Arial Narrow" pitchFamily="34" charset="0"/>
              </a:rPr>
              <a:pPr algn="r" defTabSz="915986"/>
              <a:t>24</a:t>
            </a:fld>
            <a:endParaRPr lang="en-US" sz="1200" dirty="0">
              <a:latin typeface="Arial Narrow" pitchFamily="34" charset="0"/>
            </a:endParaRPr>
          </a:p>
        </p:txBody>
      </p:sp>
      <p:sp>
        <p:nvSpPr>
          <p:cNvPr id="53250" name="Rectangle 2"/>
          <p:cNvSpPr>
            <a:spLocks noGrp="1" noRot="1" noChangeAspect="1" noChangeArrowheads="1" noTextEdit="1"/>
          </p:cNvSpPr>
          <p:nvPr>
            <p:ph type="sldImg"/>
          </p:nvPr>
        </p:nvSpPr>
        <p:spPr>
          <a:solidFill>
            <a:srgbClr val="FFFFFF"/>
          </a:solidFill>
          <a:ln/>
        </p:spPr>
      </p:sp>
      <p:sp>
        <p:nvSpPr>
          <p:cNvPr id="53251" name="Rectangle 3"/>
          <p:cNvSpPr>
            <a:spLocks noGrp="1" noChangeArrowheads="1"/>
          </p:cNvSpPr>
          <p:nvPr>
            <p:ph type="body" idx="1"/>
          </p:nvPr>
        </p:nvSpPr>
        <p:spPr>
          <a:noFill/>
          <a:ln>
            <a:solidFill>
              <a:srgbClr val="000000"/>
            </a:solid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042663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txBox="1">
            <a:spLocks noGrp="1" noChangeArrowheads="1"/>
          </p:cNvSpPr>
          <p:nvPr/>
        </p:nvSpPr>
        <p:spPr bwMode="auto">
          <a:xfrm>
            <a:off x="3884415" y="8688918"/>
            <a:ext cx="2973586" cy="455083"/>
          </a:xfrm>
          <a:prstGeom prst="rect">
            <a:avLst/>
          </a:prstGeom>
          <a:noFill/>
          <a:ln w="9525">
            <a:noFill/>
            <a:miter lim="800000"/>
            <a:headEnd/>
            <a:tailEnd/>
          </a:ln>
        </p:spPr>
        <p:txBody>
          <a:bodyPr lIns="91418" tIns="45710" rIns="91418" bIns="45710" anchor="b"/>
          <a:lstStyle/>
          <a:p>
            <a:pPr algn="r" defTabSz="915986"/>
            <a:fld id="{22B67409-9841-48F1-96EF-16D9CDF053E0}" type="slidenum">
              <a:rPr lang="en-US" sz="1200">
                <a:latin typeface="Arial Narrow" pitchFamily="34" charset="0"/>
              </a:rPr>
              <a:pPr algn="r" defTabSz="915986"/>
              <a:t>25</a:t>
            </a:fld>
            <a:endParaRPr lang="en-US" sz="1200" dirty="0">
              <a:latin typeface="Arial Narrow" pitchFamily="34" charset="0"/>
            </a:endParaRPr>
          </a:p>
        </p:txBody>
      </p:sp>
      <p:sp>
        <p:nvSpPr>
          <p:cNvPr id="55298" name="Rectangle 2"/>
          <p:cNvSpPr>
            <a:spLocks noGrp="1" noRot="1" noChangeAspect="1" noChangeArrowheads="1" noTextEdit="1"/>
          </p:cNvSpPr>
          <p:nvPr>
            <p:ph type="sldImg"/>
          </p:nvPr>
        </p:nvSpPr>
        <p:spPr>
          <a:solidFill>
            <a:srgbClr val="FFFFFF"/>
          </a:solidFill>
          <a:ln/>
        </p:spPr>
      </p:sp>
      <p:sp>
        <p:nvSpPr>
          <p:cNvPr id="55299" name="Rectangle 3"/>
          <p:cNvSpPr>
            <a:spLocks noGrp="1" noChangeArrowheads="1"/>
          </p:cNvSpPr>
          <p:nvPr>
            <p:ph type="body" idx="1"/>
          </p:nvPr>
        </p:nvSpPr>
        <p:spPr>
          <a:noFill/>
          <a:ln>
            <a:solidFill>
              <a:srgbClr val="000000"/>
            </a:solid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609348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Rot="1" noChangeAspect="1" noChangeArrowheads="1" noTextEdit="1"/>
          </p:cNvSpPr>
          <p:nvPr>
            <p:ph type="sldImg"/>
          </p:nvPr>
        </p:nvSpPr>
        <p:spPr>
          <a:ln/>
        </p:spPr>
      </p:sp>
      <p:sp>
        <p:nvSpPr>
          <p:cNvPr id="18434"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05968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Rot="1" noChangeAspect="1" noChangeArrowheads="1" noTextEdit="1"/>
          </p:cNvSpPr>
          <p:nvPr>
            <p:ph type="sldImg"/>
          </p:nvPr>
        </p:nvSpPr>
        <p:spPr>
          <a:ln/>
        </p:spPr>
      </p:sp>
      <p:sp>
        <p:nvSpPr>
          <p:cNvPr id="20482"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2703081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p:spPr>
        <p:txBody>
          <a:bodyPr/>
          <a:lstStyle/>
          <a:p>
            <a:fld id="{4FB9D180-F732-4C60-AB82-9619CF9DD5D2}" type="slidenum">
              <a:rPr lang="en-US"/>
              <a:pPr/>
              <a:t>8</a:t>
            </a:fld>
            <a:endParaRPr lang="en-US"/>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3500135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75BCC-52BF-479D-8785-ECCB0FF1F3F2}" type="slidenum">
              <a:rPr lang="en-US" smtClean="0"/>
              <a:pPr/>
              <a:t>9</a:t>
            </a:fld>
            <a:endParaRPr lang="en-US"/>
          </a:p>
        </p:txBody>
      </p:sp>
    </p:spTree>
    <p:extLst>
      <p:ext uri="{BB962C8B-B14F-4D97-AF65-F5344CB8AC3E}">
        <p14:creationId xmlns:p14="http://schemas.microsoft.com/office/powerpoint/2010/main" val="3093152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p:spPr>
        <p:txBody>
          <a:bodyPr/>
          <a:lstStyle/>
          <a:p>
            <a:fld id="{86A0443F-4E94-40CE-8E60-C202E1EE6A1A}" type="slidenum">
              <a:rPr lang="en-US"/>
              <a:pPr/>
              <a:t>10</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055439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4AD2B0BB-6781-49EC-9DD9-5DD244122DB9}" type="slidenum">
              <a:rPr lang="en-US"/>
              <a:pPr/>
              <a:t>11</a:t>
            </a:fld>
            <a:endParaRPr lang="en-US"/>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31398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BE566DB5-156C-4687-852E-247BF12DA24C}" type="slidenum">
              <a:rPr lang="en-US"/>
              <a:pPr/>
              <a:t>12</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322330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C47AF8C2-3B38-4146-9096-9C3A5B1BA764}" type="slidenum">
              <a:rPr lang="en-US"/>
              <a:pPr/>
              <a:t>13</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p:spPr>
        <p:txBody>
          <a:bodyPr/>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1601833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762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980A2A24-4E81-44DF-A31A-1B4EE77A700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6/22/2023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userDrawn="1"/>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a:t>
            </a:r>
            <a:r>
              <a:rPr lang="en-US" sz="2000" b="1" baseline="0" dirty="0" err="1">
                <a:solidFill>
                  <a:schemeClr val="tx1"/>
                </a:solidFill>
                <a:latin typeface="Calibri" pitchFamily="34" charset="0"/>
              </a:rPr>
              <a:t>UIE</a:t>
            </a:r>
            <a:r>
              <a:rPr lang="en-US" sz="2000" b="1" baseline="0" dirty="0">
                <a:solidFill>
                  <a:schemeClr val="tx1"/>
                </a:solidFill>
                <a:latin typeface="Calibri" pitchFamily="34" charset="0"/>
              </a:rPr>
              <a:t>)</a:t>
            </a:r>
            <a:endParaRPr lang="en-US" sz="2000" b="1" dirty="0">
              <a:solidFill>
                <a:schemeClr val="tx1"/>
              </a:solidFill>
              <a:latin typeface="Calibri" pitchFamily="34" charset="0"/>
            </a:endParaRPr>
          </a:p>
        </p:txBody>
      </p:sp>
      <p:cxnSp>
        <p:nvCxnSpPr>
          <p:cNvPr id="10" name="Straight Connector 9"/>
          <p:cNvCxnSpPr/>
          <p:nvPr userDrawn="1"/>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3"/>
          </p:cNvPr>
          <p:cNvPicPr>
            <a:picLocks noChangeAspect="1" noChangeArrowheads="1"/>
          </p:cNvPicPr>
          <p:nvPr userDrawn="1"/>
        </p:nvPicPr>
        <p:blipFill>
          <a:blip r:embed="rId14"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88" r:id="rId11"/>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6/22/2023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www.geeksforgeeks.com/" TargetMode="External"/><Relationship Id="rId2" Type="http://schemas.openxmlformats.org/officeDocument/2006/relationships/hyperlink" Target="http://www.tutorialspoint.com/"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 y="23813"/>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950913" y="1477963"/>
            <a:ext cx="7392987" cy="545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Master of Engineering</a:t>
            </a:r>
          </a:p>
          <a:p>
            <a:pPr algn="ctr"/>
            <a:r>
              <a:rPr lang="en-US" sz="2000" dirty="0">
                <a:latin typeface="Times New Roman" pitchFamily="18" charset="0"/>
                <a:cs typeface="Times New Roman" pitchFamily="18" charset="0"/>
              </a:rPr>
              <a:t>ADVANCED DATA STRUCTURES </a:t>
            </a:r>
          </a:p>
          <a:p>
            <a:pPr algn="ctr"/>
            <a:r>
              <a:rPr lang="en-US" sz="2000" dirty="0">
                <a:latin typeface="Times New Roman" pitchFamily="18" charset="0"/>
                <a:cs typeface="Times New Roman" pitchFamily="18" charset="0"/>
              </a:rPr>
              <a:t>&amp;</a:t>
            </a:r>
          </a:p>
          <a:p>
            <a:pPr algn="ctr"/>
            <a:r>
              <a:rPr lang="en-US" sz="2000" dirty="0">
                <a:latin typeface="Times New Roman" pitchFamily="18" charset="0"/>
                <a:cs typeface="Times New Roman" pitchFamily="18" charset="0"/>
              </a:rPr>
              <a:t> ALGORITHMS</a:t>
            </a:r>
          </a:p>
          <a:p>
            <a:pPr algn="ctr"/>
            <a:r>
              <a:rPr lang="en-US" sz="2000" dirty="0">
                <a:latin typeface="Times New Roman" panose="02020603050405020304" pitchFamily="18" charset="0"/>
                <a:cs typeface="Times New Roman" pitchFamily="18" charset="0"/>
              </a:rPr>
              <a:t>(</a:t>
            </a:r>
            <a:r>
              <a:rPr lang="en-IN" sz="2000" b="0" i="0" dirty="0">
                <a:effectLst/>
                <a:latin typeface="Times New Roman" panose="02020603050405020304" pitchFamily="18" charset="0"/>
                <a:cs typeface="Times New Roman" panose="02020603050405020304" pitchFamily="18" charset="0"/>
              </a:rPr>
              <a:t>23CSH-622</a:t>
            </a:r>
            <a:r>
              <a:rPr lang="en-US" sz="2000" dirty="0">
                <a:latin typeface="Times New Roman" panose="02020603050405020304" pitchFamily="18" charset="0"/>
                <a:cs typeface="Times New Roman" pitchFamily="18" charset="0"/>
              </a:rPr>
              <a:t>)</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p:cNvSpPr>
            <a:spLocks noGrp="1"/>
          </p:cNvSpPr>
          <p:nvPr>
            <p:ph type="sldNum" sz="quarter" idx="4294967295"/>
          </p:nvPr>
        </p:nvSpPr>
        <p:spPr>
          <a:xfrm>
            <a:off x="6553200" y="6248400"/>
            <a:ext cx="1905000" cy="457200"/>
          </a:xfrm>
          <a:prstGeom prst="rect">
            <a:avLst/>
          </a:prstGeom>
          <a:noFill/>
        </p:spPr>
        <p:txBody>
          <a:bodyPr/>
          <a:lstStyle/>
          <a:p>
            <a:fld id="{90118019-1D66-4273-908A-8B669A7B1BA7}" type="slidenum">
              <a:rPr lang="en-US"/>
              <a:pPr/>
              <a:t>10</a:t>
            </a:fld>
            <a:endParaRPr lang="en-US"/>
          </a:p>
        </p:txBody>
      </p:sp>
      <p:sp>
        <p:nvSpPr>
          <p:cNvPr id="23554" name="Rectangle 2"/>
          <p:cNvSpPr>
            <a:spLocks noGrp="1" noChangeArrowheads="1"/>
          </p:cNvSpPr>
          <p:nvPr>
            <p:ph type="title"/>
          </p:nvPr>
        </p:nvSpPr>
        <p:spPr/>
        <p:txBody>
          <a:bodyPr/>
          <a:lstStyle/>
          <a:p>
            <a:pPr eaLnBrk="1" hangingPunct="1"/>
            <a:r>
              <a:rPr lang="en-US" dirty="0">
                <a:solidFill>
                  <a:srgbClr val="FF0000"/>
                </a:solidFill>
                <a:ea typeface="ＭＳ Ｐゴシック" pitchFamily="34" charset="-128"/>
              </a:rPr>
              <a:t>AVL (</a:t>
            </a:r>
            <a:r>
              <a:rPr lang="en-US" dirty="0" err="1">
                <a:solidFill>
                  <a:srgbClr val="FF0000"/>
                </a:solidFill>
                <a:ea typeface="ＭＳ Ｐゴシック" pitchFamily="34" charset="-128"/>
              </a:rPr>
              <a:t>Adelson-Velskii</a:t>
            </a:r>
            <a:r>
              <a:rPr lang="en-US" dirty="0">
                <a:solidFill>
                  <a:srgbClr val="FF0000"/>
                </a:solidFill>
                <a:ea typeface="ＭＳ Ｐゴシック" pitchFamily="34" charset="-128"/>
              </a:rPr>
              <a:t> and Landis) Trees</a:t>
            </a:r>
          </a:p>
        </p:txBody>
      </p:sp>
      <p:sp>
        <p:nvSpPr>
          <p:cNvPr id="23555" name="Rectangle 3"/>
          <p:cNvSpPr>
            <a:spLocks noGrp="1" noChangeArrowheads="1"/>
          </p:cNvSpPr>
          <p:nvPr>
            <p:ph type="body" idx="1"/>
          </p:nvPr>
        </p:nvSpPr>
        <p:spPr>
          <a:xfrm>
            <a:off x="533400" y="1676400"/>
            <a:ext cx="8077200" cy="4419600"/>
          </a:xfrm>
        </p:spPr>
        <p:txBody>
          <a:bodyPr>
            <a:normAutofit/>
          </a:bodyPr>
          <a:lstStyle/>
          <a:p>
            <a:pPr eaLnBrk="1" hangingPunct="1"/>
            <a:r>
              <a:rPr lang="en-US" sz="2200" dirty="0">
                <a:ea typeface="ＭＳ Ｐゴシック" pitchFamily="34" charset="-128"/>
              </a:rPr>
              <a:t>AVL tree is a binary search tree with balance condition</a:t>
            </a:r>
          </a:p>
          <a:p>
            <a:pPr lvl="1" eaLnBrk="1" hangingPunct="1"/>
            <a:r>
              <a:rPr lang="en-US" sz="2200" dirty="0">
                <a:latin typeface="Cambria" pitchFamily="18" charset="0"/>
                <a:ea typeface="ＭＳ Ｐゴシック" pitchFamily="34" charset="-128"/>
              </a:rPr>
              <a:t>To ensure depth of the tree is O(log(N))</a:t>
            </a:r>
          </a:p>
          <a:p>
            <a:pPr lvl="1" eaLnBrk="1" hangingPunct="1"/>
            <a:r>
              <a:rPr lang="en-US" sz="2200" dirty="0">
                <a:latin typeface="Cambria" pitchFamily="18" charset="0"/>
                <a:ea typeface="ＭＳ Ｐゴシック" pitchFamily="34" charset="-128"/>
              </a:rPr>
              <a:t>And consequently, search/insert/remove complexity bound O(log(N))</a:t>
            </a:r>
          </a:p>
          <a:p>
            <a:pPr eaLnBrk="1" hangingPunct="1"/>
            <a:r>
              <a:rPr lang="en-US" sz="2200" dirty="0">
                <a:ea typeface="ＭＳ Ｐゴシック" pitchFamily="34" charset="-128"/>
              </a:rPr>
              <a:t>Balance condition</a:t>
            </a:r>
          </a:p>
          <a:p>
            <a:pPr lvl="1" eaLnBrk="1" hangingPunct="1"/>
            <a:r>
              <a:rPr lang="en-US" sz="2200" dirty="0">
                <a:latin typeface="Cambria" pitchFamily="18" charset="0"/>
                <a:ea typeface="ＭＳ Ｐゴシック" pitchFamily="34" charset="-128"/>
              </a:rPr>
              <a:t>For every node in the tree, height of left and right </a:t>
            </a:r>
            <a:r>
              <a:rPr lang="en-US" sz="2200" dirty="0" err="1">
                <a:latin typeface="Cambria" pitchFamily="18" charset="0"/>
                <a:ea typeface="ＭＳ Ｐゴシック" pitchFamily="34" charset="-128"/>
              </a:rPr>
              <a:t>subtree</a:t>
            </a:r>
            <a:r>
              <a:rPr lang="en-US" sz="2200" dirty="0">
                <a:latin typeface="Cambria" pitchFamily="18" charset="0"/>
                <a:ea typeface="ＭＳ Ｐゴシック" pitchFamily="34" charset="-128"/>
              </a:rPr>
              <a:t> can differ by at most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4"/>
          <p:cNvSpPr>
            <a:spLocks noGrp="1"/>
          </p:cNvSpPr>
          <p:nvPr>
            <p:ph type="sldNum" sz="quarter" idx="12"/>
          </p:nvPr>
        </p:nvSpPr>
        <p:spPr>
          <a:noFill/>
        </p:spPr>
        <p:txBody>
          <a:bodyPr/>
          <a:lstStyle/>
          <a:p>
            <a:fld id="{4CC9088E-E8BE-4B1A-BFD1-87A6E82DF9FE}" type="slidenum">
              <a:rPr lang="en-US"/>
              <a:pPr/>
              <a:t>11</a:t>
            </a:fld>
            <a:endParaRPr lang="en-US"/>
          </a:p>
        </p:txBody>
      </p:sp>
      <p:sp>
        <p:nvSpPr>
          <p:cNvPr id="25602" name="Rectangle 1026"/>
          <p:cNvSpPr>
            <a:spLocks noGrp="1" noChangeArrowheads="1"/>
          </p:cNvSpPr>
          <p:nvPr>
            <p:ph type="title"/>
          </p:nvPr>
        </p:nvSpPr>
        <p:spPr/>
        <p:txBody>
          <a:bodyPr/>
          <a:lstStyle/>
          <a:p>
            <a:pPr eaLnBrk="1" hangingPunct="1"/>
            <a:r>
              <a:rPr lang="en-US" dirty="0">
                <a:solidFill>
                  <a:srgbClr val="FF0000"/>
                </a:solidFill>
                <a:ea typeface="ＭＳ Ｐゴシック" pitchFamily="34" charset="-128"/>
              </a:rPr>
              <a:t>Which is an AVL Tree?</a:t>
            </a:r>
          </a:p>
        </p:txBody>
      </p:sp>
      <p:pic>
        <p:nvPicPr>
          <p:cNvPr id="25603" name="Picture 1027" descr="D:\courses\COP4530spring2007\supplements\weiss_ppt_files\ch04\ch04gif\fig04_32.gif"/>
          <p:cNvPicPr>
            <a:picLocks noChangeAspect="1" noChangeArrowheads="1"/>
          </p:cNvPicPr>
          <p:nvPr/>
        </p:nvPicPr>
        <p:blipFill>
          <a:blip r:embed="rId3"/>
          <a:srcRect/>
          <a:stretch>
            <a:fillRect/>
          </a:stretch>
        </p:blipFill>
        <p:spPr bwMode="auto">
          <a:xfrm>
            <a:off x="914400" y="2133600"/>
            <a:ext cx="7467600" cy="28352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p:cNvSpPr>
            <a:spLocks noGrp="1"/>
          </p:cNvSpPr>
          <p:nvPr>
            <p:ph type="sldNum" sz="quarter" idx="4294967295"/>
          </p:nvPr>
        </p:nvSpPr>
        <p:spPr>
          <a:xfrm>
            <a:off x="6553200" y="6248400"/>
            <a:ext cx="1905000" cy="457200"/>
          </a:xfrm>
          <a:prstGeom prst="rect">
            <a:avLst/>
          </a:prstGeom>
          <a:noFill/>
        </p:spPr>
        <p:txBody>
          <a:bodyPr/>
          <a:lstStyle/>
          <a:p>
            <a:fld id="{EC2E2193-0B91-4EF6-8509-8FCD6A8BE0E0}" type="slidenum">
              <a:rPr lang="en-US"/>
              <a:pPr/>
              <a:t>12</a:t>
            </a:fld>
            <a:endParaRPr lang="en-US"/>
          </a:p>
        </p:txBody>
      </p:sp>
      <p:sp>
        <p:nvSpPr>
          <p:cNvPr id="29698" name="Rectangle 1026"/>
          <p:cNvSpPr>
            <a:spLocks noGrp="1" noChangeArrowheads="1"/>
          </p:cNvSpPr>
          <p:nvPr>
            <p:ph type="title"/>
          </p:nvPr>
        </p:nvSpPr>
        <p:spPr/>
        <p:txBody>
          <a:bodyPr/>
          <a:lstStyle/>
          <a:p>
            <a:pPr eaLnBrk="1" hangingPunct="1"/>
            <a:r>
              <a:rPr lang="en-US" dirty="0">
                <a:solidFill>
                  <a:srgbClr val="FF0000"/>
                </a:solidFill>
                <a:ea typeface="ＭＳ Ｐゴシック" pitchFamily="34" charset="-128"/>
              </a:rPr>
              <a:t>AVL Tree Insert and Remove</a:t>
            </a:r>
          </a:p>
        </p:txBody>
      </p:sp>
      <p:sp>
        <p:nvSpPr>
          <p:cNvPr id="29699" name="Rectangle 1027"/>
          <p:cNvSpPr>
            <a:spLocks noGrp="1" noChangeArrowheads="1"/>
          </p:cNvSpPr>
          <p:nvPr>
            <p:ph type="body" idx="1"/>
          </p:nvPr>
        </p:nvSpPr>
        <p:spPr/>
        <p:txBody>
          <a:bodyPr>
            <a:normAutofit/>
          </a:bodyPr>
          <a:lstStyle/>
          <a:p>
            <a:pPr marL="457200" indent="-457200" eaLnBrk="1" hangingPunct="1">
              <a:lnSpc>
                <a:spcPct val="90000"/>
              </a:lnSpc>
            </a:pPr>
            <a:r>
              <a:rPr lang="en-US" sz="2200" dirty="0">
                <a:ea typeface="ＭＳ Ｐゴシック" pitchFamily="34" charset="-128"/>
              </a:rPr>
              <a:t>Do binary search tree insert and remove</a:t>
            </a:r>
          </a:p>
          <a:p>
            <a:pPr marL="457200" indent="-457200" eaLnBrk="1" hangingPunct="1">
              <a:lnSpc>
                <a:spcPct val="90000"/>
              </a:lnSpc>
            </a:pPr>
            <a:r>
              <a:rPr lang="en-US" sz="2200" dirty="0">
                <a:ea typeface="ＭＳ Ｐゴシック" pitchFamily="34" charset="-128"/>
              </a:rPr>
              <a:t>The balance condition can be violated sometimes</a:t>
            </a:r>
          </a:p>
          <a:p>
            <a:pPr marL="857250" lvl="1" indent="-457200" eaLnBrk="1" hangingPunct="1">
              <a:lnSpc>
                <a:spcPct val="90000"/>
              </a:lnSpc>
            </a:pPr>
            <a:r>
              <a:rPr lang="en-US" sz="2200" dirty="0">
                <a:latin typeface="Cambria" pitchFamily="18" charset="0"/>
                <a:ea typeface="ＭＳ Ｐゴシック" pitchFamily="34" charset="-128"/>
              </a:rPr>
              <a:t>Do something to fix it : rotations</a:t>
            </a:r>
          </a:p>
          <a:p>
            <a:pPr marL="857250" lvl="1" indent="-457200" eaLnBrk="1" hangingPunct="1">
              <a:lnSpc>
                <a:spcPct val="90000"/>
              </a:lnSpc>
            </a:pPr>
            <a:r>
              <a:rPr lang="en-US" sz="2200" dirty="0">
                <a:latin typeface="Cambria" pitchFamily="18" charset="0"/>
                <a:ea typeface="ＭＳ Ｐゴシック" pitchFamily="34" charset="-128"/>
              </a:rPr>
              <a:t>After rotations, the balance of the whole tree is maintained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p:cNvSpPr>
            <a:spLocks noGrp="1"/>
          </p:cNvSpPr>
          <p:nvPr>
            <p:ph type="sldNum" sz="quarter" idx="4294967295"/>
          </p:nvPr>
        </p:nvSpPr>
        <p:spPr>
          <a:xfrm>
            <a:off x="6553200" y="6248400"/>
            <a:ext cx="1905000" cy="457200"/>
          </a:xfrm>
          <a:prstGeom prst="rect">
            <a:avLst/>
          </a:prstGeom>
          <a:noFill/>
        </p:spPr>
        <p:txBody>
          <a:bodyPr/>
          <a:lstStyle/>
          <a:p>
            <a:fld id="{D0B62C94-9A7F-4DF3-A526-BB20771C296E}" type="slidenum">
              <a:rPr lang="en-US"/>
              <a:pPr/>
              <a:t>13</a:t>
            </a:fld>
            <a:endParaRPr lang="en-US"/>
          </a:p>
        </p:txBody>
      </p:sp>
      <p:sp>
        <p:nvSpPr>
          <p:cNvPr id="31746" name="Rectangle 1026"/>
          <p:cNvSpPr>
            <a:spLocks noGrp="1" noChangeArrowheads="1"/>
          </p:cNvSpPr>
          <p:nvPr>
            <p:ph type="title"/>
          </p:nvPr>
        </p:nvSpPr>
        <p:spPr>
          <a:xfrm>
            <a:off x="990600" y="762000"/>
            <a:ext cx="7924800" cy="762000"/>
          </a:xfrm>
        </p:spPr>
        <p:txBody>
          <a:bodyPr/>
          <a:lstStyle/>
          <a:p>
            <a:pPr eaLnBrk="1" hangingPunct="1"/>
            <a:r>
              <a:rPr lang="en-US" dirty="0">
                <a:solidFill>
                  <a:srgbClr val="FF0000"/>
                </a:solidFill>
                <a:ea typeface="ＭＳ Ｐゴシック" pitchFamily="34" charset="-128"/>
              </a:rPr>
              <a:t>Balance Condition Violation</a:t>
            </a:r>
          </a:p>
        </p:txBody>
      </p:sp>
      <p:sp>
        <p:nvSpPr>
          <p:cNvPr id="31747" name="Rectangle 1027"/>
          <p:cNvSpPr>
            <a:spLocks noGrp="1" noChangeArrowheads="1"/>
          </p:cNvSpPr>
          <p:nvPr>
            <p:ph type="body" idx="1"/>
          </p:nvPr>
        </p:nvSpPr>
        <p:spPr/>
        <p:txBody>
          <a:bodyPr>
            <a:normAutofit lnSpcReduction="10000"/>
          </a:bodyPr>
          <a:lstStyle/>
          <a:p>
            <a:pPr marL="457200" indent="-457200" eaLnBrk="1" hangingPunct="1">
              <a:lnSpc>
                <a:spcPct val="90000"/>
              </a:lnSpc>
            </a:pPr>
            <a:r>
              <a:rPr lang="en-US" sz="2000" dirty="0">
                <a:ea typeface="ＭＳ Ｐゴシック" pitchFamily="34" charset="-128"/>
              </a:rPr>
              <a:t>If condition violated after a node insertion</a:t>
            </a:r>
          </a:p>
          <a:p>
            <a:pPr marL="838200" lvl="1" indent="-381000" eaLnBrk="1" hangingPunct="1">
              <a:lnSpc>
                <a:spcPct val="90000"/>
              </a:lnSpc>
            </a:pPr>
            <a:r>
              <a:rPr lang="en-US" sz="1800" dirty="0">
                <a:latin typeface="Cambria" pitchFamily="18" charset="0"/>
                <a:ea typeface="ＭＳ Ｐゴシック" pitchFamily="34" charset="-128"/>
              </a:rPr>
              <a:t>Which nodes do we need to rotate?</a:t>
            </a:r>
          </a:p>
          <a:p>
            <a:pPr marL="838200" lvl="1" indent="-381000" eaLnBrk="1" hangingPunct="1">
              <a:lnSpc>
                <a:spcPct val="90000"/>
              </a:lnSpc>
            </a:pPr>
            <a:r>
              <a:rPr lang="en-US" sz="1800" dirty="0">
                <a:latin typeface="Cambria" pitchFamily="18" charset="0"/>
                <a:ea typeface="ＭＳ Ｐゴシック" pitchFamily="34" charset="-128"/>
              </a:rPr>
              <a:t>Only nodes on path from insertion point to root may have their balance altered </a:t>
            </a:r>
          </a:p>
          <a:p>
            <a:pPr marL="457200" indent="-457200" eaLnBrk="1" hangingPunct="1">
              <a:lnSpc>
                <a:spcPct val="90000"/>
              </a:lnSpc>
            </a:pPr>
            <a:r>
              <a:rPr lang="en-US" sz="2000" dirty="0">
                <a:ea typeface="ＭＳ Ｐゴシック" pitchFamily="34" charset="-128"/>
              </a:rPr>
              <a:t>Rebalance the tree through rotation at the deepest node with balance violated</a:t>
            </a:r>
          </a:p>
          <a:p>
            <a:pPr marL="838200" lvl="1" indent="-381000" eaLnBrk="1" hangingPunct="1">
              <a:lnSpc>
                <a:spcPct val="90000"/>
              </a:lnSpc>
            </a:pPr>
            <a:r>
              <a:rPr lang="en-US" sz="1800" dirty="0">
                <a:latin typeface="Cambria" pitchFamily="18" charset="0"/>
                <a:ea typeface="ＭＳ Ｐゴシック" pitchFamily="34" charset="-128"/>
              </a:rPr>
              <a:t>The entire tree will be rebalanced</a:t>
            </a:r>
          </a:p>
          <a:p>
            <a:pPr marL="457200" indent="-457200" eaLnBrk="1" hangingPunct="1">
              <a:lnSpc>
                <a:spcPct val="90000"/>
              </a:lnSpc>
            </a:pPr>
            <a:r>
              <a:rPr lang="en-US" sz="2000" dirty="0">
                <a:ea typeface="ＭＳ Ｐゴシック" pitchFamily="34" charset="-128"/>
              </a:rPr>
              <a:t>Violation cases at node k (deepest node)</a:t>
            </a:r>
          </a:p>
          <a:p>
            <a:pPr marL="838200" lvl="1" indent="-381000" eaLnBrk="1" hangingPunct="1">
              <a:lnSpc>
                <a:spcPct val="90000"/>
              </a:lnSpc>
              <a:buFontTx/>
              <a:buAutoNum type="arabicPeriod"/>
            </a:pPr>
            <a:r>
              <a:rPr lang="en-US" sz="1800" dirty="0">
                <a:latin typeface="Cambria" pitchFamily="18" charset="0"/>
                <a:ea typeface="ＭＳ Ｐゴシック" pitchFamily="34" charset="-128"/>
              </a:rPr>
              <a:t>An insertion into left subtree of left child of k </a:t>
            </a:r>
          </a:p>
          <a:p>
            <a:pPr marL="838200" lvl="1" indent="-381000" eaLnBrk="1" hangingPunct="1">
              <a:lnSpc>
                <a:spcPct val="90000"/>
              </a:lnSpc>
              <a:buFontTx/>
              <a:buAutoNum type="arabicPeriod"/>
            </a:pPr>
            <a:r>
              <a:rPr lang="en-US" sz="1800" dirty="0">
                <a:latin typeface="Cambria" pitchFamily="18" charset="0"/>
                <a:ea typeface="ＭＳ Ｐゴシック" pitchFamily="34" charset="-128"/>
              </a:rPr>
              <a:t>An insertion into right subtree of left child of k</a:t>
            </a:r>
          </a:p>
          <a:p>
            <a:pPr marL="838200" lvl="1" indent="-381000" eaLnBrk="1" hangingPunct="1">
              <a:lnSpc>
                <a:spcPct val="90000"/>
              </a:lnSpc>
              <a:buFontTx/>
              <a:buAutoNum type="arabicPeriod"/>
            </a:pPr>
            <a:r>
              <a:rPr lang="en-US" sz="1800" dirty="0">
                <a:latin typeface="Cambria" pitchFamily="18" charset="0"/>
                <a:ea typeface="ＭＳ Ｐゴシック" pitchFamily="34" charset="-128"/>
              </a:rPr>
              <a:t>An insertion into left subtree of right child of k</a:t>
            </a:r>
          </a:p>
          <a:p>
            <a:pPr marL="838200" lvl="1" indent="-381000" eaLnBrk="1" hangingPunct="1">
              <a:lnSpc>
                <a:spcPct val="90000"/>
              </a:lnSpc>
              <a:buFontTx/>
              <a:buAutoNum type="arabicPeriod"/>
            </a:pPr>
            <a:r>
              <a:rPr lang="en-US" sz="1800" dirty="0">
                <a:latin typeface="Cambria" pitchFamily="18" charset="0"/>
                <a:ea typeface="ＭＳ Ｐゴシック" pitchFamily="34" charset="-128"/>
              </a:rPr>
              <a:t>An insertion into right subtree of right child of k</a:t>
            </a:r>
          </a:p>
          <a:p>
            <a:pPr marL="838200" lvl="1" indent="-381000" eaLnBrk="1" hangingPunct="1">
              <a:lnSpc>
                <a:spcPct val="90000"/>
              </a:lnSpc>
            </a:pPr>
            <a:r>
              <a:rPr lang="en-US" sz="1600" dirty="0">
                <a:latin typeface="Cambria" pitchFamily="18" charset="0"/>
                <a:ea typeface="ＭＳ Ｐゴシック" pitchFamily="34" charset="-128"/>
              </a:rPr>
              <a:t>Cases 1 and 4 equivalent </a:t>
            </a:r>
          </a:p>
          <a:p>
            <a:pPr marL="1238250" lvl="2" indent="-381000" eaLnBrk="1" hangingPunct="1">
              <a:lnSpc>
                <a:spcPct val="90000"/>
              </a:lnSpc>
            </a:pPr>
            <a:r>
              <a:rPr lang="en-US" sz="2200" dirty="0">
                <a:latin typeface="Cambria" pitchFamily="18" charset="0"/>
                <a:ea typeface="ＭＳ Ｐゴシック" pitchFamily="34" charset="-128"/>
              </a:rPr>
              <a:t>Single rotation to rebalance</a:t>
            </a:r>
          </a:p>
          <a:p>
            <a:pPr marL="838200" lvl="1" indent="-381000" eaLnBrk="1" hangingPunct="1">
              <a:lnSpc>
                <a:spcPct val="90000"/>
              </a:lnSpc>
            </a:pPr>
            <a:r>
              <a:rPr lang="en-US" sz="1600" dirty="0">
                <a:latin typeface="Cambria" pitchFamily="18" charset="0"/>
                <a:ea typeface="ＭＳ Ｐゴシック" pitchFamily="34" charset="-128"/>
              </a:rPr>
              <a:t>Cases 2 and 3 equivalent</a:t>
            </a:r>
          </a:p>
          <a:p>
            <a:pPr marL="1238250" lvl="2" indent="-381000" eaLnBrk="1" hangingPunct="1">
              <a:lnSpc>
                <a:spcPct val="90000"/>
              </a:lnSpc>
            </a:pPr>
            <a:r>
              <a:rPr lang="en-US" sz="2200" dirty="0">
                <a:latin typeface="Cambria" pitchFamily="18" charset="0"/>
                <a:ea typeface="ＭＳ Ｐゴシック" pitchFamily="34" charset="-128"/>
              </a:rPr>
              <a:t>Double rotation to rebalance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p:cNvSpPr>
            <a:spLocks noGrp="1"/>
          </p:cNvSpPr>
          <p:nvPr>
            <p:ph type="sldNum" sz="quarter" idx="4294967295"/>
          </p:nvPr>
        </p:nvSpPr>
        <p:spPr>
          <a:xfrm>
            <a:off x="6553200" y="6248400"/>
            <a:ext cx="1905000" cy="457200"/>
          </a:xfrm>
          <a:prstGeom prst="rect">
            <a:avLst/>
          </a:prstGeom>
          <a:noFill/>
        </p:spPr>
        <p:txBody>
          <a:bodyPr/>
          <a:lstStyle/>
          <a:p>
            <a:fld id="{0C6C8A0B-92B9-4608-8426-A4BB9FB1CA1C}" type="slidenum">
              <a:rPr lang="en-US"/>
              <a:pPr/>
              <a:t>14</a:t>
            </a:fld>
            <a:endParaRPr lang="en-US"/>
          </a:p>
        </p:txBody>
      </p:sp>
      <p:sp>
        <p:nvSpPr>
          <p:cNvPr id="33794" name="Rectangle 2"/>
          <p:cNvSpPr>
            <a:spLocks noGrp="1" noChangeArrowheads="1"/>
          </p:cNvSpPr>
          <p:nvPr>
            <p:ph type="title"/>
          </p:nvPr>
        </p:nvSpPr>
        <p:spPr/>
        <p:txBody>
          <a:bodyPr/>
          <a:lstStyle/>
          <a:p>
            <a:pPr eaLnBrk="1" hangingPunct="1"/>
            <a:r>
              <a:rPr lang="en-US" dirty="0">
                <a:solidFill>
                  <a:srgbClr val="FF0000"/>
                </a:solidFill>
                <a:ea typeface="ＭＳ Ｐゴシック" pitchFamily="34" charset="-128"/>
              </a:rPr>
              <a:t>AVL Trees Complexity</a:t>
            </a:r>
          </a:p>
        </p:txBody>
      </p:sp>
      <p:sp>
        <p:nvSpPr>
          <p:cNvPr id="33795" name="Rectangle 3"/>
          <p:cNvSpPr>
            <a:spLocks noGrp="1" noChangeArrowheads="1"/>
          </p:cNvSpPr>
          <p:nvPr>
            <p:ph type="body" idx="1"/>
          </p:nvPr>
        </p:nvSpPr>
        <p:spPr/>
        <p:txBody>
          <a:bodyPr/>
          <a:lstStyle/>
          <a:p>
            <a:pPr eaLnBrk="1" hangingPunct="1"/>
            <a:r>
              <a:rPr lang="en-US" dirty="0">
                <a:ea typeface="ＭＳ Ｐゴシック" pitchFamily="34" charset="-128"/>
              </a:rPr>
              <a:t>Overhead</a:t>
            </a:r>
          </a:p>
          <a:p>
            <a:pPr lvl="1" eaLnBrk="1" hangingPunct="1"/>
            <a:r>
              <a:rPr lang="en-US" dirty="0">
                <a:latin typeface="Cambria" pitchFamily="18" charset="0"/>
                <a:ea typeface="ＭＳ Ｐゴシック" pitchFamily="34" charset="-128"/>
              </a:rPr>
              <a:t>Extra space for maintaining height information at each node</a:t>
            </a:r>
          </a:p>
          <a:p>
            <a:pPr lvl="1" eaLnBrk="1" hangingPunct="1"/>
            <a:r>
              <a:rPr lang="en-US" dirty="0">
                <a:latin typeface="Cambria" pitchFamily="18" charset="0"/>
                <a:ea typeface="ＭＳ Ｐゴシック" pitchFamily="34" charset="-128"/>
              </a:rPr>
              <a:t>Insertion and deletion become more complicated, but still O(log N) </a:t>
            </a:r>
          </a:p>
          <a:p>
            <a:pPr eaLnBrk="1" hangingPunct="1"/>
            <a:r>
              <a:rPr lang="en-US" dirty="0">
                <a:ea typeface="ＭＳ Ｐゴシック" pitchFamily="34" charset="-128"/>
              </a:rPr>
              <a:t>Advantage</a:t>
            </a:r>
          </a:p>
          <a:p>
            <a:pPr lvl="1" eaLnBrk="1" hangingPunct="1"/>
            <a:r>
              <a:rPr lang="en-US" dirty="0">
                <a:latin typeface="Cambria" pitchFamily="18" charset="0"/>
                <a:ea typeface="ＭＳ Ｐゴシック" pitchFamily="34" charset="-128"/>
              </a:rPr>
              <a:t>Worst case O(log(N)) for insert, delete, and search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Rotation in AVL Trees</a:t>
            </a:r>
          </a:p>
        </p:txBody>
      </p:sp>
      <p:sp>
        <p:nvSpPr>
          <p:cNvPr id="3" name="Content Placeholder 2"/>
          <p:cNvSpPr>
            <a:spLocks noGrp="1"/>
          </p:cNvSpPr>
          <p:nvPr>
            <p:ph idx="1"/>
          </p:nvPr>
        </p:nvSpPr>
        <p:spPr/>
        <p:txBody>
          <a:bodyPr/>
          <a:lstStyle/>
          <a:p>
            <a:pPr marL="0" indent="0" algn="just">
              <a:buNone/>
            </a:pPr>
            <a:r>
              <a:rPr lang="en-US" dirty="0"/>
              <a:t>Whenever we insert nodes in a tree or create a tree we need to verify its balance factor after every single operation. Balance factor of tree should be maintained.</a:t>
            </a:r>
          </a:p>
          <a:p>
            <a:pPr marL="0" indent="0">
              <a:buNone/>
            </a:pPr>
            <a:r>
              <a:rPr lang="en-US" dirty="0"/>
              <a:t>If balance factor is disturbed then we need to rebalance it. </a:t>
            </a:r>
          </a:p>
          <a:p>
            <a:pPr marL="0" indent="0">
              <a:buNone/>
            </a:pPr>
            <a:r>
              <a:rPr lang="en-US" dirty="0"/>
              <a:t>AVL rotations are of four types :</a:t>
            </a:r>
          </a:p>
          <a:p>
            <a:r>
              <a:rPr lang="en-US" dirty="0"/>
              <a:t>Left rotation </a:t>
            </a:r>
          </a:p>
          <a:p>
            <a:r>
              <a:rPr lang="en-US" dirty="0"/>
              <a:t>Right rotation</a:t>
            </a:r>
          </a:p>
          <a:p>
            <a:r>
              <a:rPr lang="en-US" dirty="0"/>
              <a:t>Left-Right rotation</a:t>
            </a:r>
          </a:p>
          <a:p>
            <a:r>
              <a:rPr lang="en-US" dirty="0"/>
              <a:t>Right-Left rotation</a:t>
            </a:r>
          </a:p>
          <a:p>
            <a:pPr marL="0" indent="0">
              <a:buNone/>
            </a:pPr>
            <a:endParaRPr lang="en-US" dirty="0"/>
          </a:p>
        </p:txBody>
      </p:sp>
    </p:spTree>
    <p:extLst>
      <p:ext uri="{BB962C8B-B14F-4D97-AF65-F5344CB8AC3E}">
        <p14:creationId xmlns:p14="http://schemas.microsoft.com/office/powerpoint/2010/main" val="120538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855697FF-7E4F-4F6A-BCF2-65C15F888F57}" type="slidenum">
              <a:rPr lang="en-US" sz="1400">
                <a:latin typeface="Arial" pitchFamily="34" charset="0"/>
              </a:rPr>
              <a:pPr algn="r"/>
              <a:t>16</a:t>
            </a:fld>
            <a:endParaRPr lang="en-US" sz="1400">
              <a:latin typeface="Arial" pitchFamily="34" charset="0"/>
            </a:endParaRPr>
          </a:p>
        </p:txBody>
      </p:sp>
      <p:sp>
        <p:nvSpPr>
          <p:cNvPr id="35842" name="Rectangle 2"/>
          <p:cNvSpPr>
            <a:spLocks noGrp="1" noChangeArrowheads="1"/>
          </p:cNvSpPr>
          <p:nvPr>
            <p:ph type="title" idx="4294967295"/>
          </p:nvPr>
        </p:nvSpPr>
        <p:spPr>
          <a:xfrm>
            <a:off x="685800" y="381000"/>
            <a:ext cx="7772400" cy="1143000"/>
          </a:xfrm>
          <a:prstGeom prst="rect">
            <a:avLst/>
          </a:prstGeom>
        </p:spPr>
        <p:txBody>
          <a:bodyPr/>
          <a:lstStyle/>
          <a:p>
            <a:r>
              <a:rPr lang="en-US" sz="3000" dirty="0">
                <a:solidFill>
                  <a:srgbClr val="FF0000"/>
                </a:solidFill>
              </a:rPr>
              <a:t>Single Left Rotation</a:t>
            </a:r>
            <a:br>
              <a:rPr lang="en-US" sz="3000" dirty="0">
                <a:solidFill>
                  <a:srgbClr val="FF0000"/>
                </a:solidFill>
              </a:rPr>
            </a:br>
            <a:r>
              <a:rPr lang="en-US" sz="3000" dirty="0">
                <a:solidFill>
                  <a:srgbClr val="FF0000"/>
                </a:solidFill>
                <a:ea typeface="ＭＳ Ｐゴシック" pitchFamily="34" charset="-128"/>
              </a:rPr>
              <a:t>LL Rotation</a:t>
            </a:r>
          </a:p>
        </p:txBody>
      </p:sp>
      <p:sp>
        <p:nvSpPr>
          <p:cNvPr id="35843" name="Rectangle 3"/>
          <p:cNvSpPr>
            <a:spLocks noGrp="1" noChangeArrowheads="1"/>
          </p:cNvSpPr>
          <p:nvPr>
            <p:ph type="body" idx="4294967295"/>
          </p:nvPr>
        </p:nvSpPr>
        <p:spPr>
          <a:xfrm>
            <a:off x="685800" y="4114800"/>
            <a:ext cx="7772400" cy="1981200"/>
          </a:xfrm>
          <a:prstGeom prst="rect">
            <a:avLst/>
          </a:prstGeom>
        </p:spPr>
        <p:txBody>
          <a:bodyPr/>
          <a:lstStyle/>
          <a:p>
            <a:pPr marL="0" indent="0">
              <a:buNone/>
            </a:pPr>
            <a:r>
              <a:rPr lang="en-US" sz="2400" dirty="0"/>
              <a:t>In LL Rotation, every node moves one position to left from the current position. </a:t>
            </a:r>
            <a:endParaRPr lang="en-US" sz="2200" baseline="-25000" dirty="0">
              <a:solidFill>
                <a:srgbClr val="0000FF"/>
              </a:solidFill>
              <a:ea typeface="ＭＳ Ｐゴシック" pitchFamily="34" charset="-128"/>
            </a:endParaRPr>
          </a:p>
        </p:txBody>
      </p:sp>
      <p:pic>
        <p:nvPicPr>
          <p:cNvPr id="2052" name="Picture 4" descr="AVL Tree LL Ro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6827520"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solidFill>
                  <a:srgbClr val="FF0000"/>
                </a:solidFill>
              </a:rPr>
              <a:t>Single Right Rotation RR ROTATION</a:t>
            </a:r>
          </a:p>
        </p:txBody>
      </p:sp>
      <p:sp>
        <p:nvSpPr>
          <p:cNvPr id="3" name="Content Placeholder 2"/>
          <p:cNvSpPr>
            <a:spLocks noGrp="1"/>
          </p:cNvSpPr>
          <p:nvPr>
            <p:ph idx="1"/>
          </p:nvPr>
        </p:nvSpPr>
        <p:spPr>
          <a:xfrm>
            <a:off x="762000" y="4876800"/>
            <a:ext cx="6705600" cy="854654"/>
          </a:xfrm>
        </p:spPr>
        <p:txBody>
          <a:bodyPr>
            <a:normAutofit/>
          </a:bodyPr>
          <a:lstStyle/>
          <a:p>
            <a:pPr marL="0" indent="0">
              <a:buNone/>
            </a:pPr>
            <a:r>
              <a:rPr lang="en-US" dirty="0"/>
              <a:t>In RR Rotation, every node moves one position to right from the current position. </a:t>
            </a:r>
          </a:p>
          <a:p>
            <a:pPr marL="0" indent="0">
              <a:buNone/>
            </a:pPr>
            <a:endParaRPr lang="en-US" dirty="0"/>
          </a:p>
        </p:txBody>
      </p:sp>
      <p:pic>
        <p:nvPicPr>
          <p:cNvPr id="3074" name="Picture 2" descr="AVL Tree RR Ro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8136236"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317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5"/>
          <p:cNvSpPr>
            <a:spLocks noGrp="1"/>
          </p:cNvSpPr>
          <p:nvPr>
            <p:ph type="sldNum" sz="quarter" idx="4294967295"/>
          </p:nvPr>
        </p:nvSpPr>
        <p:spPr>
          <a:xfrm>
            <a:off x="6553200" y="6248400"/>
            <a:ext cx="1905000" cy="457200"/>
          </a:xfrm>
          <a:prstGeom prst="rect">
            <a:avLst/>
          </a:prstGeom>
          <a:noFill/>
        </p:spPr>
        <p:txBody>
          <a:bodyPr/>
          <a:lstStyle/>
          <a:p>
            <a:fld id="{C9A5CB6D-472D-45A3-A644-E16A8AFAF415}" type="slidenum">
              <a:rPr lang="en-US"/>
              <a:pPr/>
              <a:t>18</a:t>
            </a:fld>
            <a:endParaRPr lang="en-US"/>
          </a:p>
        </p:txBody>
      </p:sp>
      <p:sp>
        <p:nvSpPr>
          <p:cNvPr id="37890" name="Rectangle 2"/>
          <p:cNvSpPr>
            <a:spLocks noGrp="1" noChangeArrowheads="1"/>
          </p:cNvSpPr>
          <p:nvPr>
            <p:ph type="title"/>
          </p:nvPr>
        </p:nvSpPr>
        <p:spPr/>
        <p:txBody>
          <a:bodyPr/>
          <a:lstStyle/>
          <a:p>
            <a:pPr eaLnBrk="1" hangingPunct="1"/>
            <a:r>
              <a:rPr lang="en-US" dirty="0">
                <a:solidFill>
                  <a:srgbClr val="FF0000"/>
                </a:solidFill>
                <a:ea typeface="ＭＳ Ｐゴシック" pitchFamily="34" charset="-128"/>
              </a:rPr>
              <a:t>Example</a:t>
            </a:r>
          </a:p>
        </p:txBody>
      </p:sp>
      <p:sp>
        <p:nvSpPr>
          <p:cNvPr id="37891" name="Rectangle 3"/>
          <p:cNvSpPr>
            <a:spLocks noGrp="1" noChangeArrowheads="1"/>
          </p:cNvSpPr>
          <p:nvPr>
            <p:ph type="body" idx="1"/>
          </p:nvPr>
        </p:nvSpPr>
        <p:spPr>
          <a:xfrm>
            <a:off x="685800" y="4572000"/>
            <a:ext cx="7772400" cy="1524000"/>
          </a:xfrm>
        </p:spPr>
        <p:txBody>
          <a:bodyPr/>
          <a:lstStyle/>
          <a:p>
            <a:pPr eaLnBrk="1" hangingPunct="1"/>
            <a:r>
              <a:rPr lang="en-US">
                <a:ea typeface="ＭＳ Ｐゴシック" pitchFamily="34" charset="-128"/>
              </a:rPr>
              <a:t>After inserting 6</a:t>
            </a:r>
          </a:p>
          <a:p>
            <a:pPr lvl="1" eaLnBrk="1" hangingPunct="1"/>
            <a:r>
              <a:rPr lang="en-US">
                <a:ea typeface="ＭＳ Ｐゴシック" pitchFamily="34" charset="-128"/>
              </a:rPr>
              <a:t>Balance condition at node 8 is violated</a:t>
            </a:r>
          </a:p>
        </p:txBody>
      </p:sp>
      <p:pic>
        <p:nvPicPr>
          <p:cNvPr id="37892" name="Picture 4" descr="D:\courses\COP4530spring2007\supplements\weiss_ppt_files\ch04\ch04gif\fig04_35.gif"/>
          <p:cNvPicPr>
            <a:picLocks noChangeAspect="1" noChangeArrowheads="1"/>
          </p:cNvPicPr>
          <p:nvPr/>
        </p:nvPicPr>
        <p:blipFill>
          <a:blip r:embed="rId3"/>
          <a:srcRect/>
          <a:stretch>
            <a:fillRect/>
          </a:stretch>
        </p:blipFill>
        <p:spPr bwMode="auto">
          <a:xfrm>
            <a:off x="1219200" y="1676400"/>
            <a:ext cx="6843713" cy="252571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p:cNvSpPr>
            <a:spLocks noGrp="1"/>
          </p:cNvSpPr>
          <p:nvPr>
            <p:ph type="sldNum" sz="quarter" idx="4294967295"/>
          </p:nvPr>
        </p:nvSpPr>
        <p:spPr>
          <a:xfrm>
            <a:off x="6553200" y="6248400"/>
            <a:ext cx="1905000" cy="457200"/>
          </a:xfrm>
          <a:prstGeom prst="rect">
            <a:avLst/>
          </a:prstGeom>
          <a:noFill/>
        </p:spPr>
        <p:txBody>
          <a:bodyPr/>
          <a:lstStyle/>
          <a:p>
            <a:fld id="{10D8A112-549B-4DFD-978C-C59828857B01}" type="slidenum">
              <a:rPr lang="en-US"/>
              <a:pPr/>
              <a:t>19</a:t>
            </a:fld>
            <a:endParaRPr lang="en-US"/>
          </a:p>
        </p:txBody>
      </p:sp>
      <p:sp>
        <p:nvSpPr>
          <p:cNvPr id="41986" name="Rectangle 1026"/>
          <p:cNvSpPr>
            <a:spLocks noGrp="1" noChangeArrowheads="1"/>
          </p:cNvSpPr>
          <p:nvPr>
            <p:ph type="title"/>
          </p:nvPr>
        </p:nvSpPr>
        <p:spPr/>
        <p:txBody>
          <a:bodyPr/>
          <a:lstStyle/>
          <a:p>
            <a:pPr eaLnBrk="1" hangingPunct="1"/>
            <a:r>
              <a:rPr lang="en-US" dirty="0">
                <a:solidFill>
                  <a:srgbClr val="FF0000"/>
                </a:solidFill>
                <a:ea typeface="ＭＳ Ｐゴシック" pitchFamily="34" charset="-128"/>
              </a:rPr>
              <a:t>Example</a:t>
            </a:r>
          </a:p>
        </p:txBody>
      </p:sp>
      <p:sp>
        <p:nvSpPr>
          <p:cNvPr id="41987" name="Rectangle 1027"/>
          <p:cNvSpPr>
            <a:spLocks noGrp="1" noChangeArrowheads="1"/>
          </p:cNvSpPr>
          <p:nvPr>
            <p:ph type="body" idx="1"/>
          </p:nvPr>
        </p:nvSpPr>
        <p:spPr>
          <a:xfrm>
            <a:off x="685800" y="1524000"/>
            <a:ext cx="7772400" cy="838200"/>
          </a:xfrm>
        </p:spPr>
        <p:txBody>
          <a:bodyPr>
            <a:normAutofit/>
          </a:bodyPr>
          <a:lstStyle/>
          <a:p>
            <a:pPr eaLnBrk="1" hangingPunct="1"/>
            <a:r>
              <a:rPr lang="en-US" sz="2200" dirty="0">
                <a:ea typeface="ＭＳ Ｐゴシック" pitchFamily="34" charset="-128"/>
              </a:rPr>
              <a:t>Inserting 3, 2, 1, and then 4 to 7 sequentially into empty AVL tree</a:t>
            </a:r>
          </a:p>
        </p:txBody>
      </p:sp>
      <p:sp>
        <p:nvSpPr>
          <p:cNvPr id="41988" name="Oval 1028"/>
          <p:cNvSpPr>
            <a:spLocks noChangeArrowheads="1"/>
          </p:cNvSpPr>
          <p:nvPr/>
        </p:nvSpPr>
        <p:spPr bwMode="auto">
          <a:xfrm>
            <a:off x="2819400" y="2895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41989" name="Oval 1030"/>
          <p:cNvSpPr>
            <a:spLocks noChangeArrowheads="1"/>
          </p:cNvSpPr>
          <p:nvPr/>
        </p:nvSpPr>
        <p:spPr bwMode="auto">
          <a:xfrm>
            <a:off x="1981200" y="4038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41990" name="Oval 1031"/>
          <p:cNvSpPr>
            <a:spLocks noChangeArrowheads="1"/>
          </p:cNvSpPr>
          <p:nvPr/>
        </p:nvSpPr>
        <p:spPr bwMode="auto">
          <a:xfrm>
            <a:off x="2362200" y="3429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41991" name="Line 1032"/>
          <p:cNvSpPr>
            <a:spLocks noChangeShapeType="1"/>
          </p:cNvSpPr>
          <p:nvPr/>
        </p:nvSpPr>
        <p:spPr bwMode="auto">
          <a:xfrm flipH="1">
            <a:off x="2743200" y="3276600"/>
            <a:ext cx="152400" cy="228600"/>
          </a:xfrm>
          <a:prstGeom prst="line">
            <a:avLst/>
          </a:prstGeom>
          <a:noFill/>
          <a:ln w="9525">
            <a:solidFill>
              <a:schemeClr val="tx1"/>
            </a:solidFill>
            <a:miter lim="800000"/>
            <a:headEnd/>
            <a:tailEnd/>
          </a:ln>
        </p:spPr>
        <p:txBody>
          <a:bodyPr wrap="none"/>
          <a:lstStyle/>
          <a:p>
            <a:endParaRPr lang="en-US"/>
          </a:p>
        </p:txBody>
      </p:sp>
      <p:sp>
        <p:nvSpPr>
          <p:cNvPr id="41992" name="Line 1033"/>
          <p:cNvSpPr>
            <a:spLocks noChangeShapeType="1"/>
          </p:cNvSpPr>
          <p:nvPr/>
        </p:nvSpPr>
        <p:spPr bwMode="auto">
          <a:xfrm flipH="1">
            <a:off x="2286000" y="3810000"/>
            <a:ext cx="152400" cy="304800"/>
          </a:xfrm>
          <a:prstGeom prst="line">
            <a:avLst/>
          </a:prstGeom>
          <a:noFill/>
          <a:ln w="9525">
            <a:solidFill>
              <a:schemeClr val="tx1"/>
            </a:solidFill>
            <a:miter lim="800000"/>
            <a:headEnd/>
            <a:tailEnd/>
          </a:ln>
        </p:spPr>
        <p:txBody>
          <a:bodyPr wrap="none"/>
          <a:lstStyle/>
          <a:p>
            <a:endParaRPr lang="en-US"/>
          </a:p>
        </p:txBody>
      </p:sp>
      <p:sp>
        <p:nvSpPr>
          <p:cNvPr id="41993" name="Line 1034"/>
          <p:cNvSpPr>
            <a:spLocks noChangeShapeType="1"/>
          </p:cNvSpPr>
          <p:nvPr/>
        </p:nvSpPr>
        <p:spPr bwMode="auto">
          <a:xfrm>
            <a:off x="3429000" y="3810000"/>
            <a:ext cx="914400" cy="0"/>
          </a:xfrm>
          <a:prstGeom prst="line">
            <a:avLst/>
          </a:prstGeom>
          <a:noFill/>
          <a:ln w="9525">
            <a:solidFill>
              <a:schemeClr val="tx1"/>
            </a:solidFill>
            <a:miter lim="800000"/>
            <a:headEnd/>
            <a:tailEnd type="triangle" w="med" len="med"/>
          </a:ln>
        </p:spPr>
        <p:txBody>
          <a:bodyPr wrap="none"/>
          <a:lstStyle/>
          <a:p>
            <a:endParaRPr lang="en-US"/>
          </a:p>
        </p:txBody>
      </p:sp>
      <p:sp>
        <p:nvSpPr>
          <p:cNvPr id="41994" name="Oval 1035"/>
          <p:cNvSpPr>
            <a:spLocks noChangeArrowheads="1"/>
          </p:cNvSpPr>
          <p:nvPr/>
        </p:nvSpPr>
        <p:spPr bwMode="auto">
          <a:xfrm>
            <a:off x="6400800" y="3733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41995" name="Oval 1036"/>
          <p:cNvSpPr>
            <a:spLocks noChangeArrowheads="1"/>
          </p:cNvSpPr>
          <p:nvPr/>
        </p:nvSpPr>
        <p:spPr bwMode="auto">
          <a:xfrm>
            <a:off x="5638800" y="3124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41996" name="Oval 1037"/>
          <p:cNvSpPr>
            <a:spLocks noChangeArrowheads="1"/>
          </p:cNvSpPr>
          <p:nvPr/>
        </p:nvSpPr>
        <p:spPr bwMode="auto">
          <a:xfrm>
            <a:off x="4953000" y="3810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41997" name="Line 1038"/>
          <p:cNvSpPr>
            <a:spLocks noChangeShapeType="1"/>
          </p:cNvSpPr>
          <p:nvPr/>
        </p:nvSpPr>
        <p:spPr bwMode="auto">
          <a:xfrm flipH="1">
            <a:off x="5334000" y="3505200"/>
            <a:ext cx="381000" cy="381000"/>
          </a:xfrm>
          <a:prstGeom prst="line">
            <a:avLst/>
          </a:prstGeom>
          <a:noFill/>
          <a:ln w="9525">
            <a:solidFill>
              <a:schemeClr val="tx1"/>
            </a:solidFill>
            <a:miter lim="800000"/>
            <a:headEnd/>
            <a:tailEnd/>
          </a:ln>
        </p:spPr>
        <p:txBody>
          <a:bodyPr wrap="none"/>
          <a:lstStyle/>
          <a:p>
            <a:endParaRPr lang="en-US"/>
          </a:p>
        </p:txBody>
      </p:sp>
      <p:sp>
        <p:nvSpPr>
          <p:cNvPr id="41998" name="Line 1039"/>
          <p:cNvSpPr>
            <a:spLocks noChangeShapeType="1"/>
          </p:cNvSpPr>
          <p:nvPr/>
        </p:nvSpPr>
        <p:spPr bwMode="auto">
          <a:xfrm>
            <a:off x="6019800" y="3505200"/>
            <a:ext cx="381000" cy="304800"/>
          </a:xfrm>
          <a:prstGeom prst="line">
            <a:avLst/>
          </a:prstGeom>
          <a:noFill/>
          <a:ln w="9525">
            <a:solidFill>
              <a:schemeClr val="tx1"/>
            </a:solidFill>
            <a:miter lim="800000"/>
            <a:headEnd/>
            <a:tailEnd/>
          </a:ln>
        </p:spPr>
        <p:txBody>
          <a:bodyPr wrap="none"/>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3960844"/>
          </a:xfrm>
          <a:prstGeom prst="rect">
            <a:avLst/>
          </a:prstGeom>
        </p:spPr>
        <p:txBody>
          <a:bodyPr wrap="square" lIns="82058" tIns="41029" rIns="82058" bIns="41029">
            <a:spAutoFit/>
          </a:bodyPr>
          <a:lstStyle/>
          <a:p>
            <a:pPr algn="ctr"/>
            <a:r>
              <a:rPr lang="en-US" sz="3600" dirty="0">
                <a:latin typeface="Times New Roman" pitchFamily="18" charset="0"/>
                <a:cs typeface="Times New Roman" pitchFamily="18" charset="0"/>
              </a:rPr>
              <a:t>ADVANCED DATA STRUCTURES </a:t>
            </a:r>
          </a:p>
          <a:p>
            <a:pPr algn="ctr"/>
            <a:r>
              <a:rPr lang="en-US" sz="3600" dirty="0">
                <a:latin typeface="Times New Roman" pitchFamily="18" charset="0"/>
                <a:cs typeface="Times New Roman" pitchFamily="18" charset="0"/>
              </a:rPr>
              <a:t>&amp;</a:t>
            </a:r>
          </a:p>
          <a:p>
            <a:pPr algn="ctr"/>
            <a:r>
              <a:rPr lang="en-US" sz="3600" dirty="0">
                <a:latin typeface="Times New Roman" pitchFamily="18" charset="0"/>
                <a:cs typeface="Times New Roman" pitchFamily="18" charset="0"/>
              </a:rPr>
              <a:t> ALGORITHMS</a:t>
            </a:r>
          </a:p>
          <a:p>
            <a:pPr algn="ctr"/>
            <a:r>
              <a:rPr lang="en-US" sz="3600" dirty="0">
                <a:latin typeface="Times New Roman" panose="02020603050405020304" pitchFamily="18" charset="0"/>
                <a:cs typeface="Times New Roman" pitchFamily="18" charset="0"/>
              </a:rPr>
              <a:t>(</a:t>
            </a:r>
            <a:r>
              <a:rPr lang="en-IN" sz="3600" b="0" i="0" dirty="0">
                <a:effectLst/>
                <a:latin typeface="Times New Roman" panose="02020603050405020304" pitchFamily="18" charset="0"/>
                <a:cs typeface="Times New Roman" panose="02020603050405020304" pitchFamily="18" charset="0"/>
              </a:rPr>
              <a:t>23CSH-622</a:t>
            </a:r>
            <a:r>
              <a:rPr lang="en-US" sz="3600" dirty="0">
                <a:latin typeface="Times New Roman" panose="02020603050405020304" pitchFamily="18" charset="0"/>
                <a:cs typeface="Times New Roman" pitchFamily="18" charset="0"/>
              </a:rPr>
              <a:t>)</a:t>
            </a:r>
          </a:p>
          <a:p>
            <a:pPr algn="ctr"/>
            <a:endParaRPr lang="en-US" sz="3600" dirty="0">
              <a:latin typeface="Times New Roman" pitchFamily="18" charset="0"/>
              <a:cs typeface="Times New Roman" pitchFamily="18" charset="0"/>
            </a:endParaRPr>
          </a:p>
          <a:p>
            <a:pPr algn="ctr"/>
            <a:r>
              <a:rPr lang="en-US" sz="3600" dirty="0">
                <a:latin typeface="Times New Roman" panose="02020603050405020304" pitchFamily="18" charset="0"/>
                <a:cs typeface="Times New Roman" pitchFamily="18" charset="0"/>
              </a:rPr>
              <a:t>By : Dr. Ranjit Singh (E10947)</a:t>
            </a: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p:cNvSpPr>
            <a:spLocks noGrp="1"/>
          </p:cNvSpPr>
          <p:nvPr>
            <p:ph type="sldNum" sz="quarter" idx="4294967295"/>
          </p:nvPr>
        </p:nvSpPr>
        <p:spPr>
          <a:xfrm>
            <a:off x="6553200" y="6248400"/>
            <a:ext cx="1905000" cy="457200"/>
          </a:xfrm>
          <a:prstGeom prst="rect">
            <a:avLst/>
          </a:prstGeom>
          <a:noFill/>
        </p:spPr>
        <p:txBody>
          <a:bodyPr/>
          <a:lstStyle/>
          <a:p>
            <a:fld id="{6F511608-82DF-418F-9847-640585607F6A}" type="slidenum">
              <a:rPr lang="en-US"/>
              <a:pPr/>
              <a:t>20</a:t>
            </a:fld>
            <a:endParaRPr lang="en-US"/>
          </a:p>
        </p:txBody>
      </p:sp>
      <p:sp>
        <p:nvSpPr>
          <p:cNvPr id="44034" name="Rectangle 1026"/>
          <p:cNvSpPr>
            <a:spLocks noGrp="1" noChangeArrowheads="1"/>
          </p:cNvSpPr>
          <p:nvPr>
            <p:ph type="title"/>
          </p:nvPr>
        </p:nvSpPr>
        <p:spPr/>
        <p:txBody>
          <a:bodyPr/>
          <a:lstStyle/>
          <a:p>
            <a:pPr eaLnBrk="1" hangingPunct="1"/>
            <a:r>
              <a:rPr lang="en-US" dirty="0">
                <a:solidFill>
                  <a:srgbClr val="FF0000"/>
                </a:solidFill>
                <a:ea typeface="ＭＳ Ｐゴシック" pitchFamily="34" charset="-128"/>
              </a:rPr>
              <a:t>Example (Cont</a:t>
            </a:r>
            <a:r>
              <a:rPr lang="ja-JP" altLang="en-US">
                <a:solidFill>
                  <a:srgbClr val="FF0000"/>
                </a:solidFill>
                <a:ea typeface="ＭＳ Ｐゴシック" pitchFamily="34" charset="-128"/>
              </a:rPr>
              <a:t>’</a:t>
            </a:r>
            <a:r>
              <a:rPr lang="en-US" altLang="ja-JP" dirty="0">
                <a:solidFill>
                  <a:srgbClr val="FF0000"/>
                </a:solidFill>
                <a:ea typeface="ＭＳ Ｐゴシック" pitchFamily="34" charset="-128"/>
              </a:rPr>
              <a:t>d)</a:t>
            </a:r>
            <a:endParaRPr lang="en-US" dirty="0">
              <a:solidFill>
                <a:srgbClr val="FF0000"/>
              </a:solidFill>
              <a:ea typeface="ＭＳ Ｐゴシック" pitchFamily="34" charset="-128"/>
            </a:endParaRPr>
          </a:p>
        </p:txBody>
      </p:sp>
      <p:sp>
        <p:nvSpPr>
          <p:cNvPr id="44035" name="Rectangle 1027"/>
          <p:cNvSpPr>
            <a:spLocks noGrp="1" noChangeArrowheads="1"/>
          </p:cNvSpPr>
          <p:nvPr>
            <p:ph type="body" idx="1"/>
          </p:nvPr>
        </p:nvSpPr>
        <p:spPr/>
        <p:txBody>
          <a:bodyPr/>
          <a:lstStyle/>
          <a:p>
            <a:pPr eaLnBrk="1" hangingPunct="1"/>
            <a:r>
              <a:rPr lang="en-US">
                <a:ea typeface="ＭＳ Ｐゴシック" pitchFamily="34" charset="-128"/>
              </a:rPr>
              <a:t>Inserting 4</a:t>
            </a:r>
          </a:p>
          <a:p>
            <a:pPr eaLnBrk="1" hangingPunct="1"/>
            <a:endParaRPr lang="en-US">
              <a:ea typeface="ＭＳ Ｐゴシック" pitchFamily="34" charset="-128"/>
            </a:endParaRPr>
          </a:p>
          <a:p>
            <a:pPr eaLnBrk="1" hangingPunct="1"/>
            <a:endParaRPr lang="en-US">
              <a:ea typeface="ＭＳ Ｐゴシック" pitchFamily="34" charset="-128"/>
            </a:endParaRPr>
          </a:p>
          <a:p>
            <a:pPr eaLnBrk="1" hangingPunct="1"/>
            <a:endParaRPr lang="en-US">
              <a:ea typeface="ＭＳ Ｐゴシック" pitchFamily="34" charset="-128"/>
            </a:endParaRPr>
          </a:p>
          <a:p>
            <a:pPr eaLnBrk="1" hangingPunct="1"/>
            <a:endParaRPr lang="en-US">
              <a:ea typeface="ＭＳ Ｐゴシック" pitchFamily="34" charset="-128"/>
            </a:endParaRPr>
          </a:p>
          <a:p>
            <a:pPr eaLnBrk="1" hangingPunct="1"/>
            <a:r>
              <a:rPr lang="en-US">
                <a:ea typeface="ＭＳ Ｐゴシック" pitchFamily="34" charset="-128"/>
              </a:rPr>
              <a:t>Inserting 5</a:t>
            </a:r>
          </a:p>
        </p:txBody>
      </p:sp>
      <p:sp>
        <p:nvSpPr>
          <p:cNvPr id="44036" name="Oval 1028"/>
          <p:cNvSpPr>
            <a:spLocks noChangeArrowheads="1"/>
          </p:cNvSpPr>
          <p:nvPr/>
        </p:nvSpPr>
        <p:spPr bwMode="auto">
          <a:xfrm>
            <a:off x="4267200" y="2286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44037" name="Oval 1029"/>
          <p:cNvSpPr>
            <a:spLocks noChangeArrowheads="1"/>
          </p:cNvSpPr>
          <p:nvPr/>
        </p:nvSpPr>
        <p:spPr bwMode="auto">
          <a:xfrm>
            <a:off x="3505200" y="1676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44038" name="Oval 1030"/>
          <p:cNvSpPr>
            <a:spLocks noChangeArrowheads="1"/>
          </p:cNvSpPr>
          <p:nvPr/>
        </p:nvSpPr>
        <p:spPr bwMode="auto">
          <a:xfrm>
            <a:off x="2819400" y="2362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44039" name="Line 1031"/>
          <p:cNvSpPr>
            <a:spLocks noChangeShapeType="1"/>
          </p:cNvSpPr>
          <p:nvPr/>
        </p:nvSpPr>
        <p:spPr bwMode="auto">
          <a:xfrm flipH="1">
            <a:off x="3200400" y="2057400"/>
            <a:ext cx="381000" cy="381000"/>
          </a:xfrm>
          <a:prstGeom prst="line">
            <a:avLst/>
          </a:prstGeom>
          <a:noFill/>
          <a:ln w="9525">
            <a:solidFill>
              <a:schemeClr val="tx1"/>
            </a:solidFill>
            <a:miter lim="800000"/>
            <a:headEnd/>
            <a:tailEnd/>
          </a:ln>
        </p:spPr>
        <p:txBody>
          <a:bodyPr wrap="none"/>
          <a:lstStyle/>
          <a:p>
            <a:endParaRPr lang="en-US"/>
          </a:p>
        </p:txBody>
      </p:sp>
      <p:sp>
        <p:nvSpPr>
          <p:cNvPr id="44040" name="Line 1032"/>
          <p:cNvSpPr>
            <a:spLocks noChangeShapeType="1"/>
          </p:cNvSpPr>
          <p:nvPr/>
        </p:nvSpPr>
        <p:spPr bwMode="auto">
          <a:xfrm>
            <a:off x="3886200" y="2057400"/>
            <a:ext cx="381000" cy="304800"/>
          </a:xfrm>
          <a:prstGeom prst="line">
            <a:avLst/>
          </a:prstGeom>
          <a:noFill/>
          <a:ln w="9525">
            <a:solidFill>
              <a:schemeClr val="tx1"/>
            </a:solidFill>
            <a:miter lim="800000"/>
            <a:headEnd/>
            <a:tailEnd/>
          </a:ln>
        </p:spPr>
        <p:txBody>
          <a:bodyPr wrap="none"/>
          <a:lstStyle/>
          <a:p>
            <a:endParaRPr lang="en-US"/>
          </a:p>
        </p:txBody>
      </p:sp>
      <p:sp>
        <p:nvSpPr>
          <p:cNvPr id="44041" name="Oval 1033"/>
          <p:cNvSpPr>
            <a:spLocks noChangeArrowheads="1"/>
          </p:cNvSpPr>
          <p:nvPr/>
        </p:nvSpPr>
        <p:spPr bwMode="auto">
          <a:xfrm>
            <a:off x="4876800" y="2971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44042" name="Line 1034"/>
          <p:cNvSpPr>
            <a:spLocks noChangeShapeType="1"/>
          </p:cNvSpPr>
          <p:nvPr/>
        </p:nvSpPr>
        <p:spPr bwMode="auto">
          <a:xfrm>
            <a:off x="4572000" y="2667000"/>
            <a:ext cx="304800" cy="304800"/>
          </a:xfrm>
          <a:prstGeom prst="line">
            <a:avLst/>
          </a:prstGeom>
          <a:noFill/>
          <a:ln w="9525">
            <a:solidFill>
              <a:schemeClr val="tx1"/>
            </a:solidFill>
            <a:miter lim="800000"/>
            <a:headEnd/>
            <a:tailEnd/>
          </a:ln>
        </p:spPr>
        <p:txBody>
          <a:bodyPr wrap="none"/>
          <a:lstStyle/>
          <a:p>
            <a:endParaRPr lang="en-US"/>
          </a:p>
        </p:txBody>
      </p:sp>
      <p:sp>
        <p:nvSpPr>
          <p:cNvPr id="44043" name="Oval 1035"/>
          <p:cNvSpPr>
            <a:spLocks noChangeArrowheads="1"/>
          </p:cNvSpPr>
          <p:nvPr/>
        </p:nvSpPr>
        <p:spPr bwMode="auto">
          <a:xfrm>
            <a:off x="2895600" y="4724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44044" name="Oval 1036"/>
          <p:cNvSpPr>
            <a:spLocks noChangeArrowheads="1"/>
          </p:cNvSpPr>
          <p:nvPr/>
        </p:nvSpPr>
        <p:spPr bwMode="auto">
          <a:xfrm>
            <a:off x="2133600" y="4114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44045" name="Oval 1037"/>
          <p:cNvSpPr>
            <a:spLocks noChangeArrowheads="1"/>
          </p:cNvSpPr>
          <p:nvPr/>
        </p:nvSpPr>
        <p:spPr bwMode="auto">
          <a:xfrm>
            <a:off x="1447800" y="4800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44046" name="Line 1038"/>
          <p:cNvSpPr>
            <a:spLocks noChangeShapeType="1"/>
          </p:cNvSpPr>
          <p:nvPr/>
        </p:nvSpPr>
        <p:spPr bwMode="auto">
          <a:xfrm flipH="1">
            <a:off x="1828800" y="4495800"/>
            <a:ext cx="381000" cy="381000"/>
          </a:xfrm>
          <a:prstGeom prst="line">
            <a:avLst/>
          </a:prstGeom>
          <a:noFill/>
          <a:ln w="9525">
            <a:solidFill>
              <a:schemeClr val="tx1"/>
            </a:solidFill>
            <a:miter lim="800000"/>
            <a:headEnd/>
            <a:tailEnd/>
          </a:ln>
        </p:spPr>
        <p:txBody>
          <a:bodyPr wrap="none"/>
          <a:lstStyle/>
          <a:p>
            <a:endParaRPr lang="en-US"/>
          </a:p>
        </p:txBody>
      </p:sp>
      <p:sp>
        <p:nvSpPr>
          <p:cNvPr id="44047" name="Line 1039"/>
          <p:cNvSpPr>
            <a:spLocks noChangeShapeType="1"/>
          </p:cNvSpPr>
          <p:nvPr/>
        </p:nvSpPr>
        <p:spPr bwMode="auto">
          <a:xfrm>
            <a:off x="2514600" y="4495800"/>
            <a:ext cx="381000" cy="304800"/>
          </a:xfrm>
          <a:prstGeom prst="line">
            <a:avLst/>
          </a:prstGeom>
          <a:noFill/>
          <a:ln w="9525">
            <a:solidFill>
              <a:schemeClr val="tx1"/>
            </a:solidFill>
            <a:miter lim="800000"/>
            <a:headEnd/>
            <a:tailEnd/>
          </a:ln>
        </p:spPr>
        <p:txBody>
          <a:bodyPr wrap="none"/>
          <a:lstStyle/>
          <a:p>
            <a:endParaRPr lang="en-US"/>
          </a:p>
        </p:txBody>
      </p:sp>
      <p:sp>
        <p:nvSpPr>
          <p:cNvPr id="44048" name="Oval 1040"/>
          <p:cNvSpPr>
            <a:spLocks noChangeArrowheads="1"/>
          </p:cNvSpPr>
          <p:nvPr/>
        </p:nvSpPr>
        <p:spPr bwMode="auto">
          <a:xfrm>
            <a:off x="3505200" y="5410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44049" name="Line 1041"/>
          <p:cNvSpPr>
            <a:spLocks noChangeShapeType="1"/>
          </p:cNvSpPr>
          <p:nvPr/>
        </p:nvSpPr>
        <p:spPr bwMode="auto">
          <a:xfrm>
            <a:off x="3200400" y="5105400"/>
            <a:ext cx="304800" cy="304800"/>
          </a:xfrm>
          <a:prstGeom prst="line">
            <a:avLst/>
          </a:prstGeom>
          <a:noFill/>
          <a:ln w="9525">
            <a:solidFill>
              <a:schemeClr val="tx1"/>
            </a:solidFill>
            <a:miter lim="800000"/>
            <a:headEnd/>
            <a:tailEnd/>
          </a:ln>
        </p:spPr>
        <p:txBody>
          <a:bodyPr wrap="none"/>
          <a:lstStyle/>
          <a:p>
            <a:endParaRPr lang="en-US"/>
          </a:p>
        </p:txBody>
      </p:sp>
      <p:sp>
        <p:nvSpPr>
          <p:cNvPr id="44050" name="Oval 1042"/>
          <p:cNvSpPr>
            <a:spLocks noChangeArrowheads="1"/>
          </p:cNvSpPr>
          <p:nvPr/>
        </p:nvSpPr>
        <p:spPr bwMode="auto">
          <a:xfrm>
            <a:off x="4038600" y="6096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44051" name="Line 1043"/>
          <p:cNvSpPr>
            <a:spLocks noChangeShapeType="1"/>
          </p:cNvSpPr>
          <p:nvPr/>
        </p:nvSpPr>
        <p:spPr bwMode="auto">
          <a:xfrm>
            <a:off x="3810000" y="5791200"/>
            <a:ext cx="228600" cy="304800"/>
          </a:xfrm>
          <a:prstGeom prst="line">
            <a:avLst/>
          </a:prstGeom>
          <a:noFill/>
          <a:ln w="9525">
            <a:solidFill>
              <a:schemeClr val="tx1"/>
            </a:solidFill>
            <a:miter lim="800000"/>
            <a:headEnd/>
            <a:tailEnd/>
          </a:ln>
        </p:spPr>
        <p:txBody>
          <a:bodyPr wrap="none"/>
          <a:lstStyle/>
          <a:p>
            <a:endParaRPr lang="en-US"/>
          </a:p>
        </p:txBody>
      </p:sp>
      <p:sp>
        <p:nvSpPr>
          <p:cNvPr id="44052" name="Line 1044"/>
          <p:cNvSpPr>
            <a:spLocks noChangeShapeType="1"/>
          </p:cNvSpPr>
          <p:nvPr/>
        </p:nvSpPr>
        <p:spPr bwMode="auto">
          <a:xfrm>
            <a:off x="3962400" y="4800600"/>
            <a:ext cx="1143000" cy="0"/>
          </a:xfrm>
          <a:prstGeom prst="line">
            <a:avLst/>
          </a:prstGeom>
          <a:noFill/>
          <a:ln w="9525">
            <a:solidFill>
              <a:schemeClr val="tx1"/>
            </a:solidFill>
            <a:miter lim="800000"/>
            <a:headEnd/>
            <a:tailEnd type="triangle" w="med" len="med"/>
          </a:ln>
        </p:spPr>
        <p:txBody>
          <a:bodyPr wrap="none"/>
          <a:lstStyle/>
          <a:p>
            <a:endParaRPr lang="en-US"/>
          </a:p>
        </p:txBody>
      </p:sp>
      <p:sp>
        <p:nvSpPr>
          <p:cNvPr id="44053" name="Oval 1045"/>
          <p:cNvSpPr>
            <a:spLocks noChangeArrowheads="1"/>
          </p:cNvSpPr>
          <p:nvPr/>
        </p:nvSpPr>
        <p:spPr bwMode="auto">
          <a:xfrm>
            <a:off x="6400800" y="5562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44054" name="Oval 1046"/>
          <p:cNvSpPr>
            <a:spLocks noChangeArrowheads="1"/>
          </p:cNvSpPr>
          <p:nvPr/>
        </p:nvSpPr>
        <p:spPr bwMode="auto">
          <a:xfrm>
            <a:off x="6172200" y="4191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44055" name="Oval 1047"/>
          <p:cNvSpPr>
            <a:spLocks noChangeArrowheads="1"/>
          </p:cNvSpPr>
          <p:nvPr/>
        </p:nvSpPr>
        <p:spPr bwMode="auto">
          <a:xfrm>
            <a:off x="5486400" y="4876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44056" name="Line 1048"/>
          <p:cNvSpPr>
            <a:spLocks noChangeShapeType="1"/>
          </p:cNvSpPr>
          <p:nvPr/>
        </p:nvSpPr>
        <p:spPr bwMode="auto">
          <a:xfrm flipH="1">
            <a:off x="5867400" y="4572000"/>
            <a:ext cx="381000" cy="381000"/>
          </a:xfrm>
          <a:prstGeom prst="line">
            <a:avLst/>
          </a:prstGeom>
          <a:noFill/>
          <a:ln w="9525">
            <a:solidFill>
              <a:schemeClr val="tx1"/>
            </a:solidFill>
            <a:miter lim="800000"/>
            <a:headEnd/>
            <a:tailEnd/>
          </a:ln>
        </p:spPr>
        <p:txBody>
          <a:bodyPr wrap="none"/>
          <a:lstStyle/>
          <a:p>
            <a:endParaRPr lang="en-US"/>
          </a:p>
        </p:txBody>
      </p:sp>
      <p:sp>
        <p:nvSpPr>
          <p:cNvPr id="44057" name="Line 1049"/>
          <p:cNvSpPr>
            <a:spLocks noChangeShapeType="1"/>
          </p:cNvSpPr>
          <p:nvPr/>
        </p:nvSpPr>
        <p:spPr bwMode="auto">
          <a:xfrm>
            <a:off x="6553200" y="4572000"/>
            <a:ext cx="381000" cy="304800"/>
          </a:xfrm>
          <a:prstGeom prst="line">
            <a:avLst/>
          </a:prstGeom>
          <a:noFill/>
          <a:ln w="9525">
            <a:solidFill>
              <a:schemeClr val="tx1"/>
            </a:solidFill>
            <a:miter lim="800000"/>
            <a:headEnd/>
            <a:tailEnd/>
          </a:ln>
        </p:spPr>
        <p:txBody>
          <a:bodyPr wrap="none"/>
          <a:lstStyle/>
          <a:p>
            <a:endParaRPr lang="en-US"/>
          </a:p>
        </p:txBody>
      </p:sp>
      <p:sp>
        <p:nvSpPr>
          <p:cNvPr id="44058" name="Oval 1050"/>
          <p:cNvSpPr>
            <a:spLocks noChangeArrowheads="1"/>
          </p:cNvSpPr>
          <p:nvPr/>
        </p:nvSpPr>
        <p:spPr bwMode="auto">
          <a:xfrm>
            <a:off x="6934200" y="4800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44059" name="Line 1051"/>
          <p:cNvSpPr>
            <a:spLocks noChangeShapeType="1"/>
          </p:cNvSpPr>
          <p:nvPr/>
        </p:nvSpPr>
        <p:spPr bwMode="auto">
          <a:xfrm>
            <a:off x="7239000" y="5181600"/>
            <a:ext cx="304800" cy="304800"/>
          </a:xfrm>
          <a:prstGeom prst="line">
            <a:avLst/>
          </a:prstGeom>
          <a:noFill/>
          <a:ln w="9525">
            <a:solidFill>
              <a:schemeClr val="tx1"/>
            </a:solidFill>
            <a:miter lim="800000"/>
            <a:headEnd/>
            <a:tailEnd/>
          </a:ln>
        </p:spPr>
        <p:txBody>
          <a:bodyPr wrap="none"/>
          <a:lstStyle/>
          <a:p>
            <a:endParaRPr lang="en-US"/>
          </a:p>
        </p:txBody>
      </p:sp>
      <p:sp>
        <p:nvSpPr>
          <p:cNvPr id="44060" name="Oval 1052"/>
          <p:cNvSpPr>
            <a:spLocks noChangeArrowheads="1"/>
          </p:cNvSpPr>
          <p:nvPr/>
        </p:nvSpPr>
        <p:spPr bwMode="auto">
          <a:xfrm>
            <a:off x="7467600" y="5486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44061" name="Line 1053"/>
          <p:cNvSpPr>
            <a:spLocks noChangeShapeType="1"/>
          </p:cNvSpPr>
          <p:nvPr/>
        </p:nvSpPr>
        <p:spPr bwMode="auto">
          <a:xfrm flipH="1">
            <a:off x="6705600" y="5105400"/>
            <a:ext cx="304800" cy="457200"/>
          </a:xfrm>
          <a:prstGeom prst="line">
            <a:avLst/>
          </a:prstGeom>
          <a:noFill/>
          <a:ln w="9525">
            <a:solidFill>
              <a:schemeClr val="tx1"/>
            </a:solidFill>
            <a:miter lim="800000"/>
            <a:headEnd/>
            <a:tailEnd/>
          </a:ln>
        </p:spPr>
        <p:txBody>
          <a:bodyPr wrap="none"/>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p:cNvSpPr>
            <a:spLocks noGrp="1"/>
          </p:cNvSpPr>
          <p:nvPr>
            <p:ph type="sldNum" sz="quarter" idx="4294967295"/>
          </p:nvPr>
        </p:nvSpPr>
        <p:spPr>
          <a:xfrm>
            <a:off x="6553200" y="6248400"/>
            <a:ext cx="1905000" cy="457200"/>
          </a:xfrm>
          <a:prstGeom prst="rect">
            <a:avLst/>
          </a:prstGeom>
          <a:noFill/>
        </p:spPr>
        <p:txBody>
          <a:bodyPr/>
          <a:lstStyle/>
          <a:p>
            <a:fld id="{1F8F9700-7E5A-49FA-A862-09E4BF95CE3C}" type="slidenum">
              <a:rPr lang="en-US"/>
              <a:pPr/>
              <a:t>21</a:t>
            </a:fld>
            <a:endParaRPr lang="en-US"/>
          </a:p>
        </p:txBody>
      </p:sp>
      <p:sp>
        <p:nvSpPr>
          <p:cNvPr id="46082" name="Rectangle 1026"/>
          <p:cNvSpPr>
            <a:spLocks noGrp="1" noChangeArrowheads="1"/>
          </p:cNvSpPr>
          <p:nvPr>
            <p:ph type="title"/>
          </p:nvPr>
        </p:nvSpPr>
        <p:spPr/>
        <p:txBody>
          <a:bodyPr/>
          <a:lstStyle/>
          <a:p>
            <a:pPr eaLnBrk="1" hangingPunct="1"/>
            <a:r>
              <a:rPr lang="en-US" dirty="0">
                <a:solidFill>
                  <a:srgbClr val="FF0000"/>
                </a:solidFill>
                <a:ea typeface="ＭＳ Ｐゴシック" pitchFamily="34" charset="-128"/>
              </a:rPr>
              <a:t>Example (Cont</a:t>
            </a:r>
            <a:r>
              <a:rPr lang="ja-JP" altLang="en-US">
                <a:solidFill>
                  <a:srgbClr val="FF0000"/>
                </a:solidFill>
                <a:ea typeface="ＭＳ Ｐゴシック" pitchFamily="34" charset="-128"/>
              </a:rPr>
              <a:t>’</a:t>
            </a:r>
            <a:r>
              <a:rPr lang="en-US" altLang="ja-JP" dirty="0">
                <a:solidFill>
                  <a:srgbClr val="FF0000"/>
                </a:solidFill>
                <a:ea typeface="ＭＳ Ｐゴシック" pitchFamily="34" charset="-128"/>
              </a:rPr>
              <a:t>d)</a:t>
            </a:r>
            <a:endParaRPr lang="en-US" dirty="0">
              <a:solidFill>
                <a:srgbClr val="FF0000"/>
              </a:solidFill>
              <a:ea typeface="ＭＳ Ｐゴシック" pitchFamily="34" charset="-128"/>
            </a:endParaRPr>
          </a:p>
        </p:txBody>
      </p:sp>
      <p:sp>
        <p:nvSpPr>
          <p:cNvPr id="46083" name="Rectangle 1027"/>
          <p:cNvSpPr>
            <a:spLocks noGrp="1" noChangeArrowheads="1"/>
          </p:cNvSpPr>
          <p:nvPr>
            <p:ph type="body" idx="1"/>
          </p:nvPr>
        </p:nvSpPr>
        <p:spPr/>
        <p:txBody>
          <a:bodyPr/>
          <a:lstStyle/>
          <a:p>
            <a:pPr eaLnBrk="1" hangingPunct="1"/>
            <a:r>
              <a:rPr lang="en-US">
                <a:ea typeface="ＭＳ Ｐゴシック" pitchFamily="34" charset="-128"/>
              </a:rPr>
              <a:t>Inserting 6</a:t>
            </a:r>
          </a:p>
          <a:p>
            <a:pPr eaLnBrk="1" hangingPunct="1"/>
            <a:endParaRPr lang="en-US">
              <a:ea typeface="ＭＳ Ｐゴシック" pitchFamily="34" charset="-128"/>
            </a:endParaRPr>
          </a:p>
          <a:p>
            <a:pPr eaLnBrk="1" hangingPunct="1"/>
            <a:endParaRPr lang="en-US">
              <a:ea typeface="ＭＳ Ｐゴシック" pitchFamily="34" charset="-128"/>
            </a:endParaRPr>
          </a:p>
          <a:p>
            <a:pPr eaLnBrk="1" hangingPunct="1"/>
            <a:endParaRPr lang="en-US">
              <a:ea typeface="ＭＳ Ｐゴシック" pitchFamily="34" charset="-128"/>
            </a:endParaRPr>
          </a:p>
          <a:p>
            <a:pPr eaLnBrk="1" hangingPunct="1"/>
            <a:endParaRPr lang="en-US">
              <a:ea typeface="ＭＳ Ｐゴシック" pitchFamily="34" charset="-128"/>
            </a:endParaRPr>
          </a:p>
          <a:p>
            <a:pPr eaLnBrk="1" hangingPunct="1"/>
            <a:r>
              <a:rPr lang="en-US">
                <a:ea typeface="ＭＳ Ｐゴシック" pitchFamily="34" charset="-128"/>
              </a:rPr>
              <a:t>Inserting 7</a:t>
            </a:r>
          </a:p>
        </p:txBody>
      </p:sp>
      <p:sp>
        <p:nvSpPr>
          <p:cNvPr id="46084" name="Oval 1028"/>
          <p:cNvSpPr>
            <a:spLocks noChangeArrowheads="1"/>
          </p:cNvSpPr>
          <p:nvPr/>
        </p:nvSpPr>
        <p:spPr bwMode="auto">
          <a:xfrm>
            <a:off x="3276600" y="3048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46085" name="Oval 1029"/>
          <p:cNvSpPr>
            <a:spLocks noChangeArrowheads="1"/>
          </p:cNvSpPr>
          <p:nvPr/>
        </p:nvSpPr>
        <p:spPr bwMode="auto">
          <a:xfrm>
            <a:off x="3048000" y="1676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46086" name="Oval 1030"/>
          <p:cNvSpPr>
            <a:spLocks noChangeArrowheads="1"/>
          </p:cNvSpPr>
          <p:nvPr/>
        </p:nvSpPr>
        <p:spPr bwMode="auto">
          <a:xfrm>
            <a:off x="2362200" y="2362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46087" name="Line 1031"/>
          <p:cNvSpPr>
            <a:spLocks noChangeShapeType="1"/>
          </p:cNvSpPr>
          <p:nvPr/>
        </p:nvSpPr>
        <p:spPr bwMode="auto">
          <a:xfrm flipH="1">
            <a:off x="2743200" y="2057400"/>
            <a:ext cx="381000" cy="381000"/>
          </a:xfrm>
          <a:prstGeom prst="line">
            <a:avLst/>
          </a:prstGeom>
          <a:noFill/>
          <a:ln w="9525">
            <a:solidFill>
              <a:schemeClr val="tx1"/>
            </a:solidFill>
            <a:miter lim="800000"/>
            <a:headEnd/>
            <a:tailEnd/>
          </a:ln>
        </p:spPr>
        <p:txBody>
          <a:bodyPr wrap="none"/>
          <a:lstStyle/>
          <a:p>
            <a:endParaRPr lang="en-US"/>
          </a:p>
        </p:txBody>
      </p:sp>
      <p:sp>
        <p:nvSpPr>
          <p:cNvPr id="46088" name="Line 1032"/>
          <p:cNvSpPr>
            <a:spLocks noChangeShapeType="1"/>
          </p:cNvSpPr>
          <p:nvPr/>
        </p:nvSpPr>
        <p:spPr bwMode="auto">
          <a:xfrm>
            <a:off x="3429000" y="2057400"/>
            <a:ext cx="381000" cy="304800"/>
          </a:xfrm>
          <a:prstGeom prst="line">
            <a:avLst/>
          </a:prstGeom>
          <a:noFill/>
          <a:ln w="9525">
            <a:solidFill>
              <a:schemeClr val="tx1"/>
            </a:solidFill>
            <a:miter lim="800000"/>
            <a:headEnd/>
            <a:tailEnd/>
          </a:ln>
        </p:spPr>
        <p:txBody>
          <a:bodyPr wrap="none"/>
          <a:lstStyle/>
          <a:p>
            <a:endParaRPr lang="en-US"/>
          </a:p>
        </p:txBody>
      </p:sp>
      <p:sp>
        <p:nvSpPr>
          <p:cNvPr id="46089" name="Oval 1033"/>
          <p:cNvSpPr>
            <a:spLocks noChangeArrowheads="1"/>
          </p:cNvSpPr>
          <p:nvPr/>
        </p:nvSpPr>
        <p:spPr bwMode="auto">
          <a:xfrm>
            <a:off x="3810000" y="2286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46090" name="Line 1034"/>
          <p:cNvSpPr>
            <a:spLocks noChangeShapeType="1"/>
          </p:cNvSpPr>
          <p:nvPr/>
        </p:nvSpPr>
        <p:spPr bwMode="auto">
          <a:xfrm>
            <a:off x="4114800" y="2667000"/>
            <a:ext cx="304800" cy="304800"/>
          </a:xfrm>
          <a:prstGeom prst="line">
            <a:avLst/>
          </a:prstGeom>
          <a:noFill/>
          <a:ln w="9525">
            <a:solidFill>
              <a:schemeClr val="tx1"/>
            </a:solidFill>
            <a:miter lim="800000"/>
            <a:headEnd/>
            <a:tailEnd/>
          </a:ln>
        </p:spPr>
        <p:txBody>
          <a:bodyPr wrap="none"/>
          <a:lstStyle/>
          <a:p>
            <a:endParaRPr lang="en-US"/>
          </a:p>
        </p:txBody>
      </p:sp>
      <p:sp>
        <p:nvSpPr>
          <p:cNvPr id="46091" name="Oval 1035"/>
          <p:cNvSpPr>
            <a:spLocks noChangeArrowheads="1"/>
          </p:cNvSpPr>
          <p:nvPr/>
        </p:nvSpPr>
        <p:spPr bwMode="auto">
          <a:xfrm>
            <a:off x="4343400" y="2971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46092" name="Line 1036"/>
          <p:cNvSpPr>
            <a:spLocks noChangeShapeType="1"/>
          </p:cNvSpPr>
          <p:nvPr/>
        </p:nvSpPr>
        <p:spPr bwMode="auto">
          <a:xfrm flipH="1">
            <a:off x="3581400" y="2590800"/>
            <a:ext cx="304800" cy="457200"/>
          </a:xfrm>
          <a:prstGeom prst="line">
            <a:avLst/>
          </a:prstGeom>
          <a:noFill/>
          <a:ln w="9525">
            <a:solidFill>
              <a:schemeClr val="tx1"/>
            </a:solidFill>
            <a:miter lim="800000"/>
            <a:headEnd/>
            <a:tailEnd/>
          </a:ln>
        </p:spPr>
        <p:txBody>
          <a:bodyPr wrap="none"/>
          <a:lstStyle/>
          <a:p>
            <a:endParaRPr lang="en-US"/>
          </a:p>
        </p:txBody>
      </p:sp>
      <p:sp>
        <p:nvSpPr>
          <p:cNvPr id="46093" name="Oval 1046"/>
          <p:cNvSpPr>
            <a:spLocks noChangeArrowheads="1"/>
          </p:cNvSpPr>
          <p:nvPr/>
        </p:nvSpPr>
        <p:spPr bwMode="auto">
          <a:xfrm>
            <a:off x="4876800" y="3581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6</a:t>
            </a:r>
          </a:p>
        </p:txBody>
      </p:sp>
      <p:sp>
        <p:nvSpPr>
          <p:cNvPr id="46094" name="Line 1047"/>
          <p:cNvSpPr>
            <a:spLocks noChangeShapeType="1"/>
          </p:cNvSpPr>
          <p:nvPr/>
        </p:nvSpPr>
        <p:spPr bwMode="auto">
          <a:xfrm>
            <a:off x="4648200" y="3352800"/>
            <a:ext cx="228600" cy="304800"/>
          </a:xfrm>
          <a:prstGeom prst="line">
            <a:avLst/>
          </a:prstGeom>
          <a:noFill/>
          <a:ln w="9525">
            <a:solidFill>
              <a:schemeClr val="tx1"/>
            </a:solidFill>
            <a:miter lim="800000"/>
            <a:headEnd/>
            <a:tailEnd/>
          </a:ln>
        </p:spPr>
        <p:txBody>
          <a:bodyPr wrap="none"/>
          <a:lstStyle/>
          <a:p>
            <a:endParaRPr lang="en-US"/>
          </a:p>
        </p:txBody>
      </p:sp>
      <p:sp>
        <p:nvSpPr>
          <p:cNvPr id="46095" name="Oval 1048"/>
          <p:cNvSpPr>
            <a:spLocks noChangeArrowheads="1"/>
          </p:cNvSpPr>
          <p:nvPr/>
        </p:nvSpPr>
        <p:spPr bwMode="auto">
          <a:xfrm>
            <a:off x="6019800" y="2743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46096" name="Oval 1049"/>
          <p:cNvSpPr>
            <a:spLocks noChangeArrowheads="1"/>
          </p:cNvSpPr>
          <p:nvPr/>
        </p:nvSpPr>
        <p:spPr bwMode="auto">
          <a:xfrm>
            <a:off x="5486400" y="2057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46097" name="Oval 1050"/>
          <p:cNvSpPr>
            <a:spLocks noChangeArrowheads="1"/>
          </p:cNvSpPr>
          <p:nvPr/>
        </p:nvSpPr>
        <p:spPr bwMode="auto">
          <a:xfrm>
            <a:off x="5181600" y="2743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46098" name="Line 1051"/>
          <p:cNvSpPr>
            <a:spLocks noChangeShapeType="1"/>
          </p:cNvSpPr>
          <p:nvPr/>
        </p:nvSpPr>
        <p:spPr bwMode="auto">
          <a:xfrm flipH="1">
            <a:off x="5638800" y="1676400"/>
            <a:ext cx="381000" cy="381000"/>
          </a:xfrm>
          <a:prstGeom prst="line">
            <a:avLst/>
          </a:prstGeom>
          <a:noFill/>
          <a:ln w="9525">
            <a:solidFill>
              <a:schemeClr val="tx1"/>
            </a:solidFill>
            <a:miter lim="800000"/>
            <a:headEnd/>
            <a:tailEnd/>
          </a:ln>
        </p:spPr>
        <p:txBody>
          <a:bodyPr wrap="none"/>
          <a:lstStyle/>
          <a:p>
            <a:endParaRPr lang="en-US"/>
          </a:p>
        </p:txBody>
      </p:sp>
      <p:sp>
        <p:nvSpPr>
          <p:cNvPr id="46099" name="Line 1052"/>
          <p:cNvSpPr>
            <a:spLocks noChangeShapeType="1"/>
          </p:cNvSpPr>
          <p:nvPr/>
        </p:nvSpPr>
        <p:spPr bwMode="auto">
          <a:xfrm>
            <a:off x="6400800" y="1752600"/>
            <a:ext cx="381000" cy="304800"/>
          </a:xfrm>
          <a:prstGeom prst="line">
            <a:avLst/>
          </a:prstGeom>
          <a:noFill/>
          <a:ln w="9525">
            <a:solidFill>
              <a:schemeClr val="tx1"/>
            </a:solidFill>
            <a:miter lim="800000"/>
            <a:headEnd/>
            <a:tailEnd/>
          </a:ln>
        </p:spPr>
        <p:txBody>
          <a:bodyPr wrap="none"/>
          <a:lstStyle/>
          <a:p>
            <a:endParaRPr lang="en-US"/>
          </a:p>
        </p:txBody>
      </p:sp>
      <p:sp>
        <p:nvSpPr>
          <p:cNvPr id="46100" name="Oval 1053"/>
          <p:cNvSpPr>
            <a:spLocks noChangeArrowheads="1"/>
          </p:cNvSpPr>
          <p:nvPr/>
        </p:nvSpPr>
        <p:spPr bwMode="auto">
          <a:xfrm>
            <a:off x="6019800" y="1447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46101" name="Line 1054"/>
          <p:cNvSpPr>
            <a:spLocks noChangeShapeType="1"/>
          </p:cNvSpPr>
          <p:nvPr/>
        </p:nvSpPr>
        <p:spPr bwMode="auto">
          <a:xfrm>
            <a:off x="7086600" y="2362200"/>
            <a:ext cx="304800" cy="304800"/>
          </a:xfrm>
          <a:prstGeom prst="line">
            <a:avLst/>
          </a:prstGeom>
          <a:noFill/>
          <a:ln w="9525">
            <a:solidFill>
              <a:schemeClr val="tx1"/>
            </a:solidFill>
            <a:miter lim="800000"/>
            <a:headEnd/>
            <a:tailEnd/>
          </a:ln>
        </p:spPr>
        <p:txBody>
          <a:bodyPr wrap="none"/>
          <a:lstStyle/>
          <a:p>
            <a:endParaRPr lang="en-US"/>
          </a:p>
        </p:txBody>
      </p:sp>
      <p:sp>
        <p:nvSpPr>
          <p:cNvPr id="46102" name="Oval 1055"/>
          <p:cNvSpPr>
            <a:spLocks noChangeArrowheads="1"/>
          </p:cNvSpPr>
          <p:nvPr/>
        </p:nvSpPr>
        <p:spPr bwMode="auto">
          <a:xfrm>
            <a:off x="6781800" y="2057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46103" name="Line 1056"/>
          <p:cNvSpPr>
            <a:spLocks noChangeShapeType="1"/>
          </p:cNvSpPr>
          <p:nvPr/>
        </p:nvSpPr>
        <p:spPr bwMode="auto">
          <a:xfrm flipH="1">
            <a:off x="5257800" y="2362200"/>
            <a:ext cx="304800" cy="457200"/>
          </a:xfrm>
          <a:prstGeom prst="line">
            <a:avLst/>
          </a:prstGeom>
          <a:noFill/>
          <a:ln w="9525">
            <a:solidFill>
              <a:schemeClr val="tx1"/>
            </a:solidFill>
            <a:miter lim="800000"/>
            <a:headEnd/>
            <a:tailEnd/>
          </a:ln>
        </p:spPr>
        <p:txBody>
          <a:bodyPr wrap="none"/>
          <a:lstStyle/>
          <a:p>
            <a:endParaRPr lang="en-US"/>
          </a:p>
        </p:txBody>
      </p:sp>
      <p:sp>
        <p:nvSpPr>
          <p:cNvPr id="46104" name="Oval 1057"/>
          <p:cNvSpPr>
            <a:spLocks noChangeArrowheads="1"/>
          </p:cNvSpPr>
          <p:nvPr/>
        </p:nvSpPr>
        <p:spPr bwMode="auto">
          <a:xfrm>
            <a:off x="7315200" y="2667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6</a:t>
            </a:r>
          </a:p>
        </p:txBody>
      </p:sp>
      <p:sp>
        <p:nvSpPr>
          <p:cNvPr id="46105" name="Line 1058"/>
          <p:cNvSpPr>
            <a:spLocks noChangeShapeType="1"/>
          </p:cNvSpPr>
          <p:nvPr/>
        </p:nvSpPr>
        <p:spPr bwMode="auto">
          <a:xfrm>
            <a:off x="5867400" y="2438400"/>
            <a:ext cx="228600" cy="304800"/>
          </a:xfrm>
          <a:prstGeom prst="line">
            <a:avLst/>
          </a:prstGeom>
          <a:noFill/>
          <a:ln w="9525">
            <a:solidFill>
              <a:schemeClr val="tx1"/>
            </a:solidFill>
            <a:miter lim="800000"/>
            <a:headEnd/>
            <a:tailEnd/>
          </a:ln>
        </p:spPr>
        <p:txBody>
          <a:bodyPr wrap="none"/>
          <a:lstStyle/>
          <a:p>
            <a:endParaRPr lang="en-US"/>
          </a:p>
        </p:txBody>
      </p:sp>
      <p:sp>
        <p:nvSpPr>
          <p:cNvPr id="46106" name="Line 1059"/>
          <p:cNvSpPr>
            <a:spLocks noChangeShapeType="1"/>
          </p:cNvSpPr>
          <p:nvPr/>
        </p:nvSpPr>
        <p:spPr bwMode="auto">
          <a:xfrm>
            <a:off x="4572000" y="2438400"/>
            <a:ext cx="381000" cy="0"/>
          </a:xfrm>
          <a:prstGeom prst="line">
            <a:avLst/>
          </a:prstGeom>
          <a:noFill/>
          <a:ln w="9525">
            <a:solidFill>
              <a:schemeClr val="tx1"/>
            </a:solidFill>
            <a:miter lim="800000"/>
            <a:headEnd/>
            <a:tailEnd type="triangle" w="med" len="med"/>
          </a:ln>
        </p:spPr>
        <p:txBody>
          <a:bodyPr wrap="none"/>
          <a:lstStyle/>
          <a:p>
            <a:endParaRPr lang="en-US"/>
          </a:p>
        </p:txBody>
      </p:sp>
      <p:sp>
        <p:nvSpPr>
          <p:cNvPr id="46107" name="Oval 1060"/>
          <p:cNvSpPr>
            <a:spLocks noChangeArrowheads="1"/>
          </p:cNvSpPr>
          <p:nvPr/>
        </p:nvSpPr>
        <p:spPr bwMode="auto">
          <a:xfrm>
            <a:off x="1905000" y="5562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46108" name="Oval 1061"/>
          <p:cNvSpPr>
            <a:spLocks noChangeArrowheads="1"/>
          </p:cNvSpPr>
          <p:nvPr/>
        </p:nvSpPr>
        <p:spPr bwMode="auto">
          <a:xfrm>
            <a:off x="1371600" y="4876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46109" name="Oval 1062"/>
          <p:cNvSpPr>
            <a:spLocks noChangeArrowheads="1"/>
          </p:cNvSpPr>
          <p:nvPr/>
        </p:nvSpPr>
        <p:spPr bwMode="auto">
          <a:xfrm>
            <a:off x="1066800" y="5562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46110" name="Line 1063"/>
          <p:cNvSpPr>
            <a:spLocks noChangeShapeType="1"/>
          </p:cNvSpPr>
          <p:nvPr/>
        </p:nvSpPr>
        <p:spPr bwMode="auto">
          <a:xfrm flipH="1">
            <a:off x="1524000" y="4495800"/>
            <a:ext cx="381000" cy="381000"/>
          </a:xfrm>
          <a:prstGeom prst="line">
            <a:avLst/>
          </a:prstGeom>
          <a:noFill/>
          <a:ln w="9525">
            <a:solidFill>
              <a:schemeClr val="tx1"/>
            </a:solidFill>
            <a:miter lim="800000"/>
            <a:headEnd/>
            <a:tailEnd/>
          </a:ln>
        </p:spPr>
        <p:txBody>
          <a:bodyPr wrap="none"/>
          <a:lstStyle/>
          <a:p>
            <a:endParaRPr lang="en-US"/>
          </a:p>
        </p:txBody>
      </p:sp>
      <p:sp>
        <p:nvSpPr>
          <p:cNvPr id="46111" name="Line 1064"/>
          <p:cNvSpPr>
            <a:spLocks noChangeShapeType="1"/>
          </p:cNvSpPr>
          <p:nvPr/>
        </p:nvSpPr>
        <p:spPr bwMode="auto">
          <a:xfrm>
            <a:off x="2286000" y="4572000"/>
            <a:ext cx="381000" cy="304800"/>
          </a:xfrm>
          <a:prstGeom prst="line">
            <a:avLst/>
          </a:prstGeom>
          <a:noFill/>
          <a:ln w="9525">
            <a:solidFill>
              <a:schemeClr val="tx1"/>
            </a:solidFill>
            <a:miter lim="800000"/>
            <a:headEnd/>
            <a:tailEnd/>
          </a:ln>
        </p:spPr>
        <p:txBody>
          <a:bodyPr wrap="none"/>
          <a:lstStyle/>
          <a:p>
            <a:endParaRPr lang="en-US"/>
          </a:p>
        </p:txBody>
      </p:sp>
      <p:sp>
        <p:nvSpPr>
          <p:cNvPr id="46112" name="Oval 1065"/>
          <p:cNvSpPr>
            <a:spLocks noChangeArrowheads="1"/>
          </p:cNvSpPr>
          <p:nvPr/>
        </p:nvSpPr>
        <p:spPr bwMode="auto">
          <a:xfrm>
            <a:off x="1905000" y="4267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46113" name="Line 1066"/>
          <p:cNvSpPr>
            <a:spLocks noChangeShapeType="1"/>
          </p:cNvSpPr>
          <p:nvPr/>
        </p:nvSpPr>
        <p:spPr bwMode="auto">
          <a:xfrm>
            <a:off x="2971800" y="5181600"/>
            <a:ext cx="304800" cy="304800"/>
          </a:xfrm>
          <a:prstGeom prst="line">
            <a:avLst/>
          </a:prstGeom>
          <a:noFill/>
          <a:ln w="9525">
            <a:solidFill>
              <a:schemeClr val="tx1"/>
            </a:solidFill>
            <a:miter lim="800000"/>
            <a:headEnd/>
            <a:tailEnd/>
          </a:ln>
        </p:spPr>
        <p:txBody>
          <a:bodyPr wrap="none"/>
          <a:lstStyle/>
          <a:p>
            <a:endParaRPr lang="en-US"/>
          </a:p>
        </p:txBody>
      </p:sp>
      <p:sp>
        <p:nvSpPr>
          <p:cNvPr id="46114" name="Oval 1067"/>
          <p:cNvSpPr>
            <a:spLocks noChangeArrowheads="1"/>
          </p:cNvSpPr>
          <p:nvPr/>
        </p:nvSpPr>
        <p:spPr bwMode="auto">
          <a:xfrm>
            <a:off x="2667000" y="4876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46115" name="Line 1068"/>
          <p:cNvSpPr>
            <a:spLocks noChangeShapeType="1"/>
          </p:cNvSpPr>
          <p:nvPr/>
        </p:nvSpPr>
        <p:spPr bwMode="auto">
          <a:xfrm flipH="1">
            <a:off x="1143000" y="5181600"/>
            <a:ext cx="304800" cy="457200"/>
          </a:xfrm>
          <a:prstGeom prst="line">
            <a:avLst/>
          </a:prstGeom>
          <a:noFill/>
          <a:ln w="9525">
            <a:solidFill>
              <a:schemeClr val="tx1"/>
            </a:solidFill>
            <a:miter lim="800000"/>
            <a:headEnd/>
            <a:tailEnd/>
          </a:ln>
        </p:spPr>
        <p:txBody>
          <a:bodyPr wrap="none"/>
          <a:lstStyle/>
          <a:p>
            <a:endParaRPr lang="en-US"/>
          </a:p>
        </p:txBody>
      </p:sp>
      <p:sp>
        <p:nvSpPr>
          <p:cNvPr id="46116" name="Oval 1069"/>
          <p:cNvSpPr>
            <a:spLocks noChangeArrowheads="1"/>
          </p:cNvSpPr>
          <p:nvPr/>
        </p:nvSpPr>
        <p:spPr bwMode="auto">
          <a:xfrm>
            <a:off x="3200400" y="5486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6</a:t>
            </a:r>
          </a:p>
        </p:txBody>
      </p:sp>
      <p:sp>
        <p:nvSpPr>
          <p:cNvPr id="46117" name="Line 1070"/>
          <p:cNvSpPr>
            <a:spLocks noChangeShapeType="1"/>
          </p:cNvSpPr>
          <p:nvPr/>
        </p:nvSpPr>
        <p:spPr bwMode="auto">
          <a:xfrm>
            <a:off x="1752600" y="5257800"/>
            <a:ext cx="228600" cy="304800"/>
          </a:xfrm>
          <a:prstGeom prst="line">
            <a:avLst/>
          </a:prstGeom>
          <a:noFill/>
          <a:ln w="9525">
            <a:solidFill>
              <a:schemeClr val="tx1"/>
            </a:solidFill>
            <a:miter lim="800000"/>
            <a:headEnd/>
            <a:tailEnd/>
          </a:ln>
        </p:spPr>
        <p:txBody>
          <a:bodyPr wrap="none"/>
          <a:lstStyle/>
          <a:p>
            <a:endParaRPr lang="en-US"/>
          </a:p>
        </p:txBody>
      </p:sp>
      <p:sp>
        <p:nvSpPr>
          <p:cNvPr id="46118" name="Oval 1071"/>
          <p:cNvSpPr>
            <a:spLocks noChangeArrowheads="1"/>
          </p:cNvSpPr>
          <p:nvPr/>
        </p:nvSpPr>
        <p:spPr bwMode="auto">
          <a:xfrm>
            <a:off x="3733800" y="6096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7</a:t>
            </a:r>
          </a:p>
        </p:txBody>
      </p:sp>
      <p:sp>
        <p:nvSpPr>
          <p:cNvPr id="46119" name="Line 1072"/>
          <p:cNvSpPr>
            <a:spLocks noChangeShapeType="1"/>
          </p:cNvSpPr>
          <p:nvPr/>
        </p:nvSpPr>
        <p:spPr bwMode="auto">
          <a:xfrm>
            <a:off x="3505200" y="5791200"/>
            <a:ext cx="304800" cy="304800"/>
          </a:xfrm>
          <a:prstGeom prst="line">
            <a:avLst/>
          </a:prstGeom>
          <a:noFill/>
          <a:ln w="9525">
            <a:solidFill>
              <a:schemeClr val="tx1"/>
            </a:solidFill>
            <a:miter lim="800000"/>
            <a:headEnd/>
            <a:tailEnd/>
          </a:ln>
        </p:spPr>
        <p:txBody>
          <a:bodyPr wrap="none"/>
          <a:lstStyle/>
          <a:p>
            <a:endParaRPr lang="en-US"/>
          </a:p>
        </p:txBody>
      </p:sp>
      <p:sp>
        <p:nvSpPr>
          <p:cNvPr id="46120" name="Oval 1073"/>
          <p:cNvSpPr>
            <a:spLocks noChangeArrowheads="1"/>
          </p:cNvSpPr>
          <p:nvPr/>
        </p:nvSpPr>
        <p:spPr bwMode="auto">
          <a:xfrm>
            <a:off x="5562600" y="5410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46121" name="Oval 1074"/>
          <p:cNvSpPr>
            <a:spLocks noChangeArrowheads="1"/>
          </p:cNvSpPr>
          <p:nvPr/>
        </p:nvSpPr>
        <p:spPr bwMode="auto">
          <a:xfrm>
            <a:off x="5029200" y="4724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46122" name="Oval 1075"/>
          <p:cNvSpPr>
            <a:spLocks noChangeArrowheads="1"/>
          </p:cNvSpPr>
          <p:nvPr/>
        </p:nvSpPr>
        <p:spPr bwMode="auto">
          <a:xfrm>
            <a:off x="4724400" y="5410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46123" name="Line 1076"/>
          <p:cNvSpPr>
            <a:spLocks noChangeShapeType="1"/>
          </p:cNvSpPr>
          <p:nvPr/>
        </p:nvSpPr>
        <p:spPr bwMode="auto">
          <a:xfrm flipH="1">
            <a:off x="5181600" y="4343400"/>
            <a:ext cx="381000" cy="381000"/>
          </a:xfrm>
          <a:prstGeom prst="line">
            <a:avLst/>
          </a:prstGeom>
          <a:noFill/>
          <a:ln w="9525">
            <a:solidFill>
              <a:schemeClr val="tx1"/>
            </a:solidFill>
            <a:miter lim="800000"/>
            <a:headEnd/>
            <a:tailEnd/>
          </a:ln>
        </p:spPr>
        <p:txBody>
          <a:bodyPr wrap="none"/>
          <a:lstStyle/>
          <a:p>
            <a:endParaRPr lang="en-US"/>
          </a:p>
        </p:txBody>
      </p:sp>
      <p:sp>
        <p:nvSpPr>
          <p:cNvPr id="46124" name="Line 1077"/>
          <p:cNvSpPr>
            <a:spLocks noChangeShapeType="1"/>
          </p:cNvSpPr>
          <p:nvPr/>
        </p:nvSpPr>
        <p:spPr bwMode="auto">
          <a:xfrm>
            <a:off x="5943600" y="4419600"/>
            <a:ext cx="381000" cy="304800"/>
          </a:xfrm>
          <a:prstGeom prst="line">
            <a:avLst/>
          </a:prstGeom>
          <a:noFill/>
          <a:ln w="9525">
            <a:solidFill>
              <a:schemeClr val="tx1"/>
            </a:solidFill>
            <a:miter lim="800000"/>
            <a:headEnd/>
            <a:tailEnd/>
          </a:ln>
        </p:spPr>
        <p:txBody>
          <a:bodyPr wrap="none"/>
          <a:lstStyle/>
          <a:p>
            <a:endParaRPr lang="en-US"/>
          </a:p>
        </p:txBody>
      </p:sp>
      <p:sp>
        <p:nvSpPr>
          <p:cNvPr id="46125" name="Oval 1078"/>
          <p:cNvSpPr>
            <a:spLocks noChangeArrowheads="1"/>
          </p:cNvSpPr>
          <p:nvPr/>
        </p:nvSpPr>
        <p:spPr bwMode="auto">
          <a:xfrm>
            <a:off x="5562600" y="4114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46126" name="Line 1079"/>
          <p:cNvSpPr>
            <a:spLocks noChangeShapeType="1"/>
          </p:cNvSpPr>
          <p:nvPr/>
        </p:nvSpPr>
        <p:spPr bwMode="auto">
          <a:xfrm>
            <a:off x="6629400" y="5029200"/>
            <a:ext cx="304800" cy="304800"/>
          </a:xfrm>
          <a:prstGeom prst="line">
            <a:avLst/>
          </a:prstGeom>
          <a:noFill/>
          <a:ln w="9525">
            <a:solidFill>
              <a:schemeClr val="tx1"/>
            </a:solidFill>
            <a:miter lim="800000"/>
            <a:headEnd/>
            <a:tailEnd/>
          </a:ln>
        </p:spPr>
        <p:txBody>
          <a:bodyPr wrap="none"/>
          <a:lstStyle/>
          <a:p>
            <a:endParaRPr lang="en-US"/>
          </a:p>
        </p:txBody>
      </p:sp>
      <p:sp>
        <p:nvSpPr>
          <p:cNvPr id="46127" name="Oval 1080"/>
          <p:cNvSpPr>
            <a:spLocks noChangeArrowheads="1"/>
          </p:cNvSpPr>
          <p:nvPr/>
        </p:nvSpPr>
        <p:spPr bwMode="auto">
          <a:xfrm>
            <a:off x="6324600" y="4724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6</a:t>
            </a:r>
          </a:p>
        </p:txBody>
      </p:sp>
      <p:sp>
        <p:nvSpPr>
          <p:cNvPr id="46128" name="Line 1081"/>
          <p:cNvSpPr>
            <a:spLocks noChangeShapeType="1"/>
          </p:cNvSpPr>
          <p:nvPr/>
        </p:nvSpPr>
        <p:spPr bwMode="auto">
          <a:xfrm flipH="1">
            <a:off x="4800600" y="5029200"/>
            <a:ext cx="304800" cy="457200"/>
          </a:xfrm>
          <a:prstGeom prst="line">
            <a:avLst/>
          </a:prstGeom>
          <a:noFill/>
          <a:ln w="9525">
            <a:solidFill>
              <a:schemeClr val="tx1"/>
            </a:solidFill>
            <a:miter lim="800000"/>
            <a:headEnd/>
            <a:tailEnd/>
          </a:ln>
        </p:spPr>
        <p:txBody>
          <a:bodyPr wrap="none"/>
          <a:lstStyle/>
          <a:p>
            <a:endParaRPr lang="en-US"/>
          </a:p>
        </p:txBody>
      </p:sp>
      <p:sp>
        <p:nvSpPr>
          <p:cNvPr id="46129" name="Oval 1082"/>
          <p:cNvSpPr>
            <a:spLocks noChangeArrowheads="1"/>
          </p:cNvSpPr>
          <p:nvPr/>
        </p:nvSpPr>
        <p:spPr bwMode="auto">
          <a:xfrm>
            <a:off x="6858000" y="5334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7</a:t>
            </a:r>
          </a:p>
        </p:txBody>
      </p:sp>
      <p:sp>
        <p:nvSpPr>
          <p:cNvPr id="46130" name="Line 1083"/>
          <p:cNvSpPr>
            <a:spLocks noChangeShapeType="1"/>
          </p:cNvSpPr>
          <p:nvPr/>
        </p:nvSpPr>
        <p:spPr bwMode="auto">
          <a:xfrm>
            <a:off x="5410200" y="5105400"/>
            <a:ext cx="228600" cy="304800"/>
          </a:xfrm>
          <a:prstGeom prst="line">
            <a:avLst/>
          </a:prstGeom>
          <a:noFill/>
          <a:ln w="9525">
            <a:solidFill>
              <a:schemeClr val="tx1"/>
            </a:solidFill>
            <a:miter lim="800000"/>
            <a:headEnd/>
            <a:tailEnd/>
          </a:ln>
        </p:spPr>
        <p:txBody>
          <a:bodyPr wrap="none"/>
          <a:lstStyle/>
          <a:p>
            <a:endParaRPr lang="en-US"/>
          </a:p>
        </p:txBody>
      </p:sp>
      <p:sp>
        <p:nvSpPr>
          <p:cNvPr id="46131" name="Oval 1084"/>
          <p:cNvSpPr>
            <a:spLocks noChangeArrowheads="1"/>
          </p:cNvSpPr>
          <p:nvPr/>
        </p:nvSpPr>
        <p:spPr bwMode="auto">
          <a:xfrm>
            <a:off x="6096000" y="5410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46132" name="Line 1085"/>
          <p:cNvSpPr>
            <a:spLocks noChangeShapeType="1"/>
          </p:cNvSpPr>
          <p:nvPr/>
        </p:nvSpPr>
        <p:spPr bwMode="auto">
          <a:xfrm flipH="1">
            <a:off x="6324600" y="5105400"/>
            <a:ext cx="76200" cy="304800"/>
          </a:xfrm>
          <a:prstGeom prst="line">
            <a:avLst/>
          </a:prstGeom>
          <a:noFill/>
          <a:ln w="9525">
            <a:solidFill>
              <a:schemeClr val="tx1"/>
            </a:solidFill>
            <a:miter lim="800000"/>
            <a:headEnd/>
            <a:tailEnd/>
          </a:ln>
        </p:spPr>
        <p:txBody>
          <a:bodyPr wrap="none"/>
          <a:lstStyle/>
          <a:p>
            <a:endParaRPr lang="en-US"/>
          </a:p>
        </p:txBody>
      </p:sp>
      <p:sp>
        <p:nvSpPr>
          <p:cNvPr id="46133" name="Line 1086"/>
          <p:cNvSpPr>
            <a:spLocks noChangeShapeType="1"/>
          </p:cNvSpPr>
          <p:nvPr/>
        </p:nvSpPr>
        <p:spPr bwMode="auto">
          <a:xfrm>
            <a:off x="3581400" y="5029200"/>
            <a:ext cx="457200" cy="0"/>
          </a:xfrm>
          <a:prstGeom prst="line">
            <a:avLst/>
          </a:prstGeom>
          <a:noFill/>
          <a:ln w="9525">
            <a:solidFill>
              <a:schemeClr val="tx1"/>
            </a:solidFill>
            <a:miter lim="800000"/>
            <a:headEnd/>
            <a:tailEnd type="triangle" w="med" len="med"/>
          </a:ln>
        </p:spPr>
        <p:txBody>
          <a:bodyPr wrap="none"/>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Left Right Rotation LR Rotation</a:t>
            </a:r>
          </a:p>
        </p:txBody>
      </p:sp>
      <p:sp>
        <p:nvSpPr>
          <p:cNvPr id="3" name="Content Placeholder 2"/>
          <p:cNvSpPr>
            <a:spLocks noGrp="1"/>
          </p:cNvSpPr>
          <p:nvPr>
            <p:ph idx="1"/>
          </p:nvPr>
        </p:nvSpPr>
        <p:spPr>
          <a:xfrm>
            <a:off x="1024904" y="7591500"/>
            <a:ext cx="5625703" cy="179832"/>
          </a:xfrm>
        </p:spPr>
        <p:txBody>
          <a:bodyPr>
            <a:normAutofit fontScale="25000" lnSpcReduction="20000"/>
          </a:bodyPr>
          <a:lstStyle/>
          <a:p>
            <a:pPr marL="0" indent="0" algn="just">
              <a:buNone/>
            </a:pPr>
            <a:r>
              <a:rPr lang="en-US" dirty="0"/>
              <a:t>The LR Rotation is a sequence of single left rotation followed by a single right rotation. In LR Rotation, at first, every node moves one position to the left and one position to right from the current position. </a:t>
            </a:r>
          </a:p>
          <a:p>
            <a:pPr marL="0" indent="0" algn="just">
              <a:buNone/>
            </a:pPr>
            <a:endParaRPr lang="en-US" dirty="0"/>
          </a:p>
        </p:txBody>
      </p:sp>
      <p:pic>
        <p:nvPicPr>
          <p:cNvPr id="4098" name="Picture 2" descr="AVL Tree LR Ro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33600"/>
            <a:ext cx="7772400"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0" y="4267200"/>
            <a:ext cx="8382000" cy="923330"/>
          </a:xfrm>
          <a:prstGeom prst="rect">
            <a:avLst/>
          </a:prstGeom>
        </p:spPr>
        <p:txBody>
          <a:bodyPr wrap="square">
            <a:spAutoFit/>
          </a:bodyPr>
          <a:lstStyle/>
          <a:p>
            <a:r>
              <a:rPr lang="en-US" dirty="0">
                <a:solidFill>
                  <a:srgbClr val="333333"/>
                </a:solidFill>
                <a:latin typeface="Open Sans"/>
              </a:rPr>
              <a:t>The LR Rotation is a sequence of single left rotation followed by a single right rotation. In LR Rotation, at first, every node moves one position to the left and one position to right from the current position</a:t>
            </a:r>
            <a:endParaRPr lang="en-US" dirty="0"/>
          </a:p>
        </p:txBody>
      </p:sp>
    </p:spTree>
    <p:extLst>
      <p:ext uri="{BB962C8B-B14F-4D97-AF65-F5344CB8AC3E}">
        <p14:creationId xmlns:p14="http://schemas.microsoft.com/office/powerpoint/2010/main" val="1954736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Right Left Rotation RL Rotation</a:t>
            </a:r>
          </a:p>
        </p:txBody>
      </p:sp>
      <p:pic>
        <p:nvPicPr>
          <p:cNvPr id="5122" name="Picture 2" descr="AVL Tree RL Rot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905000"/>
            <a:ext cx="6262116" cy="2514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95400" y="4876800"/>
            <a:ext cx="7239000" cy="923330"/>
          </a:xfrm>
          <a:prstGeom prst="rect">
            <a:avLst/>
          </a:prstGeom>
        </p:spPr>
        <p:txBody>
          <a:bodyPr wrap="square">
            <a:spAutoFit/>
          </a:bodyPr>
          <a:lstStyle/>
          <a:p>
            <a:r>
              <a:rPr lang="en-US" dirty="0">
                <a:solidFill>
                  <a:srgbClr val="333333"/>
                </a:solidFill>
                <a:latin typeface="Open Sans"/>
              </a:rPr>
              <a:t>The RL Rotation is sequence of single right rotation followed by single left rotation. In RL Rotation, at first every node moves one position to right and one position to left from the current position.</a:t>
            </a:r>
            <a:endParaRPr lang="en-US" dirty="0"/>
          </a:p>
        </p:txBody>
      </p:sp>
    </p:spTree>
    <p:extLst>
      <p:ext uri="{BB962C8B-B14F-4D97-AF65-F5344CB8AC3E}">
        <p14:creationId xmlns:p14="http://schemas.microsoft.com/office/powerpoint/2010/main" val="2059999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D0855C74-6D11-4418-B13F-6320257C4107}" type="slidenum">
              <a:rPr lang="en-US" sz="1400">
                <a:latin typeface="Arial" pitchFamily="34" charset="0"/>
              </a:rPr>
              <a:pPr algn="r"/>
              <a:t>24</a:t>
            </a:fld>
            <a:endParaRPr lang="en-US" sz="1400">
              <a:latin typeface="Arial" pitchFamily="34" charset="0"/>
            </a:endParaRPr>
          </a:p>
        </p:txBody>
      </p:sp>
      <p:sp>
        <p:nvSpPr>
          <p:cNvPr id="52226" name="Rectangle 2"/>
          <p:cNvSpPr>
            <a:spLocks noGrp="1" noChangeArrowheads="1"/>
          </p:cNvSpPr>
          <p:nvPr>
            <p:ph type="title" idx="4294967295"/>
          </p:nvPr>
        </p:nvSpPr>
        <p:spPr>
          <a:xfrm>
            <a:off x="685800" y="381000"/>
            <a:ext cx="7772400" cy="762000"/>
          </a:xfrm>
          <a:prstGeom prst="rect">
            <a:avLst/>
          </a:prstGeom>
        </p:spPr>
        <p:txBody>
          <a:bodyPr/>
          <a:lstStyle/>
          <a:p>
            <a:pPr eaLnBrk="1" hangingPunct="1"/>
            <a:r>
              <a:rPr lang="en-US" sz="3000" dirty="0">
                <a:solidFill>
                  <a:srgbClr val="FF0000"/>
                </a:solidFill>
                <a:ea typeface="ＭＳ Ｐゴシック" pitchFamily="34" charset="-128"/>
              </a:rPr>
              <a:t>Example</a:t>
            </a:r>
          </a:p>
        </p:txBody>
      </p:sp>
      <p:sp>
        <p:nvSpPr>
          <p:cNvPr id="52227" name="Rectangle 3"/>
          <p:cNvSpPr>
            <a:spLocks noGrp="1" noChangeArrowheads="1"/>
          </p:cNvSpPr>
          <p:nvPr>
            <p:ph type="body" idx="4294967295"/>
          </p:nvPr>
        </p:nvSpPr>
        <p:spPr>
          <a:xfrm>
            <a:off x="685800" y="1371600"/>
            <a:ext cx="7772400" cy="4724400"/>
          </a:xfrm>
          <a:prstGeom prst="rect">
            <a:avLst/>
          </a:prstGeom>
        </p:spPr>
        <p:txBody>
          <a:bodyPr/>
          <a:lstStyle/>
          <a:p>
            <a:pPr eaLnBrk="1" hangingPunct="1"/>
            <a:r>
              <a:rPr lang="en-US" sz="2200" dirty="0">
                <a:ea typeface="ＭＳ Ｐゴシック" pitchFamily="34" charset="-128"/>
              </a:rPr>
              <a:t>Continuing the previous example by inserting values:</a:t>
            </a:r>
          </a:p>
          <a:p>
            <a:pPr marL="457200" lvl="1" indent="0" eaLnBrk="1" hangingPunct="1">
              <a:buNone/>
            </a:pPr>
            <a:endParaRPr lang="en-US" sz="2200" dirty="0">
              <a:latin typeface="Cambria" pitchFamily="18" charset="0"/>
              <a:ea typeface="ＭＳ Ｐゴシック" pitchFamily="34" charset="-128"/>
            </a:endParaRPr>
          </a:p>
          <a:p>
            <a:pPr eaLnBrk="1" hangingPunct="1"/>
            <a:r>
              <a:rPr lang="en-US" sz="2200" dirty="0">
                <a:ea typeface="ＭＳ Ｐゴシック" pitchFamily="34" charset="-128"/>
              </a:rPr>
              <a:t>Inserting 16 and 15</a:t>
            </a:r>
          </a:p>
        </p:txBody>
      </p:sp>
      <p:sp>
        <p:nvSpPr>
          <p:cNvPr id="52228" name="Oval 4"/>
          <p:cNvSpPr>
            <a:spLocks noChangeArrowheads="1"/>
          </p:cNvSpPr>
          <p:nvPr/>
        </p:nvSpPr>
        <p:spPr bwMode="auto">
          <a:xfrm>
            <a:off x="2362200" y="4419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52229" name="Oval 5"/>
          <p:cNvSpPr>
            <a:spLocks noChangeArrowheads="1"/>
          </p:cNvSpPr>
          <p:nvPr/>
        </p:nvSpPr>
        <p:spPr bwMode="auto">
          <a:xfrm>
            <a:off x="1828800" y="3733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52230" name="Oval 6"/>
          <p:cNvSpPr>
            <a:spLocks noChangeArrowheads="1"/>
          </p:cNvSpPr>
          <p:nvPr/>
        </p:nvSpPr>
        <p:spPr bwMode="auto">
          <a:xfrm>
            <a:off x="1524000" y="4419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52231" name="Line 7"/>
          <p:cNvSpPr>
            <a:spLocks noChangeShapeType="1"/>
          </p:cNvSpPr>
          <p:nvPr/>
        </p:nvSpPr>
        <p:spPr bwMode="auto">
          <a:xfrm flipH="1">
            <a:off x="1981200" y="3352800"/>
            <a:ext cx="381000" cy="381000"/>
          </a:xfrm>
          <a:prstGeom prst="line">
            <a:avLst/>
          </a:prstGeom>
          <a:noFill/>
          <a:ln w="9525">
            <a:solidFill>
              <a:schemeClr val="tx1"/>
            </a:solidFill>
            <a:miter lim="800000"/>
            <a:headEnd/>
            <a:tailEnd/>
          </a:ln>
        </p:spPr>
        <p:txBody>
          <a:bodyPr wrap="none"/>
          <a:lstStyle/>
          <a:p>
            <a:endParaRPr lang="en-US"/>
          </a:p>
        </p:txBody>
      </p:sp>
      <p:sp>
        <p:nvSpPr>
          <p:cNvPr id="52232" name="Line 8"/>
          <p:cNvSpPr>
            <a:spLocks noChangeShapeType="1"/>
          </p:cNvSpPr>
          <p:nvPr/>
        </p:nvSpPr>
        <p:spPr bwMode="auto">
          <a:xfrm>
            <a:off x="2743200" y="3429000"/>
            <a:ext cx="381000" cy="304800"/>
          </a:xfrm>
          <a:prstGeom prst="line">
            <a:avLst/>
          </a:prstGeom>
          <a:noFill/>
          <a:ln w="9525">
            <a:solidFill>
              <a:schemeClr val="tx1"/>
            </a:solidFill>
            <a:miter lim="800000"/>
            <a:headEnd/>
            <a:tailEnd/>
          </a:ln>
        </p:spPr>
        <p:txBody>
          <a:bodyPr wrap="none"/>
          <a:lstStyle/>
          <a:p>
            <a:endParaRPr lang="en-US"/>
          </a:p>
        </p:txBody>
      </p:sp>
      <p:sp>
        <p:nvSpPr>
          <p:cNvPr id="52233" name="Oval 9"/>
          <p:cNvSpPr>
            <a:spLocks noChangeArrowheads="1"/>
          </p:cNvSpPr>
          <p:nvPr/>
        </p:nvSpPr>
        <p:spPr bwMode="auto">
          <a:xfrm>
            <a:off x="2362200" y="3124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52234" name="Line 10"/>
          <p:cNvSpPr>
            <a:spLocks noChangeShapeType="1"/>
          </p:cNvSpPr>
          <p:nvPr/>
        </p:nvSpPr>
        <p:spPr bwMode="auto">
          <a:xfrm>
            <a:off x="3429000" y="4038600"/>
            <a:ext cx="304800" cy="304800"/>
          </a:xfrm>
          <a:prstGeom prst="line">
            <a:avLst/>
          </a:prstGeom>
          <a:noFill/>
          <a:ln w="9525">
            <a:solidFill>
              <a:schemeClr val="tx1"/>
            </a:solidFill>
            <a:miter lim="800000"/>
            <a:headEnd/>
            <a:tailEnd/>
          </a:ln>
        </p:spPr>
        <p:txBody>
          <a:bodyPr wrap="none"/>
          <a:lstStyle/>
          <a:p>
            <a:endParaRPr lang="en-US"/>
          </a:p>
        </p:txBody>
      </p:sp>
      <p:sp>
        <p:nvSpPr>
          <p:cNvPr id="52235" name="Oval 11"/>
          <p:cNvSpPr>
            <a:spLocks noChangeArrowheads="1"/>
          </p:cNvSpPr>
          <p:nvPr/>
        </p:nvSpPr>
        <p:spPr bwMode="auto">
          <a:xfrm>
            <a:off x="3124200" y="3733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6</a:t>
            </a:r>
          </a:p>
        </p:txBody>
      </p:sp>
      <p:sp>
        <p:nvSpPr>
          <p:cNvPr id="52236" name="Line 12"/>
          <p:cNvSpPr>
            <a:spLocks noChangeShapeType="1"/>
          </p:cNvSpPr>
          <p:nvPr/>
        </p:nvSpPr>
        <p:spPr bwMode="auto">
          <a:xfrm flipH="1">
            <a:off x="1600200" y="4038600"/>
            <a:ext cx="304800" cy="457200"/>
          </a:xfrm>
          <a:prstGeom prst="line">
            <a:avLst/>
          </a:prstGeom>
          <a:noFill/>
          <a:ln w="9525">
            <a:solidFill>
              <a:schemeClr val="tx1"/>
            </a:solidFill>
            <a:miter lim="800000"/>
            <a:headEnd/>
            <a:tailEnd/>
          </a:ln>
        </p:spPr>
        <p:txBody>
          <a:bodyPr wrap="none"/>
          <a:lstStyle/>
          <a:p>
            <a:endParaRPr lang="en-US"/>
          </a:p>
        </p:txBody>
      </p:sp>
      <p:sp>
        <p:nvSpPr>
          <p:cNvPr id="52237" name="Oval 13"/>
          <p:cNvSpPr>
            <a:spLocks noChangeArrowheads="1"/>
          </p:cNvSpPr>
          <p:nvPr/>
        </p:nvSpPr>
        <p:spPr bwMode="auto">
          <a:xfrm>
            <a:off x="3657600" y="4343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7</a:t>
            </a:r>
          </a:p>
        </p:txBody>
      </p:sp>
      <p:sp>
        <p:nvSpPr>
          <p:cNvPr id="52238" name="Line 14"/>
          <p:cNvSpPr>
            <a:spLocks noChangeShapeType="1"/>
          </p:cNvSpPr>
          <p:nvPr/>
        </p:nvSpPr>
        <p:spPr bwMode="auto">
          <a:xfrm>
            <a:off x="2209800" y="4114800"/>
            <a:ext cx="228600" cy="304800"/>
          </a:xfrm>
          <a:prstGeom prst="line">
            <a:avLst/>
          </a:prstGeom>
          <a:noFill/>
          <a:ln w="9525">
            <a:solidFill>
              <a:schemeClr val="tx1"/>
            </a:solidFill>
            <a:miter lim="800000"/>
            <a:headEnd/>
            <a:tailEnd/>
          </a:ln>
        </p:spPr>
        <p:txBody>
          <a:bodyPr wrap="none"/>
          <a:lstStyle/>
          <a:p>
            <a:endParaRPr lang="en-US"/>
          </a:p>
        </p:txBody>
      </p:sp>
      <p:sp>
        <p:nvSpPr>
          <p:cNvPr id="52239" name="Oval 15"/>
          <p:cNvSpPr>
            <a:spLocks noChangeArrowheads="1"/>
          </p:cNvSpPr>
          <p:nvPr/>
        </p:nvSpPr>
        <p:spPr bwMode="auto">
          <a:xfrm>
            <a:off x="2895600" y="4419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52240" name="Line 16"/>
          <p:cNvSpPr>
            <a:spLocks noChangeShapeType="1"/>
          </p:cNvSpPr>
          <p:nvPr/>
        </p:nvSpPr>
        <p:spPr bwMode="auto">
          <a:xfrm flipH="1">
            <a:off x="3124200" y="4114800"/>
            <a:ext cx="76200" cy="304800"/>
          </a:xfrm>
          <a:prstGeom prst="line">
            <a:avLst/>
          </a:prstGeom>
          <a:noFill/>
          <a:ln w="9525">
            <a:solidFill>
              <a:schemeClr val="tx1"/>
            </a:solidFill>
            <a:miter lim="800000"/>
            <a:headEnd/>
            <a:tailEnd/>
          </a:ln>
        </p:spPr>
        <p:txBody>
          <a:bodyPr wrap="none"/>
          <a:lstStyle/>
          <a:p>
            <a:endParaRPr lang="en-US"/>
          </a:p>
        </p:txBody>
      </p:sp>
      <p:sp>
        <p:nvSpPr>
          <p:cNvPr id="52241" name="Oval 17"/>
          <p:cNvSpPr>
            <a:spLocks noChangeArrowheads="1"/>
          </p:cNvSpPr>
          <p:nvPr/>
        </p:nvSpPr>
        <p:spPr bwMode="auto">
          <a:xfrm>
            <a:off x="4114800" y="4876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16</a:t>
            </a:r>
          </a:p>
        </p:txBody>
      </p:sp>
      <p:sp>
        <p:nvSpPr>
          <p:cNvPr id="52242" name="Oval 18"/>
          <p:cNvSpPr>
            <a:spLocks noChangeArrowheads="1"/>
          </p:cNvSpPr>
          <p:nvPr/>
        </p:nvSpPr>
        <p:spPr bwMode="auto">
          <a:xfrm>
            <a:off x="3657600" y="5410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15</a:t>
            </a:r>
          </a:p>
        </p:txBody>
      </p:sp>
      <p:sp>
        <p:nvSpPr>
          <p:cNvPr id="52243" name="Line 19"/>
          <p:cNvSpPr>
            <a:spLocks noChangeShapeType="1"/>
          </p:cNvSpPr>
          <p:nvPr/>
        </p:nvSpPr>
        <p:spPr bwMode="auto">
          <a:xfrm>
            <a:off x="3962400" y="4724400"/>
            <a:ext cx="228600" cy="228600"/>
          </a:xfrm>
          <a:prstGeom prst="line">
            <a:avLst/>
          </a:prstGeom>
          <a:noFill/>
          <a:ln w="9525">
            <a:solidFill>
              <a:schemeClr val="tx1"/>
            </a:solidFill>
            <a:miter lim="800000"/>
            <a:headEnd/>
            <a:tailEnd/>
          </a:ln>
        </p:spPr>
        <p:txBody>
          <a:bodyPr wrap="none"/>
          <a:lstStyle/>
          <a:p>
            <a:endParaRPr lang="en-US"/>
          </a:p>
        </p:txBody>
      </p:sp>
      <p:sp>
        <p:nvSpPr>
          <p:cNvPr id="52244" name="Line 20"/>
          <p:cNvSpPr>
            <a:spLocks noChangeShapeType="1"/>
          </p:cNvSpPr>
          <p:nvPr/>
        </p:nvSpPr>
        <p:spPr bwMode="auto">
          <a:xfrm flipH="1">
            <a:off x="3962400" y="5257800"/>
            <a:ext cx="228600" cy="228600"/>
          </a:xfrm>
          <a:prstGeom prst="line">
            <a:avLst/>
          </a:prstGeom>
          <a:noFill/>
          <a:ln w="9525">
            <a:solidFill>
              <a:schemeClr val="tx1"/>
            </a:solidFill>
            <a:miter lim="800000"/>
            <a:headEnd/>
            <a:tailEnd/>
          </a:ln>
        </p:spPr>
        <p:txBody>
          <a:bodyPr wrap="none"/>
          <a:lstStyle/>
          <a:p>
            <a:endParaRPr lang="en-US"/>
          </a:p>
        </p:txBody>
      </p:sp>
      <p:sp>
        <p:nvSpPr>
          <p:cNvPr id="52245" name="Line 21"/>
          <p:cNvSpPr>
            <a:spLocks noChangeShapeType="1"/>
          </p:cNvSpPr>
          <p:nvPr/>
        </p:nvSpPr>
        <p:spPr bwMode="auto">
          <a:xfrm>
            <a:off x="4267200" y="4038600"/>
            <a:ext cx="533400" cy="0"/>
          </a:xfrm>
          <a:prstGeom prst="line">
            <a:avLst/>
          </a:prstGeom>
          <a:noFill/>
          <a:ln w="9525">
            <a:solidFill>
              <a:schemeClr val="tx1"/>
            </a:solidFill>
            <a:miter lim="800000"/>
            <a:headEnd/>
            <a:tailEnd type="triangle" w="med" len="med"/>
          </a:ln>
        </p:spPr>
        <p:txBody>
          <a:bodyPr wrap="none"/>
          <a:lstStyle/>
          <a:p>
            <a:endParaRPr lang="en-US"/>
          </a:p>
        </p:txBody>
      </p:sp>
      <p:sp>
        <p:nvSpPr>
          <p:cNvPr id="52246" name="Oval 22"/>
          <p:cNvSpPr>
            <a:spLocks noChangeArrowheads="1"/>
          </p:cNvSpPr>
          <p:nvPr/>
        </p:nvSpPr>
        <p:spPr bwMode="auto">
          <a:xfrm>
            <a:off x="6019800" y="4114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52247" name="Oval 23"/>
          <p:cNvSpPr>
            <a:spLocks noChangeArrowheads="1"/>
          </p:cNvSpPr>
          <p:nvPr/>
        </p:nvSpPr>
        <p:spPr bwMode="auto">
          <a:xfrm>
            <a:off x="5486400" y="3429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52248" name="Oval 24"/>
          <p:cNvSpPr>
            <a:spLocks noChangeArrowheads="1"/>
          </p:cNvSpPr>
          <p:nvPr/>
        </p:nvSpPr>
        <p:spPr bwMode="auto">
          <a:xfrm>
            <a:off x="5181600" y="4114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52249" name="Line 25"/>
          <p:cNvSpPr>
            <a:spLocks noChangeShapeType="1"/>
          </p:cNvSpPr>
          <p:nvPr/>
        </p:nvSpPr>
        <p:spPr bwMode="auto">
          <a:xfrm flipH="1">
            <a:off x="5638800" y="3048000"/>
            <a:ext cx="381000" cy="381000"/>
          </a:xfrm>
          <a:prstGeom prst="line">
            <a:avLst/>
          </a:prstGeom>
          <a:noFill/>
          <a:ln w="9525">
            <a:solidFill>
              <a:schemeClr val="tx1"/>
            </a:solidFill>
            <a:miter lim="800000"/>
            <a:headEnd/>
            <a:tailEnd/>
          </a:ln>
        </p:spPr>
        <p:txBody>
          <a:bodyPr wrap="none"/>
          <a:lstStyle/>
          <a:p>
            <a:endParaRPr lang="en-US"/>
          </a:p>
        </p:txBody>
      </p:sp>
      <p:sp>
        <p:nvSpPr>
          <p:cNvPr id="52250" name="Line 26"/>
          <p:cNvSpPr>
            <a:spLocks noChangeShapeType="1"/>
          </p:cNvSpPr>
          <p:nvPr/>
        </p:nvSpPr>
        <p:spPr bwMode="auto">
          <a:xfrm>
            <a:off x="6400800" y="3124200"/>
            <a:ext cx="381000" cy="304800"/>
          </a:xfrm>
          <a:prstGeom prst="line">
            <a:avLst/>
          </a:prstGeom>
          <a:noFill/>
          <a:ln w="9525">
            <a:solidFill>
              <a:schemeClr val="tx1"/>
            </a:solidFill>
            <a:miter lim="800000"/>
            <a:headEnd/>
            <a:tailEnd/>
          </a:ln>
        </p:spPr>
        <p:txBody>
          <a:bodyPr wrap="none"/>
          <a:lstStyle/>
          <a:p>
            <a:endParaRPr lang="en-US"/>
          </a:p>
        </p:txBody>
      </p:sp>
      <p:sp>
        <p:nvSpPr>
          <p:cNvPr id="52251" name="Oval 27"/>
          <p:cNvSpPr>
            <a:spLocks noChangeArrowheads="1"/>
          </p:cNvSpPr>
          <p:nvPr/>
        </p:nvSpPr>
        <p:spPr bwMode="auto">
          <a:xfrm>
            <a:off x="6019800" y="2819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52252" name="Line 28"/>
          <p:cNvSpPr>
            <a:spLocks noChangeShapeType="1"/>
          </p:cNvSpPr>
          <p:nvPr/>
        </p:nvSpPr>
        <p:spPr bwMode="auto">
          <a:xfrm>
            <a:off x="7086600" y="3733800"/>
            <a:ext cx="304800" cy="304800"/>
          </a:xfrm>
          <a:prstGeom prst="line">
            <a:avLst/>
          </a:prstGeom>
          <a:noFill/>
          <a:ln w="9525">
            <a:solidFill>
              <a:schemeClr val="tx1"/>
            </a:solidFill>
            <a:miter lim="800000"/>
            <a:headEnd/>
            <a:tailEnd/>
          </a:ln>
        </p:spPr>
        <p:txBody>
          <a:bodyPr wrap="none"/>
          <a:lstStyle/>
          <a:p>
            <a:endParaRPr lang="en-US"/>
          </a:p>
        </p:txBody>
      </p:sp>
      <p:sp>
        <p:nvSpPr>
          <p:cNvPr id="52253" name="Oval 29"/>
          <p:cNvSpPr>
            <a:spLocks noChangeArrowheads="1"/>
          </p:cNvSpPr>
          <p:nvPr/>
        </p:nvSpPr>
        <p:spPr bwMode="auto">
          <a:xfrm>
            <a:off x="6781800" y="3429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6</a:t>
            </a:r>
          </a:p>
        </p:txBody>
      </p:sp>
      <p:sp>
        <p:nvSpPr>
          <p:cNvPr id="52254" name="Line 30"/>
          <p:cNvSpPr>
            <a:spLocks noChangeShapeType="1"/>
          </p:cNvSpPr>
          <p:nvPr/>
        </p:nvSpPr>
        <p:spPr bwMode="auto">
          <a:xfrm flipH="1">
            <a:off x="5257800" y="3733800"/>
            <a:ext cx="304800" cy="457200"/>
          </a:xfrm>
          <a:prstGeom prst="line">
            <a:avLst/>
          </a:prstGeom>
          <a:noFill/>
          <a:ln w="9525">
            <a:solidFill>
              <a:schemeClr val="tx1"/>
            </a:solidFill>
            <a:miter lim="800000"/>
            <a:headEnd/>
            <a:tailEnd/>
          </a:ln>
        </p:spPr>
        <p:txBody>
          <a:bodyPr wrap="none"/>
          <a:lstStyle/>
          <a:p>
            <a:endParaRPr lang="en-US"/>
          </a:p>
        </p:txBody>
      </p:sp>
      <p:sp>
        <p:nvSpPr>
          <p:cNvPr id="52255" name="Oval 31"/>
          <p:cNvSpPr>
            <a:spLocks noChangeArrowheads="1"/>
          </p:cNvSpPr>
          <p:nvPr/>
        </p:nvSpPr>
        <p:spPr bwMode="auto">
          <a:xfrm>
            <a:off x="7315200" y="4038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15</a:t>
            </a:r>
          </a:p>
        </p:txBody>
      </p:sp>
      <p:sp>
        <p:nvSpPr>
          <p:cNvPr id="52256" name="Line 32"/>
          <p:cNvSpPr>
            <a:spLocks noChangeShapeType="1"/>
          </p:cNvSpPr>
          <p:nvPr/>
        </p:nvSpPr>
        <p:spPr bwMode="auto">
          <a:xfrm>
            <a:off x="5867400" y="3810000"/>
            <a:ext cx="228600" cy="304800"/>
          </a:xfrm>
          <a:prstGeom prst="line">
            <a:avLst/>
          </a:prstGeom>
          <a:noFill/>
          <a:ln w="9525">
            <a:solidFill>
              <a:schemeClr val="tx1"/>
            </a:solidFill>
            <a:miter lim="800000"/>
            <a:headEnd/>
            <a:tailEnd/>
          </a:ln>
        </p:spPr>
        <p:txBody>
          <a:bodyPr wrap="none"/>
          <a:lstStyle/>
          <a:p>
            <a:endParaRPr lang="en-US"/>
          </a:p>
        </p:txBody>
      </p:sp>
      <p:sp>
        <p:nvSpPr>
          <p:cNvPr id="52257" name="Oval 33"/>
          <p:cNvSpPr>
            <a:spLocks noChangeArrowheads="1"/>
          </p:cNvSpPr>
          <p:nvPr/>
        </p:nvSpPr>
        <p:spPr bwMode="auto">
          <a:xfrm>
            <a:off x="6553200" y="4114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52258" name="Line 34"/>
          <p:cNvSpPr>
            <a:spLocks noChangeShapeType="1"/>
          </p:cNvSpPr>
          <p:nvPr/>
        </p:nvSpPr>
        <p:spPr bwMode="auto">
          <a:xfrm flipH="1">
            <a:off x="6781800" y="3810000"/>
            <a:ext cx="76200" cy="304800"/>
          </a:xfrm>
          <a:prstGeom prst="line">
            <a:avLst/>
          </a:prstGeom>
          <a:noFill/>
          <a:ln w="9525">
            <a:solidFill>
              <a:schemeClr val="tx1"/>
            </a:solidFill>
            <a:miter lim="800000"/>
            <a:headEnd/>
            <a:tailEnd/>
          </a:ln>
        </p:spPr>
        <p:txBody>
          <a:bodyPr wrap="none"/>
          <a:lstStyle/>
          <a:p>
            <a:endParaRPr lang="en-US"/>
          </a:p>
        </p:txBody>
      </p:sp>
      <p:sp>
        <p:nvSpPr>
          <p:cNvPr id="52259" name="Oval 35"/>
          <p:cNvSpPr>
            <a:spLocks noChangeArrowheads="1"/>
          </p:cNvSpPr>
          <p:nvPr/>
        </p:nvSpPr>
        <p:spPr bwMode="auto">
          <a:xfrm>
            <a:off x="7772400" y="4724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16</a:t>
            </a:r>
          </a:p>
        </p:txBody>
      </p:sp>
      <p:sp>
        <p:nvSpPr>
          <p:cNvPr id="52260" name="Oval 36"/>
          <p:cNvSpPr>
            <a:spLocks noChangeArrowheads="1"/>
          </p:cNvSpPr>
          <p:nvPr/>
        </p:nvSpPr>
        <p:spPr bwMode="auto">
          <a:xfrm>
            <a:off x="6934200" y="4724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7</a:t>
            </a:r>
          </a:p>
        </p:txBody>
      </p:sp>
      <p:sp>
        <p:nvSpPr>
          <p:cNvPr id="52261" name="Line 37"/>
          <p:cNvSpPr>
            <a:spLocks noChangeShapeType="1"/>
          </p:cNvSpPr>
          <p:nvPr/>
        </p:nvSpPr>
        <p:spPr bwMode="auto">
          <a:xfrm>
            <a:off x="7620000" y="4419600"/>
            <a:ext cx="304800" cy="304800"/>
          </a:xfrm>
          <a:prstGeom prst="line">
            <a:avLst/>
          </a:prstGeom>
          <a:noFill/>
          <a:ln w="9525">
            <a:solidFill>
              <a:schemeClr val="tx1"/>
            </a:solidFill>
            <a:miter lim="800000"/>
            <a:headEnd/>
            <a:tailEnd/>
          </a:ln>
        </p:spPr>
        <p:txBody>
          <a:bodyPr wrap="none"/>
          <a:lstStyle/>
          <a:p>
            <a:endParaRPr lang="en-US"/>
          </a:p>
        </p:txBody>
      </p:sp>
      <p:sp>
        <p:nvSpPr>
          <p:cNvPr id="52262" name="Line 38"/>
          <p:cNvSpPr>
            <a:spLocks noChangeShapeType="1"/>
          </p:cNvSpPr>
          <p:nvPr/>
        </p:nvSpPr>
        <p:spPr bwMode="auto">
          <a:xfrm flipH="1">
            <a:off x="7162800" y="4419600"/>
            <a:ext cx="228600" cy="304800"/>
          </a:xfrm>
          <a:prstGeom prst="line">
            <a:avLst/>
          </a:prstGeom>
          <a:noFill/>
          <a:ln w="9525">
            <a:solidFill>
              <a:schemeClr val="tx1"/>
            </a:solidFill>
            <a:miter lim="800000"/>
            <a:headEnd/>
            <a:tailEnd/>
          </a:ln>
        </p:spPr>
        <p:txBody>
          <a:bodyPr wrap="none"/>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437D5343-5433-4A78-A4D6-3FD58DCFAE65}" type="slidenum">
              <a:rPr lang="en-US" sz="1400">
                <a:latin typeface="Arial" pitchFamily="34" charset="0"/>
              </a:rPr>
              <a:pPr algn="r"/>
              <a:t>25</a:t>
            </a:fld>
            <a:endParaRPr lang="en-US" sz="1400">
              <a:latin typeface="Arial" pitchFamily="34" charset="0"/>
            </a:endParaRPr>
          </a:p>
        </p:txBody>
      </p:sp>
      <p:sp>
        <p:nvSpPr>
          <p:cNvPr id="54274" name="Rectangle 2"/>
          <p:cNvSpPr>
            <a:spLocks noGrp="1" noChangeArrowheads="1"/>
          </p:cNvSpPr>
          <p:nvPr>
            <p:ph type="title" idx="4294967295"/>
          </p:nvPr>
        </p:nvSpPr>
        <p:spPr>
          <a:xfrm>
            <a:off x="685800" y="381000"/>
            <a:ext cx="7772400" cy="762000"/>
          </a:xfrm>
          <a:prstGeom prst="rect">
            <a:avLst/>
          </a:prstGeom>
        </p:spPr>
        <p:txBody>
          <a:bodyPr/>
          <a:lstStyle/>
          <a:p>
            <a:pPr eaLnBrk="1" hangingPunct="1"/>
            <a:r>
              <a:rPr lang="en-US" sz="3000" dirty="0">
                <a:solidFill>
                  <a:srgbClr val="FF0000"/>
                </a:solidFill>
                <a:ea typeface="ＭＳ Ｐゴシック" pitchFamily="34" charset="-128"/>
              </a:rPr>
              <a:t>Example (Cont</a:t>
            </a:r>
            <a:r>
              <a:rPr lang="ja-JP" altLang="en-US" sz="3000">
                <a:solidFill>
                  <a:srgbClr val="FF0000"/>
                </a:solidFill>
                <a:ea typeface="ＭＳ Ｐゴシック" pitchFamily="34" charset="-128"/>
              </a:rPr>
              <a:t>’</a:t>
            </a:r>
            <a:r>
              <a:rPr lang="en-US" altLang="ja-JP" sz="3000" dirty="0">
                <a:solidFill>
                  <a:srgbClr val="FF0000"/>
                </a:solidFill>
                <a:ea typeface="ＭＳ Ｐゴシック" pitchFamily="34" charset="-128"/>
              </a:rPr>
              <a:t>d)</a:t>
            </a:r>
            <a:endParaRPr lang="en-US" sz="3000" dirty="0">
              <a:solidFill>
                <a:srgbClr val="FF0000"/>
              </a:solidFill>
              <a:ea typeface="ＭＳ Ｐゴシック" pitchFamily="34" charset="-128"/>
            </a:endParaRPr>
          </a:p>
        </p:txBody>
      </p:sp>
      <p:sp>
        <p:nvSpPr>
          <p:cNvPr id="54275" name="Rectangle 3"/>
          <p:cNvSpPr>
            <a:spLocks noGrp="1" noChangeArrowheads="1"/>
          </p:cNvSpPr>
          <p:nvPr>
            <p:ph type="body" idx="4294967295"/>
          </p:nvPr>
        </p:nvSpPr>
        <p:spPr>
          <a:xfrm>
            <a:off x="685800" y="1371600"/>
            <a:ext cx="7772400" cy="4724400"/>
          </a:xfrm>
          <a:prstGeom prst="rect">
            <a:avLst/>
          </a:prstGeom>
        </p:spPr>
        <p:txBody>
          <a:bodyPr/>
          <a:lstStyle/>
          <a:p>
            <a:pPr eaLnBrk="1" hangingPunct="1"/>
            <a:r>
              <a:rPr lang="en-US" sz="2200" dirty="0">
                <a:ea typeface="ＭＳ Ｐゴシック" pitchFamily="34" charset="-128"/>
              </a:rPr>
              <a:t>Inserting 14</a:t>
            </a:r>
          </a:p>
          <a:p>
            <a:pPr eaLnBrk="1" hangingPunct="1"/>
            <a:endParaRPr lang="en-US" sz="2200" dirty="0">
              <a:ea typeface="ＭＳ Ｐゴシック" pitchFamily="34" charset="-128"/>
            </a:endParaRPr>
          </a:p>
          <a:p>
            <a:pPr eaLnBrk="1" hangingPunct="1"/>
            <a:endParaRPr lang="en-US" sz="2200" dirty="0">
              <a:ea typeface="ＭＳ Ｐゴシック" pitchFamily="34" charset="-128"/>
            </a:endParaRPr>
          </a:p>
          <a:p>
            <a:pPr eaLnBrk="1" hangingPunct="1"/>
            <a:endParaRPr lang="en-US" sz="2200" dirty="0">
              <a:ea typeface="ＭＳ Ｐゴシック" pitchFamily="34" charset="-128"/>
            </a:endParaRPr>
          </a:p>
          <a:p>
            <a:pPr eaLnBrk="1" hangingPunct="1"/>
            <a:endParaRPr lang="en-US" sz="2200" dirty="0">
              <a:ea typeface="ＭＳ Ｐゴシック" pitchFamily="34" charset="-128"/>
            </a:endParaRPr>
          </a:p>
          <a:p>
            <a:pPr eaLnBrk="1" hangingPunct="1"/>
            <a:endParaRPr lang="en-US" sz="2200" dirty="0">
              <a:ea typeface="ＭＳ Ｐゴシック" pitchFamily="34" charset="-128"/>
            </a:endParaRPr>
          </a:p>
          <a:p>
            <a:pPr eaLnBrk="1" hangingPunct="1"/>
            <a:endParaRPr lang="en-US" sz="2200" dirty="0">
              <a:ea typeface="ＭＳ Ｐゴシック" pitchFamily="34" charset="-128"/>
            </a:endParaRPr>
          </a:p>
          <a:p>
            <a:pPr eaLnBrk="1" hangingPunct="1"/>
            <a:endParaRPr lang="en-US" sz="2200" dirty="0">
              <a:ea typeface="ＭＳ Ｐゴシック" pitchFamily="34" charset="-128"/>
            </a:endParaRPr>
          </a:p>
          <a:p>
            <a:pPr eaLnBrk="1" hangingPunct="1"/>
            <a:endParaRPr lang="en-US" sz="2200" dirty="0">
              <a:ea typeface="ＭＳ Ｐゴシック" pitchFamily="34" charset="-128"/>
            </a:endParaRPr>
          </a:p>
          <a:p>
            <a:pPr marL="0" indent="0" eaLnBrk="1" hangingPunct="1">
              <a:buNone/>
            </a:pPr>
            <a:endParaRPr lang="en-US" sz="2200" dirty="0">
              <a:ea typeface="ＭＳ Ｐゴシック" pitchFamily="34" charset="-128"/>
            </a:endParaRPr>
          </a:p>
        </p:txBody>
      </p:sp>
      <p:sp>
        <p:nvSpPr>
          <p:cNvPr id="54276" name="Oval 4"/>
          <p:cNvSpPr>
            <a:spLocks noChangeArrowheads="1"/>
          </p:cNvSpPr>
          <p:nvPr/>
        </p:nvSpPr>
        <p:spPr bwMode="auto">
          <a:xfrm>
            <a:off x="1981200" y="3429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54277" name="Oval 5"/>
          <p:cNvSpPr>
            <a:spLocks noChangeArrowheads="1"/>
          </p:cNvSpPr>
          <p:nvPr/>
        </p:nvSpPr>
        <p:spPr bwMode="auto">
          <a:xfrm>
            <a:off x="1447800" y="2743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54278" name="Oval 6"/>
          <p:cNvSpPr>
            <a:spLocks noChangeArrowheads="1"/>
          </p:cNvSpPr>
          <p:nvPr/>
        </p:nvSpPr>
        <p:spPr bwMode="auto">
          <a:xfrm>
            <a:off x="1143000" y="3429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54279" name="Line 7"/>
          <p:cNvSpPr>
            <a:spLocks noChangeShapeType="1"/>
          </p:cNvSpPr>
          <p:nvPr/>
        </p:nvSpPr>
        <p:spPr bwMode="auto">
          <a:xfrm flipH="1">
            <a:off x="1600200" y="2362200"/>
            <a:ext cx="381000" cy="381000"/>
          </a:xfrm>
          <a:prstGeom prst="line">
            <a:avLst/>
          </a:prstGeom>
          <a:noFill/>
          <a:ln w="9525">
            <a:solidFill>
              <a:schemeClr val="tx1"/>
            </a:solidFill>
            <a:miter lim="800000"/>
            <a:headEnd/>
            <a:tailEnd/>
          </a:ln>
        </p:spPr>
        <p:txBody>
          <a:bodyPr wrap="none"/>
          <a:lstStyle/>
          <a:p>
            <a:endParaRPr lang="en-US"/>
          </a:p>
        </p:txBody>
      </p:sp>
      <p:sp>
        <p:nvSpPr>
          <p:cNvPr id="54280" name="Line 8"/>
          <p:cNvSpPr>
            <a:spLocks noChangeShapeType="1"/>
          </p:cNvSpPr>
          <p:nvPr/>
        </p:nvSpPr>
        <p:spPr bwMode="auto">
          <a:xfrm>
            <a:off x="2362200" y="2438400"/>
            <a:ext cx="381000" cy="304800"/>
          </a:xfrm>
          <a:prstGeom prst="line">
            <a:avLst/>
          </a:prstGeom>
          <a:noFill/>
          <a:ln w="9525">
            <a:solidFill>
              <a:schemeClr val="tx1"/>
            </a:solidFill>
            <a:miter lim="800000"/>
            <a:headEnd/>
            <a:tailEnd/>
          </a:ln>
        </p:spPr>
        <p:txBody>
          <a:bodyPr wrap="none"/>
          <a:lstStyle/>
          <a:p>
            <a:endParaRPr lang="en-US"/>
          </a:p>
        </p:txBody>
      </p:sp>
      <p:sp>
        <p:nvSpPr>
          <p:cNvPr id="54281" name="Oval 9"/>
          <p:cNvSpPr>
            <a:spLocks noChangeArrowheads="1"/>
          </p:cNvSpPr>
          <p:nvPr/>
        </p:nvSpPr>
        <p:spPr bwMode="auto">
          <a:xfrm>
            <a:off x="1981200" y="2133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54282" name="Line 10"/>
          <p:cNvSpPr>
            <a:spLocks noChangeShapeType="1"/>
          </p:cNvSpPr>
          <p:nvPr/>
        </p:nvSpPr>
        <p:spPr bwMode="auto">
          <a:xfrm>
            <a:off x="3048000" y="3048000"/>
            <a:ext cx="304800" cy="304800"/>
          </a:xfrm>
          <a:prstGeom prst="line">
            <a:avLst/>
          </a:prstGeom>
          <a:noFill/>
          <a:ln w="9525">
            <a:solidFill>
              <a:schemeClr val="tx1"/>
            </a:solidFill>
            <a:miter lim="800000"/>
            <a:headEnd/>
            <a:tailEnd/>
          </a:ln>
        </p:spPr>
        <p:txBody>
          <a:bodyPr wrap="none"/>
          <a:lstStyle/>
          <a:p>
            <a:endParaRPr lang="en-US"/>
          </a:p>
        </p:txBody>
      </p:sp>
      <p:sp>
        <p:nvSpPr>
          <p:cNvPr id="54283" name="Oval 11"/>
          <p:cNvSpPr>
            <a:spLocks noChangeArrowheads="1"/>
          </p:cNvSpPr>
          <p:nvPr/>
        </p:nvSpPr>
        <p:spPr bwMode="auto">
          <a:xfrm>
            <a:off x="2743200" y="2743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6</a:t>
            </a:r>
          </a:p>
        </p:txBody>
      </p:sp>
      <p:sp>
        <p:nvSpPr>
          <p:cNvPr id="54284" name="Line 12"/>
          <p:cNvSpPr>
            <a:spLocks noChangeShapeType="1"/>
          </p:cNvSpPr>
          <p:nvPr/>
        </p:nvSpPr>
        <p:spPr bwMode="auto">
          <a:xfrm flipH="1">
            <a:off x="1219200" y="3048000"/>
            <a:ext cx="304800" cy="457200"/>
          </a:xfrm>
          <a:prstGeom prst="line">
            <a:avLst/>
          </a:prstGeom>
          <a:noFill/>
          <a:ln w="9525">
            <a:solidFill>
              <a:schemeClr val="tx1"/>
            </a:solidFill>
            <a:miter lim="800000"/>
            <a:headEnd/>
            <a:tailEnd/>
          </a:ln>
        </p:spPr>
        <p:txBody>
          <a:bodyPr wrap="none"/>
          <a:lstStyle/>
          <a:p>
            <a:endParaRPr lang="en-US"/>
          </a:p>
        </p:txBody>
      </p:sp>
      <p:sp>
        <p:nvSpPr>
          <p:cNvPr id="54285" name="Oval 13"/>
          <p:cNvSpPr>
            <a:spLocks noChangeArrowheads="1"/>
          </p:cNvSpPr>
          <p:nvPr/>
        </p:nvSpPr>
        <p:spPr bwMode="auto">
          <a:xfrm>
            <a:off x="3276600" y="3352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15</a:t>
            </a:r>
          </a:p>
        </p:txBody>
      </p:sp>
      <p:sp>
        <p:nvSpPr>
          <p:cNvPr id="54286" name="Line 14"/>
          <p:cNvSpPr>
            <a:spLocks noChangeShapeType="1"/>
          </p:cNvSpPr>
          <p:nvPr/>
        </p:nvSpPr>
        <p:spPr bwMode="auto">
          <a:xfrm>
            <a:off x="1828800" y="3124200"/>
            <a:ext cx="228600" cy="304800"/>
          </a:xfrm>
          <a:prstGeom prst="line">
            <a:avLst/>
          </a:prstGeom>
          <a:noFill/>
          <a:ln w="9525">
            <a:solidFill>
              <a:schemeClr val="tx1"/>
            </a:solidFill>
            <a:miter lim="800000"/>
            <a:headEnd/>
            <a:tailEnd/>
          </a:ln>
        </p:spPr>
        <p:txBody>
          <a:bodyPr wrap="none"/>
          <a:lstStyle/>
          <a:p>
            <a:endParaRPr lang="en-US"/>
          </a:p>
        </p:txBody>
      </p:sp>
      <p:sp>
        <p:nvSpPr>
          <p:cNvPr id="54287" name="Oval 15"/>
          <p:cNvSpPr>
            <a:spLocks noChangeArrowheads="1"/>
          </p:cNvSpPr>
          <p:nvPr/>
        </p:nvSpPr>
        <p:spPr bwMode="auto">
          <a:xfrm>
            <a:off x="2514600" y="34290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54288" name="Line 16"/>
          <p:cNvSpPr>
            <a:spLocks noChangeShapeType="1"/>
          </p:cNvSpPr>
          <p:nvPr/>
        </p:nvSpPr>
        <p:spPr bwMode="auto">
          <a:xfrm flipH="1">
            <a:off x="2743200" y="3124200"/>
            <a:ext cx="76200" cy="304800"/>
          </a:xfrm>
          <a:prstGeom prst="line">
            <a:avLst/>
          </a:prstGeom>
          <a:noFill/>
          <a:ln w="9525">
            <a:solidFill>
              <a:schemeClr val="tx1"/>
            </a:solidFill>
            <a:miter lim="800000"/>
            <a:headEnd/>
            <a:tailEnd/>
          </a:ln>
        </p:spPr>
        <p:txBody>
          <a:bodyPr wrap="none"/>
          <a:lstStyle/>
          <a:p>
            <a:endParaRPr lang="en-US"/>
          </a:p>
        </p:txBody>
      </p:sp>
      <p:sp>
        <p:nvSpPr>
          <p:cNvPr id="54289" name="Oval 17"/>
          <p:cNvSpPr>
            <a:spLocks noChangeArrowheads="1"/>
          </p:cNvSpPr>
          <p:nvPr/>
        </p:nvSpPr>
        <p:spPr bwMode="auto">
          <a:xfrm>
            <a:off x="3733800" y="4038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16</a:t>
            </a:r>
          </a:p>
        </p:txBody>
      </p:sp>
      <p:sp>
        <p:nvSpPr>
          <p:cNvPr id="54290" name="Oval 18"/>
          <p:cNvSpPr>
            <a:spLocks noChangeArrowheads="1"/>
          </p:cNvSpPr>
          <p:nvPr/>
        </p:nvSpPr>
        <p:spPr bwMode="auto">
          <a:xfrm>
            <a:off x="2895600" y="4038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7</a:t>
            </a:r>
          </a:p>
        </p:txBody>
      </p:sp>
      <p:sp>
        <p:nvSpPr>
          <p:cNvPr id="54291" name="Line 19"/>
          <p:cNvSpPr>
            <a:spLocks noChangeShapeType="1"/>
          </p:cNvSpPr>
          <p:nvPr/>
        </p:nvSpPr>
        <p:spPr bwMode="auto">
          <a:xfrm>
            <a:off x="3581400" y="3733800"/>
            <a:ext cx="304800" cy="304800"/>
          </a:xfrm>
          <a:prstGeom prst="line">
            <a:avLst/>
          </a:prstGeom>
          <a:noFill/>
          <a:ln w="9525">
            <a:solidFill>
              <a:schemeClr val="tx1"/>
            </a:solidFill>
            <a:miter lim="800000"/>
            <a:headEnd/>
            <a:tailEnd/>
          </a:ln>
        </p:spPr>
        <p:txBody>
          <a:bodyPr wrap="none"/>
          <a:lstStyle/>
          <a:p>
            <a:endParaRPr lang="en-US"/>
          </a:p>
        </p:txBody>
      </p:sp>
      <p:sp>
        <p:nvSpPr>
          <p:cNvPr id="54292" name="Line 20"/>
          <p:cNvSpPr>
            <a:spLocks noChangeShapeType="1"/>
          </p:cNvSpPr>
          <p:nvPr/>
        </p:nvSpPr>
        <p:spPr bwMode="auto">
          <a:xfrm flipH="1">
            <a:off x="3124200" y="3733800"/>
            <a:ext cx="228600" cy="304800"/>
          </a:xfrm>
          <a:prstGeom prst="line">
            <a:avLst/>
          </a:prstGeom>
          <a:noFill/>
          <a:ln w="9525">
            <a:solidFill>
              <a:schemeClr val="tx1"/>
            </a:solidFill>
            <a:miter lim="800000"/>
            <a:headEnd/>
            <a:tailEnd/>
          </a:ln>
        </p:spPr>
        <p:txBody>
          <a:bodyPr wrap="none"/>
          <a:lstStyle/>
          <a:p>
            <a:endParaRPr lang="en-US"/>
          </a:p>
        </p:txBody>
      </p:sp>
      <p:sp>
        <p:nvSpPr>
          <p:cNvPr id="54293" name="Line 21"/>
          <p:cNvSpPr>
            <a:spLocks noChangeShapeType="1"/>
          </p:cNvSpPr>
          <p:nvPr/>
        </p:nvSpPr>
        <p:spPr bwMode="auto">
          <a:xfrm>
            <a:off x="3733800" y="2971800"/>
            <a:ext cx="609600" cy="0"/>
          </a:xfrm>
          <a:prstGeom prst="line">
            <a:avLst/>
          </a:prstGeom>
          <a:noFill/>
          <a:ln w="9525">
            <a:solidFill>
              <a:schemeClr val="tx1"/>
            </a:solidFill>
            <a:miter lim="800000"/>
            <a:headEnd/>
            <a:tailEnd type="triangle" w="med" len="med"/>
          </a:ln>
        </p:spPr>
        <p:txBody>
          <a:bodyPr wrap="none"/>
          <a:lstStyle/>
          <a:p>
            <a:endParaRPr lang="en-US"/>
          </a:p>
        </p:txBody>
      </p:sp>
      <p:sp>
        <p:nvSpPr>
          <p:cNvPr id="54294" name="Oval 22"/>
          <p:cNvSpPr>
            <a:spLocks noChangeArrowheads="1"/>
          </p:cNvSpPr>
          <p:nvPr/>
        </p:nvSpPr>
        <p:spPr bwMode="auto">
          <a:xfrm>
            <a:off x="5562600" y="3276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3</a:t>
            </a:r>
          </a:p>
        </p:txBody>
      </p:sp>
      <p:sp>
        <p:nvSpPr>
          <p:cNvPr id="54295" name="Oval 23"/>
          <p:cNvSpPr>
            <a:spLocks noChangeArrowheads="1"/>
          </p:cNvSpPr>
          <p:nvPr/>
        </p:nvSpPr>
        <p:spPr bwMode="auto">
          <a:xfrm>
            <a:off x="5029200" y="2590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2</a:t>
            </a:r>
          </a:p>
        </p:txBody>
      </p:sp>
      <p:sp>
        <p:nvSpPr>
          <p:cNvPr id="54296" name="Oval 24"/>
          <p:cNvSpPr>
            <a:spLocks noChangeArrowheads="1"/>
          </p:cNvSpPr>
          <p:nvPr/>
        </p:nvSpPr>
        <p:spPr bwMode="auto">
          <a:xfrm>
            <a:off x="4724400" y="3276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54297" name="Line 25"/>
          <p:cNvSpPr>
            <a:spLocks noChangeShapeType="1"/>
          </p:cNvSpPr>
          <p:nvPr/>
        </p:nvSpPr>
        <p:spPr bwMode="auto">
          <a:xfrm flipH="1">
            <a:off x="5181600" y="2209800"/>
            <a:ext cx="381000" cy="381000"/>
          </a:xfrm>
          <a:prstGeom prst="line">
            <a:avLst/>
          </a:prstGeom>
          <a:noFill/>
          <a:ln w="9525">
            <a:solidFill>
              <a:schemeClr val="tx1"/>
            </a:solidFill>
            <a:miter lim="800000"/>
            <a:headEnd/>
            <a:tailEnd/>
          </a:ln>
        </p:spPr>
        <p:txBody>
          <a:bodyPr wrap="none"/>
          <a:lstStyle/>
          <a:p>
            <a:endParaRPr lang="en-US"/>
          </a:p>
        </p:txBody>
      </p:sp>
      <p:sp>
        <p:nvSpPr>
          <p:cNvPr id="54298" name="Line 26"/>
          <p:cNvSpPr>
            <a:spLocks noChangeShapeType="1"/>
          </p:cNvSpPr>
          <p:nvPr/>
        </p:nvSpPr>
        <p:spPr bwMode="auto">
          <a:xfrm>
            <a:off x="5943600" y="2286000"/>
            <a:ext cx="381000" cy="304800"/>
          </a:xfrm>
          <a:prstGeom prst="line">
            <a:avLst/>
          </a:prstGeom>
          <a:noFill/>
          <a:ln w="9525">
            <a:solidFill>
              <a:schemeClr val="tx1"/>
            </a:solidFill>
            <a:miter lim="800000"/>
            <a:headEnd/>
            <a:tailEnd/>
          </a:ln>
        </p:spPr>
        <p:txBody>
          <a:bodyPr wrap="none"/>
          <a:lstStyle/>
          <a:p>
            <a:endParaRPr lang="en-US"/>
          </a:p>
        </p:txBody>
      </p:sp>
      <p:sp>
        <p:nvSpPr>
          <p:cNvPr id="54299" name="Oval 27"/>
          <p:cNvSpPr>
            <a:spLocks noChangeArrowheads="1"/>
          </p:cNvSpPr>
          <p:nvPr/>
        </p:nvSpPr>
        <p:spPr bwMode="auto">
          <a:xfrm>
            <a:off x="5562600" y="1981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4</a:t>
            </a:r>
          </a:p>
        </p:txBody>
      </p:sp>
      <p:sp>
        <p:nvSpPr>
          <p:cNvPr id="54300" name="Line 28"/>
          <p:cNvSpPr>
            <a:spLocks noChangeShapeType="1"/>
          </p:cNvSpPr>
          <p:nvPr/>
        </p:nvSpPr>
        <p:spPr bwMode="auto">
          <a:xfrm>
            <a:off x="6629400" y="2895600"/>
            <a:ext cx="304800" cy="304800"/>
          </a:xfrm>
          <a:prstGeom prst="line">
            <a:avLst/>
          </a:prstGeom>
          <a:noFill/>
          <a:ln w="9525">
            <a:solidFill>
              <a:schemeClr val="tx1"/>
            </a:solidFill>
            <a:miter lim="800000"/>
            <a:headEnd/>
            <a:tailEnd/>
          </a:ln>
        </p:spPr>
        <p:txBody>
          <a:bodyPr wrap="none"/>
          <a:lstStyle/>
          <a:p>
            <a:endParaRPr lang="en-US"/>
          </a:p>
        </p:txBody>
      </p:sp>
      <p:sp>
        <p:nvSpPr>
          <p:cNvPr id="54301" name="Oval 29"/>
          <p:cNvSpPr>
            <a:spLocks noChangeArrowheads="1"/>
          </p:cNvSpPr>
          <p:nvPr/>
        </p:nvSpPr>
        <p:spPr bwMode="auto">
          <a:xfrm>
            <a:off x="6324600" y="25908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7</a:t>
            </a:r>
          </a:p>
        </p:txBody>
      </p:sp>
      <p:sp>
        <p:nvSpPr>
          <p:cNvPr id="54302" name="Line 30"/>
          <p:cNvSpPr>
            <a:spLocks noChangeShapeType="1"/>
          </p:cNvSpPr>
          <p:nvPr/>
        </p:nvSpPr>
        <p:spPr bwMode="auto">
          <a:xfrm flipH="1">
            <a:off x="4800600" y="2895600"/>
            <a:ext cx="304800" cy="457200"/>
          </a:xfrm>
          <a:prstGeom prst="line">
            <a:avLst/>
          </a:prstGeom>
          <a:noFill/>
          <a:ln w="9525">
            <a:solidFill>
              <a:schemeClr val="tx1"/>
            </a:solidFill>
            <a:miter lim="800000"/>
            <a:headEnd/>
            <a:tailEnd/>
          </a:ln>
        </p:spPr>
        <p:txBody>
          <a:bodyPr wrap="none"/>
          <a:lstStyle/>
          <a:p>
            <a:endParaRPr lang="en-US"/>
          </a:p>
        </p:txBody>
      </p:sp>
      <p:sp>
        <p:nvSpPr>
          <p:cNvPr id="54303" name="Oval 31"/>
          <p:cNvSpPr>
            <a:spLocks noChangeArrowheads="1"/>
          </p:cNvSpPr>
          <p:nvPr/>
        </p:nvSpPr>
        <p:spPr bwMode="auto">
          <a:xfrm>
            <a:off x="6858000" y="3200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15</a:t>
            </a:r>
          </a:p>
        </p:txBody>
      </p:sp>
      <p:sp>
        <p:nvSpPr>
          <p:cNvPr id="54304" name="Line 32"/>
          <p:cNvSpPr>
            <a:spLocks noChangeShapeType="1"/>
          </p:cNvSpPr>
          <p:nvPr/>
        </p:nvSpPr>
        <p:spPr bwMode="auto">
          <a:xfrm>
            <a:off x="5410200" y="2971800"/>
            <a:ext cx="228600" cy="304800"/>
          </a:xfrm>
          <a:prstGeom prst="line">
            <a:avLst/>
          </a:prstGeom>
          <a:noFill/>
          <a:ln w="9525">
            <a:solidFill>
              <a:schemeClr val="tx1"/>
            </a:solidFill>
            <a:miter lim="800000"/>
            <a:headEnd/>
            <a:tailEnd/>
          </a:ln>
        </p:spPr>
        <p:txBody>
          <a:bodyPr wrap="none"/>
          <a:lstStyle/>
          <a:p>
            <a:endParaRPr lang="en-US"/>
          </a:p>
        </p:txBody>
      </p:sp>
      <p:sp>
        <p:nvSpPr>
          <p:cNvPr id="54305" name="Oval 33"/>
          <p:cNvSpPr>
            <a:spLocks noChangeArrowheads="1"/>
          </p:cNvSpPr>
          <p:nvPr/>
        </p:nvSpPr>
        <p:spPr bwMode="auto">
          <a:xfrm>
            <a:off x="6096000" y="3276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6</a:t>
            </a:r>
          </a:p>
        </p:txBody>
      </p:sp>
      <p:sp>
        <p:nvSpPr>
          <p:cNvPr id="54306" name="Line 34"/>
          <p:cNvSpPr>
            <a:spLocks noChangeShapeType="1"/>
          </p:cNvSpPr>
          <p:nvPr/>
        </p:nvSpPr>
        <p:spPr bwMode="auto">
          <a:xfrm flipH="1">
            <a:off x="6324600" y="2971800"/>
            <a:ext cx="76200" cy="304800"/>
          </a:xfrm>
          <a:prstGeom prst="line">
            <a:avLst/>
          </a:prstGeom>
          <a:noFill/>
          <a:ln w="9525">
            <a:solidFill>
              <a:schemeClr val="tx1"/>
            </a:solidFill>
            <a:miter lim="800000"/>
            <a:headEnd/>
            <a:tailEnd/>
          </a:ln>
        </p:spPr>
        <p:txBody>
          <a:bodyPr wrap="none"/>
          <a:lstStyle/>
          <a:p>
            <a:endParaRPr lang="en-US"/>
          </a:p>
        </p:txBody>
      </p:sp>
      <p:sp>
        <p:nvSpPr>
          <p:cNvPr id="54307" name="Oval 35"/>
          <p:cNvSpPr>
            <a:spLocks noChangeArrowheads="1"/>
          </p:cNvSpPr>
          <p:nvPr/>
        </p:nvSpPr>
        <p:spPr bwMode="auto">
          <a:xfrm>
            <a:off x="7315200" y="38862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16</a:t>
            </a:r>
          </a:p>
        </p:txBody>
      </p:sp>
      <p:sp>
        <p:nvSpPr>
          <p:cNvPr id="54308" name="Oval 36"/>
          <p:cNvSpPr>
            <a:spLocks noChangeArrowheads="1"/>
          </p:cNvSpPr>
          <p:nvPr/>
        </p:nvSpPr>
        <p:spPr bwMode="auto">
          <a:xfrm>
            <a:off x="5867400" y="40386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5</a:t>
            </a:r>
          </a:p>
        </p:txBody>
      </p:sp>
      <p:sp>
        <p:nvSpPr>
          <p:cNvPr id="54309" name="Line 37"/>
          <p:cNvSpPr>
            <a:spLocks noChangeShapeType="1"/>
          </p:cNvSpPr>
          <p:nvPr/>
        </p:nvSpPr>
        <p:spPr bwMode="auto">
          <a:xfrm>
            <a:off x="7162800" y="3581400"/>
            <a:ext cx="304800" cy="304800"/>
          </a:xfrm>
          <a:prstGeom prst="line">
            <a:avLst/>
          </a:prstGeom>
          <a:noFill/>
          <a:ln w="9525">
            <a:solidFill>
              <a:schemeClr val="tx1"/>
            </a:solidFill>
            <a:miter lim="800000"/>
            <a:headEnd/>
            <a:tailEnd/>
          </a:ln>
        </p:spPr>
        <p:txBody>
          <a:bodyPr wrap="none"/>
          <a:lstStyle/>
          <a:p>
            <a:endParaRPr lang="en-US"/>
          </a:p>
        </p:txBody>
      </p:sp>
      <p:sp>
        <p:nvSpPr>
          <p:cNvPr id="54310" name="Line 38"/>
          <p:cNvSpPr>
            <a:spLocks noChangeShapeType="1"/>
          </p:cNvSpPr>
          <p:nvPr/>
        </p:nvSpPr>
        <p:spPr bwMode="auto">
          <a:xfrm flipH="1">
            <a:off x="6019800" y="3657600"/>
            <a:ext cx="152400" cy="381000"/>
          </a:xfrm>
          <a:prstGeom prst="line">
            <a:avLst/>
          </a:prstGeom>
          <a:noFill/>
          <a:ln w="9525">
            <a:solidFill>
              <a:schemeClr val="tx1"/>
            </a:solidFill>
            <a:miter lim="800000"/>
            <a:headEnd/>
            <a:tailEnd/>
          </a:ln>
        </p:spPr>
        <p:txBody>
          <a:bodyPr wrap="none"/>
          <a:lstStyle/>
          <a:p>
            <a:endParaRPr lang="en-US"/>
          </a:p>
        </p:txBody>
      </p:sp>
      <p:sp>
        <p:nvSpPr>
          <p:cNvPr id="54311" name="Oval 39"/>
          <p:cNvSpPr>
            <a:spLocks noChangeArrowheads="1"/>
          </p:cNvSpPr>
          <p:nvPr/>
        </p:nvSpPr>
        <p:spPr bwMode="auto">
          <a:xfrm>
            <a:off x="3200400" y="4724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14</a:t>
            </a:r>
          </a:p>
        </p:txBody>
      </p:sp>
      <p:sp>
        <p:nvSpPr>
          <p:cNvPr id="54312" name="Line 40"/>
          <p:cNvSpPr>
            <a:spLocks noChangeShapeType="1"/>
          </p:cNvSpPr>
          <p:nvPr/>
        </p:nvSpPr>
        <p:spPr bwMode="auto">
          <a:xfrm>
            <a:off x="3124200" y="4419600"/>
            <a:ext cx="152400" cy="304800"/>
          </a:xfrm>
          <a:prstGeom prst="line">
            <a:avLst/>
          </a:prstGeom>
          <a:noFill/>
          <a:ln w="9525">
            <a:solidFill>
              <a:schemeClr val="tx1"/>
            </a:solidFill>
            <a:miter lim="800000"/>
            <a:headEnd/>
            <a:tailEnd/>
          </a:ln>
        </p:spPr>
        <p:txBody>
          <a:bodyPr wrap="none"/>
          <a:lstStyle/>
          <a:p>
            <a:endParaRPr lang="en-US"/>
          </a:p>
        </p:txBody>
      </p:sp>
      <p:sp>
        <p:nvSpPr>
          <p:cNvPr id="54313" name="Oval 41"/>
          <p:cNvSpPr>
            <a:spLocks noChangeArrowheads="1"/>
          </p:cNvSpPr>
          <p:nvPr/>
        </p:nvSpPr>
        <p:spPr bwMode="auto">
          <a:xfrm>
            <a:off x="6553200" y="3962400"/>
            <a:ext cx="381000" cy="381000"/>
          </a:xfrm>
          <a:prstGeom prst="ellipse">
            <a:avLst/>
          </a:prstGeom>
          <a:solidFill>
            <a:schemeClr val="accent1"/>
          </a:solidFill>
          <a:ln w="9525">
            <a:solidFill>
              <a:schemeClr val="tx1"/>
            </a:solidFill>
            <a:miter lim="800000"/>
            <a:headEnd/>
            <a:tailEnd/>
          </a:ln>
        </p:spPr>
        <p:txBody>
          <a:bodyPr wrap="none" anchor="ctr"/>
          <a:lstStyle/>
          <a:p>
            <a:pPr algn="ctr"/>
            <a:r>
              <a:rPr lang="en-US"/>
              <a:t>14</a:t>
            </a:r>
          </a:p>
        </p:txBody>
      </p:sp>
      <p:sp>
        <p:nvSpPr>
          <p:cNvPr id="54314" name="Line 42"/>
          <p:cNvSpPr>
            <a:spLocks noChangeShapeType="1"/>
          </p:cNvSpPr>
          <p:nvPr/>
        </p:nvSpPr>
        <p:spPr bwMode="auto">
          <a:xfrm flipH="1">
            <a:off x="6781800" y="3581400"/>
            <a:ext cx="228600" cy="381000"/>
          </a:xfrm>
          <a:prstGeom prst="line">
            <a:avLst/>
          </a:prstGeom>
          <a:noFill/>
          <a:ln w="9525">
            <a:solidFill>
              <a:schemeClr val="tx1"/>
            </a:solidFill>
            <a:miter lim="800000"/>
            <a:headEnd/>
            <a:tailEnd/>
          </a:ln>
        </p:spPr>
        <p:txBody>
          <a:bodyPr wrap="none"/>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924800" cy="838200"/>
          </a:xfrm>
        </p:spPr>
        <p:txBody>
          <a:bodyPr/>
          <a:lstStyle/>
          <a:p>
            <a:pPr algn="l"/>
            <a:r>
              <a:rPr lang="en-US" dirty="0"/>
              <a:t>Construct an AVL tree by inserting the following elements in the given order.</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t>63, 9, 19, 27, 18, 108, 99, 81</a:t>
            </a:r>
          </a:p>
          <a:p>
            <a:pPr marL="0" indent="0">
              <a:buNone/>
            </a:pPr>
            <a:endParaRPr lang="en-US" b="1" dirty="0"/>
          </a:p>
          <a:p>
            <a:pPr marL="0" indent="0">
              <a:buNone/>
            </a:pPr>
            <a:r>
              <a:rPr lang="en-US" b="1" dirty="0"/>
              <a:t>Also check for number of rotation applied.</a:t>
            </a:r>
            <a:endParaRPr lang="en-US" dirty="0"/>
          </a:p>
        </p:txBody>
      </p:sp>
    </p:spTree>
    <p:extLst>
      <p:ext uri="{BB962C8B-B14F-4D97-AF65-F5344CB8AC3E}">
        <p14:creationId xmlns:p14="http://schemas.microsoft.com/office/powerpoint/2010/main" val="1962032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in AVL Tree</a:t>
            </a:r>
          </a:p>
        </p:txBody>
      </p:sp>
      <p:sp>
        <p:nvSpPr>
          <p:cNvPr id="3" name="Content Placeholder 2"/>
          <p:cNvSpPr>
            <a:spLocks noGrp="1"/>
          </p:cNvSpPr>
          <p:nvPr>
            <p:ph idx="1"/>
          </p:nvPr>
        </p:nvSpPr>
        <p:spPr>
          <a:xfrm>
            <a:off x="914400" y="1752600"/>
            <a:ext cx="8001000" cy="4419600"/>
          </a:xfrm>
        </p:spPr>
        <p:txBody>
          <a:bodyPr>
            <a:normAutofit fontScale="92500" lnSpcReduction="20000"/>
          </a:bodyPr>
          <a:lstStyle/>
          <a:p>
            <a:pPr marL="0" indent="0" algn="just">
              <a:buNone/>
            </a:pPr>
            <a:r>
              <a:rPr lang="en-US" dirty="0"/>
              <a:t>Consider procedure of BST:</a:t>
            </a:r>
          </a:p>
          <a:p>
            <a:pPr algn="just">
              <a:lnSpc>
                <a:spcPct val="150000"/>
              </a:lnSpc>
              <a:buFont typeface="Wingdings" panose="05000000000000000000" pitchFamily="2" charset="2"/>
              <a:buChar char="q"/>
            </a:pPr>
            <a:r>
              <a:rPr lang="en-US" dirty="0"/>
              <a:t>Delete leaf node.</a:t>
            </a:r>
          </a:p>
          <a:p>
            <a:pPr algn="just">
              <a:lnSpc>
                <a:spcPct val="150000"/>
              </a:lnSpc>
              <a:buFont typeface="Wingdings" panose="05000000000000000000" pitchFamily="2" charset="2"/>
              <a:buChar char="q"/>
            </a:pPr>
            <a:r>
              <a:rPr lang="en-US" dirty="0"/>
              <a:t>Delete Node with one child. (make child node parent after deletion</a:t>
            </a:r>
          </a:p>
          <a:p>
            <a:pPr algn="just">
              <a:lnSpc>
                <a:spcPct val="150000"/>
              </a:lnSpc>
              <a:buFont typeface="Wingdings" panose="05000000000000000000" pitchFamily="2" charset="2"/>
              <a:buChar char="q"/>
            </a:pPr>
            <a:r>
              <a:rPr lang="en-US" dirty="0"/>
              <a:t>Delete node with two children. (Replace deleted node with either inorder predecessor or inorder successor)</a:t>
            </a:r>
          </a:p>
          <a:p>
            <a:pPr marL="0" indent="0" algn="just">
              <a:lnSpc>
                <a:spcPct val="150000"/>
              </a:lnSpc>
              <a:buNone/>
            </a:pPr>
            <a:r>
              <a:rPr lang="en-US" dirty="0"/>
              <a:t>Inorder predecessor=  largest element on left side of deleted node</a:t>
            </a:r>
          </a:p>
          <a:p>
            <a:pPr marL="0" indent="0" algn="just">
              <a:lnSpc>
                <a:spcPct val="150000"/>
              </a:lnSpc>
              <a:buNone/>
            </a:pPr>
            <a:r>
              <a:rPr lang="en-US" dirty="0"/>
              <a:t>Inorder successor = smallest element on left side of deleted node</a:t>
            </a:r>
          </a:p>
        </p:txBody>
      </p:sp>
    </p:spTree>
    <p:extLst>
      <p:ext uri="{BB962C8B-B14F-4D97-AF65-F5344CB8AC3E}">
        <p14:creationId xmlns:p14="http://schemas.microsoft.com/office/powerpoint/2010/main" val="2154754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a:t>
            </a:r>
          </a:p>
        </p:txBody>
      </p:sp>
      <p:sp>
        <p:nvSpPr>
          <p:cNvPr id="4" name="Content Placeholder 3"/>
          <p:cNvSpPr>
            <a:spLocks noGrp="1"/>
          </p:cNvSpPr>
          <p:nvPr>
            <p:ph idx="1"/>
          </p:nvPr>
        </p:nvSpPr>
        <p:spPr/>
        <p:txBody>
          <a:bodyPr/>
          <a:lstStyle/>
          <a:p>
            <a:pPr marL="0" indent="0" algn="just">
              <a:buNone/>
            </a:pPr>
            <a:r>
              <a:rPr lang="en-US" dirty="0"/>
              <a:t>Complexity in AVL Tree:</a:t>
            </a:r>
          </a:p>
          <a:p>
            <a:pPr algn="just" fontAlgn="base"/>
            <a:r>
              <a:rPr lang="en-US" dirty="0"/>
              <a:t>The </a:t>
            </a:r>
            <a:r>
              <a:rPr lang="en-US" b="1" dirty="0"/>
              <a:t>best case</a:t>
            </a:r>
            <a:r>
              <a:rPr lang="en-US" dirty="0"/>
              <a:t> scenario is when the element to be found is the root element itself. Hence, the element is found in the first pass and traversing the whole tree is not necessary. This makes the time complexity as O(1).</a:t>
            </a:r>
          </a:p>
          <a:p>
            <a:pPr algn="just" fontAlgn="base"/>
            <a:r>
              <a:rPr lang="en-US" dirty="0"/>
              <a:t>The </a:t>
            </a:r>
            <a:r>
              <a:rPr lang="en-US" b="1" dirty="0"/>
              <a:t>worst case</a:t>
            </a:r>
            <a:r>
              <a:rPr lang="en-US" dirty="0"/>
              <a:t> is when the element to be found is present in one of the leaf nodes of the tree and we have to traverse throughout the length of the tree to find it. Hence the time complexity will be O(log n).</a:t>
            </a:r>
          </a:p>
          <a:p>
            <a:pPr algn="just" fontAlgn="base"/>
            <a:r>
              <a:rPr lang="en-US" dirty="0"/>
              <a:t>The </a:t>
            </a:r>
            <a:r>
              <a:rPr lang="en-US" b="1" dirty="0"/>
              <a:t>average case</a:t>
            </a:r>
            <a:r>
              <a:rPr lang="en-US" dirty="0"/>
              <a:t> time complexity for searching is also O(log n).</a:t>
            </a:r>
          </a:p>
          <a:p>
            <a:pPr marL="0" indent="0" algn="just">
              <a:buNone/>
            </a:pPr>
            <a:endParaRPr lang="en-US" dirty="0"/>
          </a:p>
        </p:txBody>
      </p:sp>
    </p:spTree>
    <p:extLst>
      <p:ext uri="{BB962C8B-B14F-4D97-AF65-F5344CB8AC3E}">
        <p14:creationId xmlns:p14="http://schemas.microsoft.com/office/powerpoint/2010/main" val="3040360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924800" cy="671156"/>
          </a:xfrm>
        </p:spPr>
        <p:txBody>
          <a:bodyPr/>
          <a:lstStyle/>
          <a:p>
            <a:r>
              <a:rPr lang="en-US" dirty="0"/>
              <a:t>Practice Question:</a:t>
            </a:r>
          </a:p>
        </p:txBody>
      </p:sp>
      <p:sp>
        <p:nvSpPr>
          <p:cNvPr id="4" name="Rectangle 1"/>
          <p:cNvSpPr>
            <a:spLocks noGrp="1" noChangeArrowheads="1"/>
          </p:cNvSpPr>
          <p:nvPr>
            <p:ph idx="1"/>
          </p:nvPr>
        </p:nvSpPr>
        <p:spPr bwMode="auto">
          <a:xfrm>
            <a:off x="609600" y="794028"/>
            <a:ext cx="8001000" cy="28931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2600" b="0" i="0" u="none" strike="noStrike" cap="none" normalizeH="0" baseline="0" dirty="0">
                <a:ln>
                  <a:noFill/>
                </a:ln>
                <a:solidFill>
                  <a:srgbClr val="040304"/>
                </a:solidFill>
                <a:effectLst/>
                <a:latin typeface="Roboto"/>
              </a:rPr>
            </a:br>
            <a:endParaRPr kumimoji="0" lang="en-US" sz="2600" b="0" i="0" u="none" strike="noStrike" cap="none" normalizeH="0" baseline="0" dirty="0">
              <a:ln>
                <a:noFill/>
              </a:ln>
              <a:solidFill>
                <a:srgbClr val="040304"/>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600" b="1" i="0" u="none" strike="noStrike" cap="none" normalizeH="0" baseline="0" dirty="0">
                <a:ln>
                  <a:noFill/>
                </a:ln>
                <a:solidFill>
                  <a:srgbClr val="040304"/>
                </a:solidFill>
                <a:effectLst/>
                <a:latin typeface="Times New Roman" panose="02020603050405020304" pitchFamily="18" charset="0"/>
                <a:cs typeface="Times New Roman" panose="02020603050405020304" pitchFamily="18" charset="0"/>
              </a:rPr>
              <a:t>What order should we insert the elements {1, 2. . . , 7} into an empty AVL tree so that we don’t have to perform any rotations on it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600" b="1" dirty="0">
              <a:solidFill>
                <a:srgbClr val="040304"/>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762000" y="3091935"/>
            <a:ext cx="8229600"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2400" b="1" i="0" u="none" strike="noStrike" cap="none" normalizeH="0" baseline="0" dirty="0">
                <a:ln>
                  <a:noFill/>
                </a:ln>
                <a:solidFill>
                  <a:srgbClr val="040304"/>
                </a:solidFill>
                <a:effectLst/>
                <a:latin typeface="Times New Roman" panose="02020603050405020304" pitchFamily="18" charset="0"/>
                <a:cs typeface="Times New Roman" panose="02020603050405020304" pitchFamily="18" charset="0"/>
              </a:rPr>
            </a:br>
            <a:endParaRPr kumimoji="0" lang="en-US" sz="2400" b="1" i="0" u="none" strike="noStrike" cap="none" normalizeH="0" baseline="0" dirty="0">
              <a:ln>
                <a:noFill/>
              </a:ln>
              <a:solidFill>
                <a:srgbClr val="040304"/>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040304"/>
                </a:solidFill>
                <a:effectLst/>
                <a:latin typeface="Times New Roman" panose="02020603050405020304" pitchFamily="18" charset="0"/>
                <a:cs typeface="Times New Roman" panose="02020603050405020304" pitchFamily="18" charset="0"/>
              </a:rPr>
              <a:t>The number of rotations required to insert a sequence of elements 9,6,5,8,7,10 into an empty AVL tree is? </a:t>
            </a:r>
            <a:endPar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92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07B15568-E916-488F-A895-EEC506B1B976}"/>
              </a:ext>
            </a:extLst>
          </p:cNvPr>
          <p:cNvSpPr>
            <a:spLocks noGrp="1"/>
          </p:cNvSpPr>
          <p:nvPr>
            <p:ph idx="1"/>
          </p:nvPr>
        </p:nvSpPr>
        <p:spPr bwMode="auto">
          <a:xfrm>
            <a:off x="4703763" y="1028700"/>
            <a:ext cx="3668712" cy="4873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sz="2400">
              <a:latin typeface="Casper"/>
              <a:cs typeface="Arial" panose="020B0604020202020204" pitchFamily="34" charset="0"/>
            </a:endParaRPr>
          </a:p>
          <a:p>
            <a:endParaRPr lang="en-US" altLang="en-US" sz="2400">
              <a:latin typeface="Casper"/>
              <a:cs typeface="Arial" panose="020B0604020202020204" pitchFamily="34" charset="0"/>
            </a:endParaRPr>
          </a:p>
        </p:txBody>
      </p:sp>
      <p:sp>
        <p:nvSpPr>
          <p:cNvPr id="5" name="Slide Number Placeholder 4">
            <a:extLst>
              <a:ext uri="{FF2B5EF4-FFF2-40B4-BE49-F238E27FC236}">
                <a16:creationId xmlns:a16="http://schemas.microsoft.com/office/drawing/2014/main" id="{65658ABC-67DB-482C-9906-F2D7F95DE5BD}"/>
              </a:ext>
            </a:extLst>
          </p:cNvPr>
          <p:cNvSpPr>
            <a:spLocks noGrp="1"/>
          </p:cNvSpPr>
          <p:nvPr>
            <p:ph type="sldNum" sz="quarter" idx="12"/>
          </p:nvPr>
        </p:nvSpPr>
        <p:spPr>
          <a:xfrm>
            <a:off x="6629400" y="6356350"/>
            <a:ext cx="20574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D55A82-1F78-4184-9F73-0E0CDE8CD5D0}"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sp>
        <p:nvSpPr>
          <p:cNvPr id="19460" name="Title 7">
            <a:extLst>
              <a:ext uri="{FF2B5EF4-FFF2-40B4-BE49-F238E27FC236}">
                <a16:creationId xmlns:a16="http://schemas.microsoft.com/office/drawing/2014/main" id="{4B40A844-A48D-4B22-A38E-297E9E692D21}"/>
              </a:ext>
            </a:extLst>
          </p:cNvPr>
          <p:cNvSpPr txBox="1">
            <a:spLocks noGrp="1" noChangeArrowheads="1"/>
          </p:cNvSpPr>
          <p:nvPr>
            <p:ph type="title"/>
          </p:nvPr>
        </p:nvSpPr>
        <p:spPr bwMode="auto">
          <a:xfrm>
            <a:off x="336550" y="2166005"/>
            <a:ext cx="3343275" cy="5232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spAutoFit/>
          </a:bodyPr>
          <a:lstStyle/>
          <a:p>
            <a:pPr algn="ctr"/>
            <a:r>
              <a:rPr lang="en-US" altLang="en-US" sz="2800" dirty="0"/>
              <a:t>AVL</a:t>
            </a:r>
            <a:endParaRPr lang="en-US" altLang="en-US" sz="1600" dirty="0">
              <a:latin typeface="Raleway ExtraBold"/>
            </a:endParaRPr>
          </a:p>
        </p:txBody>
      </p:sp>
      <p:sp>
        <p:nvSpPr>
          <p:cNvPr id="2" name="Rectangle 1">
            <a:extLst>
              <a:ext uri="{FF2B5EF4-FFF2-40B4-BE49-F238E27FC236}">
                <a16:creationId xmlns:a16="http://schemas.microsoft.com/office/drawing/2014/main" id="{82DEE877-A904-4537-A9F6-06105AA69A71}"/>
              </a:ext>
            </a:extLst>
          </p:cNvPr>
          <p:cNvSpPr/>
          <p:nvPr/>
        </p:nvSpPr>
        <p:spPr>
          <a:xfrm>
            <a:off x="4508500" y="838200"/>
            <a:ext cx="3863975"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DE2D7C86-53D7-4DD2-9CC5-9A79FA395954}"/>
              </a:ext>
            </a:extLst>
          </p:cNvPr>
          <p:cNvSpPr/>
          <p:nvPr/>
        </p:nvSpPr>
        <p:spPr>
          <a:xfrm>
            <a:off x="8413750" y="6324600"/>
            <a:ext cx="333375"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6" name="Table 5">
            <a:extLst>
              <a:ext uri="{FF2B5EF4-FFF2-40B4-BE49-F238E27FC236}">
                <a16:creationId xmlns:a16="http://schemas.microsoft.com/office/drawing/2014/main" id="{3F7CCB91-B375-4CEF-A547-AE1B7313FCBE}"/>
              </a:ext>
            </a:extLst>
          </p:cNvPr>
          <p:cNvGraphicFramePr>
            <a:graphicFrameLocks noGrp="1"/>
          </p:cNvGraphicFramePr>
          <p:nvPr/>
        </p:nvGraphicFramePr>
        <p:xfrm>
          <a:off x="141288" y="3721100"/>
          <a:ext cx="4278312" cy="2693200"/>
        </p:xfrm>
        <a:graphic>
          <a:graphicData uri="http://schemas.openxmlformats.org/drawingml/2006/table">
            <a:tbl>
              <a:tblPr firstRow="1" firstCol="1" bandRow="1">
                <a:tableStyleId>{5940675A-B579-460E-94D1-54222C63F5DA}</a:tableStyleId>
              </a:tblPr>
              <a:tblGrid>
                <a:gridCol w="645983">
                  <a:extLst>
                    <a:ext uri="{9D8B030D-6E8A-4147-A177-3AD203B41FA5}">
                      <a16:colId xmlns:a16="http://schemas.microsoft.com/office/drawing/2014/main" val="20000"/>
                    </a:ext>
                  </a:extLst>
                </a:gridCol>
                <a:gridCol w="2852165">
                  <a:extLst>
                    <a:ext uri="{9D8B030D-6E8A-4147-A177-3AD203B41FA5}">
                      <a16:colId xmlns:a16="http://schemas.microsoft.com/office/drawing/2014/main" val="20001"/>
                    </a:ext>
                  </a:extLst>
                </a:gridCol>
                <a:gridCol w="780164">
                  <a:extLst>
                    <a:ext uri="{9D8B030D-6E8A-4147-A177-3AD203B41FA5}">
                      <a16:colId xmlns:a16="http://schemas.microsoft.com/office/drawing/2014/main" val="20002"/>
                    </a:ext>
                  </a:extLst>
                </a:gridCol>
              </a:tblGrid>
              <a:tr h="565605">
                <a:tc>
                  <a:txBody>
                    <a:bodyPr/>
                    <a:lstStyle/>
                    <a:p>
                      <a:pPr marL="0" marR="0">
                        <a:lnSpc>
                          <a:spcPct val="115000"/>
                        </a:lnSpc>
                        <a:spcBef>
                          <a:spcPts val="0"/>
                        </a:spcBef>
                        <a:spcAft>
                          <a:spcPts val="0"/>
                        </a:spcAft>
                      </a:pPr>
                      <a:r>
                        <a:rPr lang="en-US" sz="1200" dirty="0">
                          <a:effectLst/>
                        </a:rPr>
                        <a:t>CO Number</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marR="0">
                        <a:lnSpc>
                          <a:spcPct val="115000"/>
                        </a:lnSpc>
                        <a:spcBef>
                          <a:spcPts val="0"/>
                        </a:spcBef>
                        <a:spcAft>
                          <a:spcPts val="0"/>
                        </a:spcAft>
                      </a:pPr>
                      <a:r>
                        <a:rPr lang="en-US" sz="1200" dirty="0">
                          <a:effectLst/>
                        </a:rPr>
                        <a:t>Title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marR="0">
                        <a:lnSpc>
                          <a:spcPct val="115000"/>
                        </a:lnSpc>
                        <a:spcBef>
                          <a:spcPts val="0"/>
                        </a:spcBef>
                        <a:spcAft>
                          <a:spcPts val="0"/>
                        </a:spcAft>
                      </a:pPr>
                      <a:r>
                        <a:rPr lang="en-US" sz="1200" dirty="0">
                          <a:effectLst/>
                        </a:rPr>
                        <a:t>Level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0"/>
                  </a:ext>
                </a:extLst>
              </a:tr>
              <a:tr h="624097">
                <a:tc>
                  <a:txBody>
                    <a:bodyPr/>
                    <a:lstStyle/>
                    <a:p>
                      <a:pPr marL="0" marR="0">
                        <a:lnSpc>
                          <a:spcPct val="115000"/>
                        </a:lnSpc>
                        <a:spcBef>
                          <a:spcPts val="0"/>
                        </a:spcBef>
                        <a:spcAft>
                          <a:spcPts val="0"/>
                        </a:spcAft>
                      </a:pPr>
                      <a:r>
                        <a:rPr lang="en-US" sz="1200" b="1" dirty="0">
                          <a:solidFill>
                            <a:srgbClr val="FF0000"/>
                          </a:solidFill>
                          <a:effectLst/>
                        </a:rPr>
                        <a:t>CO1</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IN" sz="1200" dirty="0">
                          <a:effectLst/>
                          <a:latin typeface="Times New Roman" panose="02020603050405020304" pitchFamily="18" charset="0"/>
                          <a:ea typeface="Calibri" panose="020F0502020204030204" pitchFamily="34" charset="0"/>
                          <a:cs typeface="Symbol" panose="05050102010706020507" pitchFamily="18" charset="2"/>
                        </a:rPr>
                        <a:t>To understand role of algorithms in science and practice of computing..</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114297" marR="114297" marT="0" marB="0"/>
                </a:tc>
                <a:tc>
                  <a:txBody>
                    <a:bodyPr/>
                    <a:lstStyle/>
                    <a:p>
                      <a:pPr marL="0" marR="0">
                        <a:lnSpc>
                          <a:spcPct val="115000"/>
                        </a:lnSpc>
                        <a:spcBef>
                          <a:spcPts val="0"/>
                        </a:spcBef>
                        <a:spcAft>
                          <a:spcPts val="0"/>
                        </a:spcAft>
                      </a:pPr>
                      <a:r>
                        <a:rPr lang="en-US" sz="1200" b="1" dirty="0">
                          <a:solidFill>
                            <a:srgbClr val="FF0000"/>
                          </a:solidFill>
                          <a:effectLst/>
                        </a:rPr>
                        <a:t>Remember</a:t>
                      </a:r>
                      <a:endParaRPr lang="en-US" sz="1100" b="1" dirty="0">
                        <a:solidFill>
                          <a:srgbClr val="FF0000"/>
                        </a:solidFill>
                        <a:effectLst/>
                      </a:endParaRPr>
                    </a:p>
                    <a:p>
                      <a:pPr marL="0" marR="0">
                        <a:lnSpc>
                          <a:spcPct val="115000"/>
                        </a:lnSpc>
                        <a:spcBef>
                          <a:spcPts val="0"/>
                        </a:spcBef>
                        <a:spcAft>
                          <a:spcPts val="0"/>
                        </a:spcAft>
                      </a:pPr>
                      <a:r>
                        <a:rPr lang="en-US" sz="1200" b="1" dirty="0">
                          <a:solidFill>
                            <a:srgbClr val="FF0000"/>
                          </a:solidFill>
                          <a:effectLst/>
                        </a:rPr>
                        <a:t> </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1"/>
                  </a:ext>
                </a:extLst>
              </a:tr>
              <a:tr h="655411">
                <a:tc>
                  <a:txBody>
                    <a:bodyPr/>
                    <a:lstStyle/>
                    <a:p>
                      <a:pPr marL="0" marR="0">
                        <a:lnSpc>
                          <a:spcPct val="115000"/>
                        </a:lnSpc>
                        <a:spcBef>
                          <a:spcPts val="0"/>
                        </a:spcBef>
                        <a:spcAft>
                          <a:spcPts val="0"/>
                        </a:spcAft>
                      </a:pPr>
                      <a:r>
                        <a:rPr lang="en-US" sz="1200" kern="1200" dirty="0">
                          <a:solidFill>
                            <a:schemeClr val="tx1"/>
                          </a:solidFill>
                          <a:effectLst/>
                          <a:latin typeface="+mn-lt"/>
                          <a:ea typeface="+mn-ea"/>
                          <a:cs typeface="+mn-cs"/>
                        </a:rPr>
                        <a:t>CO2</a:t>
                      </a: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IN" sz="1200" dirty="0">
                          <a:effectLst/>
                          <a:latin typeface="Times New Roman" panose="02020603050405020304" pitchFamily="18" charset="0"/>
                          <a:ea typeface="Calibri" panose="020F0502020204030204" pitchFamily="34" charset="0"/>
                          <a:cs typeface="Symbol" panose="05050102010706020507" pitchFamily="18" charset="2"/>
                        </a:rPr>
                        <a:t>To gain familiarization with different algorithm design techniques.</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114297" marR="114297" marT="0" marB="0"/>
                </a:tc>
                <a:tc>
                  <a:txBody>
                    <a:bodyPr/>
                    <a:lstStyle/>
                    <a:p>
                      <a:pPr marL="0" marR="0">
                        <a:lnSpc>
                          <a:spcPct val="115000"/>
                        </a:lnSpc>
                        <a:spcBef>
                          <a:spcPts val="0"/>
                        </a:spcBef>
                        <a:spcAft>
                          <a:spcPts val="0"/>
                        </a:spcAft>
                      </a:pPr>
                      <a:r>
                        <a:rPr lang="en-US" sz="1200" kern="1200" dirty="0">
                          <a:solidFill>
                            <a:schemeClr val="tx1"/>
                          </a:solidFill>
                          <a:effectLst/>
                          <a:latin typeface="+mn-lt"/>
                          <a:ea typeface="+mn-ea"/>
                          <a:cs typeface="+mn-cs"/>
                        </a:rPr>
                        <a:t>Understand </a:t>
                      </a:r>
                    </a:p>
                    <a:p>
                      <a:pPr marL="0" marR="0">
                        <a:lnSpc>
                          <a:spcPct val="115000"/>
                        </a:lnSpc>
                        <a:spcBef>
                          <a:spcPts val="0"/>
                        </a:spcBef>
                        <a:spcAft>
                          <a:spcPts val="0"/>
                        </a:spcAft>
                      </a:pPr>
                      <a:r>
                        <a:rPr lang="en-US" sz="1200" kern="1200" dirty="0">
                          <a:solidFill>
                            <a:schemeClr val="tx1"/>
                          </a:solidFill>
                          <a:effectLst/>
                          <a:latin typeface="+mn-lt"/>
                          <a:ea typeface="+mn-ea"/>
                          <a:cs typeface="+mn-cs"/>
                        </a:rPr>
                        <a:t> </a:t>
                      </a:r>
                    </a:p>
                  </a:txBody>
                  <a:tcPr marL="51434" marR="51434" marT="0" marB="0"/>
                </a:tc>
                <a:extLst>
                  <a:ext uri="{0D108BD9-81ED-4DB2-BD59-A6C34878D82A}">
                    <a16:rowId xmlns:a16="http://schemas.microsoft.com/office/drawing/2014/main" val="10002"/>
                  </a:ext>
                </a:extLst>
              </a:tr>
              <a:tr h="836272">
                <a:tc>
                  <a:txBody>
                    <a:bodyPr/>
                    <a:lstStyle/>
                    <a:p>
                      <a:pPr marL="0" marR="0">
                        <a:lnSpc>
                          <a:spcPct val="115000"/>
                        </a:lnSpc>
                        <a:spcBef>
                          <a:spcPts val="0"/>
                        </a:spcBef>
                        <a:spcAft>
                          <a:spcPts val="0"/>
                        </a:spcAft>
                      </a:pPr>
                      <a:r>
                        <a:rPr lang="en-US" sz="1200">
                          <a:effectLst/>
                        </a:rPr>
                        <a:t>CO3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IN" sz="1200" dirty="0">
                          <a:effectLst/>
                          <a:latin typeface="Times New Roman" panose="02020603050405020304" pitchFamily="18" charset="0"/>
                          <a:ea typeface="Calibri" panose="020F0502020204030204" pitchFamily="34" charset="0"/>
                          <a:cs typeface="Symbol" panose="05050102010706020507" pitchFamily="18" charset="2"/>
                        </a:rPr>
                        <a:t>To apply different algorithm design techniques for solving engineering and related problems and study their performance.</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51434" marR="51434" marT="0" marB="0"/>
                </a:tc>
                <a:tc>
                  <a:txBody>
                    <a:bodyPr/>
                    <a:lstStyle/>
                    <a:p>
                      <a:pPr marL="0" marR="0">
                        <a:lnSpc>
                          <a:spcPct val="115000"/>
                        </a:lnSpc>
                        <a:spcBef>
                          <a:spcPts val="0"/>
                        </a:spcBef>
                        <a:spcAft>
                          <a:spcPts val="0"/>
                        </a:spcAft>
                      </a:pPr>
                      <a:r>
                        <a:rPr lang="en-US" sz="1200" dirty="0">
                          <a:effectLst/>
                        </a:rPr>
                        <a:t>Analysis and application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3"/>
                  </a:ext>
                </a:extLst>
              </a:tr>
            </a:tbl>
          </a:graphicData>
        </a:graphic>
      </p:graphicFrame>
      <p:sp>
        <p:nvSpPr>
          <p:cNvPr id="19485" name="Rectangle 10">
            <a:extLst>
              <a:ext uri="{FF2B5EF4-FFF2-40B4-BE49-F238E27FC236}">
                <a16:creationId xmlns:a16="http://schemas.microsoft.com/office/drawing/2014/main" id="{6FF70387-0658-4C5D-8743-2421C1908ACC}"/>
              </a:ext>
            </a:extLst>
          </p:cNvPr>
          <p:cNvSpPr>
            <a:spLocks noChangeArrowheads="1"/>
          </p:cNvSpPr>
          <p:nvPr/>
        </p:nvSpPr>
        <p:spPr bwMode="auto">
          <a:xfrm>
            <a:off x="60325" y="3171825"/>
            <a:ext cx="2749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t>Course Outcome </a:t>
            </a:r>
          </a:p>
        </p:txBody>
      </p:sp>
      <p:cxnSp>
        <p:nvCxnSpPr>
          <p:cNvPr id="14" name="Straight Arrow Connector 13">
            <a:extLst>
              <a:ext uri="{FF2B5EF4-FFF2-40B4-BE49-F238E27FC236}">
                <a16:creationId xmlns:a16="http://schemas.microsoft.com/office/drawing/2014/main" id="{969001D4-154F-4491-85F7-FACA55792BE4}"/>
              </a:ext>
            </a:extLst>
          </p:cNvPr>
          <p:cNvCxnSpPr/>
          <p:nvPr/>
        </p:nvCxnSpPr>
        <p:spPr>
          <a:xfrm flipV="1">
            <a:off x="4056856" y="3525044"/>
            <a:ext cx="1997075" cy="1087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CF4DACE-BDB6-47B6-A214-D4F09511CC8E}"/>
              </a:ext>
            </a:extLst>
          </p:cNvPr>
          <p:cNvSpPr/>
          <p:nvPr/>
        </p:nvSpPr>
        <p:spPr>
          <a:xfrm>
            <a:off x="6151563" y="3125788"/>
            <a:ext cx="2017712" cy="9429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Will be covered in this lecture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30</a:t>
            </a:fld>
            <a:endParaRPr lang="en-US"/>
          </a:p>
        </p:txBody>
      </p:sp>
      <p:sp>
        <p:nvSpPr>
          <p:cNvPr id="3" name="Rectangle 2"/>
          <p:cNvSpPr/>
          <p:nvPr/>
        </p:nvSpPr>
        <p:spPr>
          <a:xfrm>
            <a:off x="3200400" y="1143000"/>
            <a:ext cx="1811714" cy="369332"/>
          </a:xfrm>
          <a:prstGeom prst="rect">
            <a:avLst/>
          </a:prstGeom>
        </p:spPr>
        <p:txBody>
          <a:bodyPr wrap="none">
            <a:spAutoFit/>
          </a:bodyPr>
          <a:lstStyle/>
          <a:p>
            <a:r>
              <a:rPr lang="en-US" dirty="0"/>
              <a:t>{4, 2, 6, 1, 3, 5, 7}</a:t>
            </a:r>
          </a:p>
        </p:txBody>
      </p:sp>
      <p:sp>
        <p:nvSpPr>
          <p:cNvPr id="4" name="Rectangle 3"/>
          <p:cNvSpPr/>
          <p:nvPr/>
        </p:nvSpPr>
        <p:spPr>
          <a:xfrm>
            <a:off x="3276600" y="2057400"/>
            <a:ext cx="1261884" cy="369332"/>
          </a:xfrm>
          <a:prstGeom prst="rect">
            <a:avLst/>
          </a:prstGeom>
        </p:spPr>
        <p:txBody>
          <a:bodyPr wrap="none">
            <a:spAutoFit/>
          </a:bodyPr>
          <a:lstStyle/>
          <a:p>
            <a:r>
              <a:rPr lang="en-US" dirty="0">
                <a:solidFill>
                  <a:srgbClr val="FF0000"/>
                </a:solidFill>
                <a:latin typeface="Google Sans"/>
              </a:rPr>
              <a:t>3 rotations</a:t>
            </a:r>
            <a:endParaRPr lang="en-US" dirty="0">
              <a:solidFill>
                <a:srgbClr val="FF0000"/>
              </a:solidFill>
            </a:endParaRPr>
          </a:p>
        </p:txBody>
      </p:sp>
    </p:spTree>
    <p:extLst>
      <p:ext uri="{BB962C8B-B14F-4D97-AF65-F5344CB8AC3E}">
        <p14:creationId xmlns:p14="http://schemas.microsoft.com/office/powerpoint/2010/main" val="4240390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half" idx="1"/>
          </p:nvPr>
        </p:nvSpPr>
        <p:spPr/>
        <p:txBody>
          <a:bodyPr/>
          <a:lstStyle/>
          <a:p>
            <a:endParaRPr lang="en-US" dirty="0"/>
          </a:p>
        </p:txBody>
      </p:sp>
      <p:sp>
        <p:nvSpPr>
          <p:cNvPr id="15" name="Text Placeholder 14"/>
          <p:cNvSpPr>
            <a:spLocks noGrp="1"/>
          </p:cNvSpPr>
          <p:nvPr>
            <p:ph type="body" sz="quarter" idx="10"/>
          </p:nvPr>
        </p:nvSpPr>
        <p:spPr/>
        <p:txBody>
          <a:bodyPr/>
          <a:lstStyle/>
          <a:p>
            <a:endParaRPr lang="en-US"/>
          </a:p>
        </p:txBody>
      </p:sp>
      <p:sp>
        <p:nvSpPr>
          <p:cNvPr id="16" name="Content Placeholder 2"/>
          <p:cNvSpPr txBox="1">
            <a:spLocks/>
          </p:cNvSpPr>
          <p:nvPr/>
        </p:nvSpPr>
        <p:spPr>
          <a:xfrm>
            <a:off x="762000" y="1447800"/>
            <a:ext cx="8229600" cy="4800600"/>
          </a:xfrm>
          <a:prstGeom prst="rect">
            <a:avLst/>
          </a:prstGeom>
        </p:spPr>
        <p:txBody>
          <a:bodyPr>
            <a:normAutofit/>
          </a:bodyPr>
          <a:lstStyle/>
          <a:p>
            <a:pPr marR="0" lvl="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endParaRPr>
          </a:p>
          <a:p>
            <a:pPr marL="457200" marR="0" lvl="0" indent="-45720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kumimoji="0" lang="en-US" sz="2200" b="0" i="0" u="none" strike="noStrike" kern="1200" cap="none" spc="0" normalizeH="0" baseline="0" noProof="0" dirty="0" err="1">
                <a:ln>
                  <a:noFill/>
                </a:ln>
                <a:solidFill>
                  <a:schemeClr val="tx1"/>
                </a:solidFill>
                <a:effectLst/>
                <a:uLnTx/>
                <a:uFillTx/>
                <a:latin typeface="Cambria" pitchFamily="18" charset="0"/>
                <a:ea typeface="+mn-ea"/>
                <a:cs typeface="+mn-cs"/>
              </a:rPr>
              <a:t>Li`pschutz</a:t>
            </a:r>
            <a:r>
              <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rPr>
              <a:t>, Seymour, “Data Structures”, </a:t>
            </a:r>
            <a:r>
              <a:rPr kumimoji="0" lang="en-US" sz="2200" b="0" i="0" u="none" strike="noStrike" kern="1200" cap="none" spc="0" normalizeH="0" baseline="0" noProof="0" dirty="0" err="1">
                <a:ln>
                  <a:noFill/>
                </a:ln>
                <a:solidFill>
                  <a:schemeClr val="tx1"/>
                </a:solidFill>
                <a:effectLst/>
                <a:uLnTx/>
                <a:uFillTx/>
                <a:latin typeface="Cambria" pitchFamily="18" charset="0"/>
                <a:ea typeface="+mn-ea"/>
                <a:cs typeface="+mn-cs"/>
              </a:rPr>
              <a:t>Schaum's</a:t>
            </a:r>
            <a:r>
              <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rPr>
              <a:t> Outline Series, Tata McGraw Hill.</a:t>
            </a:r>
          </a:p>
          <a:p>
            <a:pPr marL="457200" indent="-457200">
              <a:spcBef>
                <a:spcPct val="20000"/>
              </a:spcBef>
              <a:buFont typeface="Arial" pitchFamily="34" charset="0"/>
              <a:buAutoNum type="arabicPeriod"/>
              <a:defRPr/>
            </a:pPr>
            <a:r>
              <a:rPr lang="en-US" sz="2200" dirty="0">
                <a:latin typeface="Cambria" pitchFamily="18" charset="0"/>
              </a:rPr>
              <a:t>Data structure and algorithm by </a:t>
            </a:r>
            <a:r>
              <a:rPr lang="en-US" sz="2200" dirty="0" err="1">
                <a:latin typeface="Cambria" pitchFamily="18" charset="0"/>
              </a:rPr>
              <a:t>Narasimha</a:t>
            </a:r>
            <a:r>
              <a:rPr lang="en-US" sz="2200" dirty="0">
                <a:latin typeface="Cambria" pitchFamily="18" charset="0"/>
              </a:rPr>
              <a:t> </a:t>
            </a:r>
            <a:r>
              <a:rPr lang="en-US" sz="2200" dirty="0" err="1">
                <a:latin typeface="Cambria" pitchFamily="18" charset="0"/>
              </a:rPr>
              <a:t>Karumanchi</a:t>
            </a:r>
            <a:r>
              <a:rPr lang="en-US" sz="2200" dirty="0">
                <a:latin typeface="Cambria" pitchFamily="18" charset="0"/>
              </a:rPr>
              <a:t>.</a:t>
            </a:r>
          </a:p>
          <a:p>
            <a:pPr marL="457200" lvl="0" indent="-457200">
              <a:spcBef>
                <a:spcPct val="20000"/>
              </a:spcBef>
              <a:buFont typeface="Arial" pitchFamily="34" charset="0"/>
              <a:buAutoNum type="arabicPeriod"/>
              <a:defRPr/>
            </a:pPr>
            <a:r>
              <a:rPr lang="en-US" sz="2200" dirty="0">
                <a:latin typeface="Cambria" pitchFamily="18" charset="0"/>
                <a:hlinkClick r:id="rId2"/>
              </a:rPr>
              <a:t>www.tutorialspoint.com</a:t>
            </a:r>
            <a:endParaRPr lang="en-US" sz="2200" dirty="0">
              <a:latin typeface="Cambria" pitchFamily="18" charset="0"/>
            </a:endParaRPr>
          </a:p>
          <a:p>
            <a:pPr marL="457200" lvl="0" indent="-457200">
              <a:spcBef>
                <a:spcPct val="20000"/>
              </a:spcBef>
              <a:buFont typeface="Arial" pitchFamily="34" charset="0"/>
              <a:buAutoNum type="arabicPeriod"/>
              <a:defRPr/>
            </a:pPr>
            <a:r>
              <a:rPr lang="en-US" sz="2200" dirty="0">
                <a:latin typeface="Cambria" pitchFamily="18" charset="0"/>
                <a:hlinkClick r:id="rId3"/>
              </a:rPr>
              <a:t>www.geeksforgeeks.com</a:t>
            </a:r>
            <a:endPar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endParaRPr>
          </a:p>
        </p:txBody>
      </p:sp>
      <p:sp>
        <p:nvSpPr>
          <p:cNvPr id="17" name="Text Placeholder 3"/>
          <p:cNvSpPr txBox="1">
            <a:spLocks/>
          </p:cNvSpPr>
          <p:nvPr/>
        </p:nvSpPr>
        <p:spPr>
          <a:xfrm>
            <a:off x="1066800" y="609600"/>
            <a:ext cx="7924800" cy="685800"/>
          </a:xfrm>
          <a:prstGeom prst="rect">
            <a:avLst/>
          </a:prstGeom>
          <a:solidFill>
            <a:schemeClr val="bg1"/>
          </a:solidFill>
        </p:spPr>
        <p:txBody>
          <a:bodyPr anchor="ct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rgbClr val="C00000"/>
                </a:solidFill>
                <a:effectLst/>
                <a:uLnTx/>
                <a:uFillTx/>
                <a:latin typeface="Cambria" pitchFamily="18" charset="0"/>
                <a:ea typeface="+mn-ea"/>
                <a:cs typeface="+mn-cs"/>
              </a:rPr>
              <a:t>References</a:t>
            </a:r>
            <a:endParaRPr kumimoji="0" lang="en-US" sz="3200" b="1" i="0" u="none" strike="noStrike" kern="1200" cap="none" spc="0" normalizeH="0" baseline="0" noProof="0" dirty="0">
              <a:ln>
                <a:noFill/>
              </a:ln>
              <a:solidFill>
                <a:srgbClr val="C00000"/>
              </a:solidFill>
              <a:effectLst/>
              <a:uLnTx/>
              <a:uFillTx/>
              <a:latin typeface="Cambria" pitchFamily="18" charset="0"/>
              <a:ea typeface="+mn-ea"/>
              <a:cs typeface="+mn-cs"/>
            </a:endParaRPr>
          </a:p>
        </p:txBody>
      </p:sp>
      <p:sp>
        <p:nvSpPr>
          <p:cNvPr id="18" name="Slide Number Placeholder 1"/>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8F82A5B-10F6-41ED-9A2B-03224D407F06}"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dirty="0"/>
              <a:t>Goodrich, Michael T., </a:t>
            </a:r>
            <a:r>
              <a:rPr lang="en-US" dirty="0" err="1"/>
              <a:t>Tamassia</a:t>
            </a:r>
            <a:r>
              <a:rPr lang="en-US" dirty="0"/>
              <a:t>, Roberto, and Mount, David M., “Data Structures and Algorithms in C++”, Wiley Student Edition.</a:t>
            </a:r>
          </a:p>
          <a:p>
            <a:r>
              <a:rPr lang="en-US" dirty="0" err="1"/>
              <a:t>Aho</a:t>
            </a:r>
            <a:r>
              <a:rPr lang="en-US" dirty="0"/>
              <a:t>, Alfred V., </a:t>
            </a:r>
            <a:r>
              <a:rPr lang="en-US" dirty="0" err="1"/>
              <a:t>Ullman</a:t>
            </a:r>
            <a:r>
              <a:rPr lang="en-US" dirty="0"/>
              <a:t>, Jeffrey D., </a:t>
            </a:r>
            <a:r>
              <a:rPr lang="en-US" dirty="0" err="1"/>
              <a:t>Hopcroft</a:t>
            </a:r>
            <a:r>
              <a:rPr lang="en-US" dirty="0"/>
              <a:t> ,John E. “Data Structures and Algorithms”, Addison Wesley</a:t>
            </a:r>
          </a:p>
          <a:p>
            <a:pPr lvl="0"/>
            <a:r>
              <a:rPr lang="en-US" dirty="0" err="1"/>
              <a:t>Lipschutz</a:t>
            </a:r>
            <a:r>
              <a:rPr lang="en-US" dirty="0"/>
              <a:t>, Seymour, “Data Structures”, </a:t>
            </a:r>
            <a:r>
              <a:rPr lang="en-US" dirty="0" err="1"/>
              <a:t>Schaum's</a:t>
            </a:r>
            <a:r>
              <a:rPr lang="en-US" dirty="0"/>
              <a:t> Outline Series, Tata McGraw Hill.</a:t>
            </a:r>
          </a:p>
          <a:p>
            <a:pPr lvl="0"/>
            <a:r>
              <a:rPr lang="en-US" dirty="0" err="1"/>
              <a:t>Gilberg</a:t>
            </a:r>
            <a:r>
              <a:rPr lang="en-US" dirty="0"/>
              <a:t>/</a:t>
            </a:r>
            <a:r>
              <a:rPr lang="en-US" dirty="0" err="1"/>
              <a:t>Forouzan</a:t>
            </a:r>
            <a:r>
              <a:rPr lang="en-US" dirty="0"/>
              <a:t>,” Data Structure with C ,</a:t>
            </a:r>
            <a:r>
              <a:rPr lang="en-US" dirty="0" err="1"/>
              <a:t>Cengage</a:t>
            </a:r>
            <a:r>
              <a:rPr lang="en-US" dirty="0"/>
              <a:t> Learning.</a:t>
            </a:r>
          </a:p>
          <a:p>
            <a:r>
              <a:rPr lang="en-US" dirty="0" err="1"/>
              <a:t>Augenstein,Moshe</a:t>
            </a:r>
            <a:r>
              <a:rPr lang="en-US" dirty="0"/>
              <a:t> J , </a:t>
            </a:r>
            <a:r>
              <a:rPr lang="en-US" dirty="0" err="1"/>
              <a:t>Tanenbaum</a:t>
            </a:r>
            <a:r>
              <a:rPr lang="en-US"/>
              <a:t>, Aaron  M, “Data Structures using C and C++”, Prentice Hall of India</a:t>
            </a:r>
          </a:p>
        </p:txBody>
      </p:sp>
      <p:sp>
        <p:nvSpPr>
          <p:cNvPr id="3" name="Text Placeholder 2"/>
          <p:cNvSpPr>
            <a:spLocks noGrp="1"/>
          </p:cNvSpPr>
          <p:nvPr>
            <p:ph type="body" sz="quarter" idx="10"/>
          </p:nvPr>
        </p:nvSpPr>
        <p:spPr/>
        <p:txBody>
          <a:bodyPr/>
          <a:lstStyle/>
          <a:p>
            <a:r>
              <a:rPr lang="en-US" dirty="0"/>
              <a:t>Books Recommended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533400"/>
          </a:xfrm>
        </p:spPr>
        <p:txBody>
          <a:bodyPr/>
          <a:lstStyle/>
          <a:p>
            <a:r>
              <a:rPr lang="en-US" dirty="0">
                <a:solidFill>
                  <a:srgbClr val="FF0000"/>
                </a:solidFill>
              </a:rPr>
              <a:t>Lecture Objectives</a:t>
            </a:r>
          </a:p>
        </p:txBody>
      </p:sp>
      <p:sp>
        <p:nvSpPr>
          <p:cNvPr id="3" name="Content Placeholder 2"/>
          <p:cNvSpPr>
            <a:spLocks noGrp="1"/>
          </p:cNvSpPr>
          <p:nvPr>
            <p:ph idx="1"/>
          </p:nvPr>
        </p:nvSpPr>
        <p:spPr>
          <a:xfrm>
            <a:off x="914400" y="1066800"/>
            <a:ext cx="8001000" cy="5181600"/>
          </a:xfrm>
        </p:spPr>
        <p:txBody>
          <a:bodyPr>
            <a:normAutofit/>
          </a:bodyPr>
          <a:lstStyle/>
          <a:p>
            <a:pPr fontAlgn="ctr">
              <a:buNone/>
            </a:pPr>
            <a:endParaRPr lang="en-US" b="1" dirty="0"/>
          </a:p>
          <a:p>
            <a:pPr fontAlgn="ctr"/>
            <a:r>
              <a:rPr lang="en-US" dirty="0"/>
              <a:t>To impart the concepts of need of AVL tree</a:t>
            </a:r>
          </a:p>
          <a:p>
            <a:pPr fontAlgn="ctr"/>
            <a:r>
              <a:rPr lang="en-US" dirty="0"/>
              <a:t> To understand the algorithm to insert in AVL tree.</a:t>
            </a:r>
          </a:p>
          <a:p>
            <a:pPr fontAlgn="ctr"/>
            <a:r>
              <a:rPr lang="en-US" dirty="0"/>
              <a:t>To calculate the Balance Factor of AVL tree.</a:t>
            </a:r>
          </a:p>
          <a:p>
            <a:pPr fontAlgn="ctr"/>
            <a:r>
              <a:rPr lang="en-US" dirty="0"/>
              <a:t>To</a:t>
            </a:r>
            <a:r>
              <a:rPr lang="en-IN" dirty="0"/>
              <a:t> Understand the algorithm for deletion in AVL.</a:t>
            </a:r>
            <a:endParaRPr lang="en-US" b="1" dirty="0"/>
          </a:p>
          <a:p>
            <a:pPr fontAlgn="ctr">
              <a:buNone/>
            </a:pPr>
            <a:r>
              <a:rPr lang="en-US" b="1" dirty="0"/>
              <a:t>Lecture Outcome:-Students will </a:t>
            </a:r>
            <a:endParaRPr lang="en-US" dirty="0"/>
          </a:p>
          <a:p>
            <a:pPr marL="457200" indent="-457200" fontAlgn="ctr">
              <a:buAutoNum type="arabicPeriod"/>
            </a:pPr>
            <a:r>
              <a:rPr lang="en-US" dirty="0"/>
              <a:t>Understand the concepts of AVL tree and need for it.</a:t>
            </a:r>
          </a:p>
          <a:p>
            <a:pPr marL="457200" indent="-457200" fontAlgn="ctr">
              <a:buAutoNum type="arabicPeriod"/>
            </a:pPr>
            <a:r>
              <a:rPr lang="en-US" dirty="0"/>
              <a:t>Understand the insertion and deletion algorithms of AVL.</a:t>
            </a:r>
          </a:p>
          <a:p>
            <a:pPr marL="457200" indent="-457200" fontAlgn="ctr">
              <a:buAutoNum type="arabicPeriod"/>
            </a:pPr>
            <a:r>
              <a:rPr lang="en-US" dirty="0"/>
              <a:t>Understand how to calculate the balancing factor.</a:t>
            </a:r>
          </a:p>
        </p:txBody>
      </p:sp>
    </p:spTree>
    <p:extLst>
      <p:ext uri="{BB962C8B-B14F-4D97-AF65-F5344CB8AC3E}">
        <p14:creationId xmlns:p14="http://schemas.microsoft.com/office/powerpoint/2010/main" val="106593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5303-EB6B-47B8-BE67-3F4959A76E60}"/>
              </a:ext>
            </a:extLst>
          </p:cNvPr>
          <p:cNvSpPr>
            <a:spLocks noGrp="1"/>
          </p:cNvSpPr>
          <p:nvPr>
            <p:ph type="title"/>
          </p:nvPr>
        </p:nvSpPr>
        <p:spPr/>
        <p:txBody>
          <a:bodyPr/>
          <a:lstStyle/>
          <a:p>
            <a:r>
              <a:rPr lang="en-IN" dirty="0"/>
              <a:t>Contents to be covered</a:t>
            </a:r>
          </a:p>
        </p:txBody>
      </p:sp>
      <p:sp>
        <p:nvSpPr>
          <p:cNvPr id="3" name="Content Placeholder 2">
            <a:extLst>
              <a:ext uri="{FF2B5EF4-FFF2-40B4-BE49-F238E27FC236}">
                <a16:creationId xmlns:a16="http://schemas.microsoft.com/office/drawing/2014/main" id="{F748BBEA-1967-43E8-808A-48FA19D568D5}"/>
              </a:ext>
            </a:extLst>
          </p:cNvPr>
          <p:cNvSpPr>
            <a:spLocks noGrp="1"/>
          </p:cNvSpPr>
          <p:nvPr>
            <p:ph idx="1"/>
          </p:nvPr>
        </p:nvSpPr>
        <p:spPr/>
        <p:txBody>
          <a:bodyPr/>
          <a:lstStyle/>
          <a:p>
            <a:r>
              <a:rPr lang="en-IN" dirty="0"/>
              <a:t>Drawback of BST/Motivation for AVL tree</a:t>
            </a:r>
          </a:p>
          <a:p>
            <a:r>
              <a:rPr lang="en-US" dirty="0"/>
              <a:t>Height of an AVL tree</a:t>
            </a:r>
          </a:p>
          <a:p>
            <a:r>
              <a:rPr lang="en-US" dirty="0"/>
              <a:t>AVL Tree Insert and Remove</a:t>
            </a:r>
          </a:p>
          <a:p>
            <a:r>
              <a:rPr lang="en-US" dirty="0"/>
              <a:t>Balance Condition Violation</a:t>
            </a:r>
          </a:p>
          <a:p>
            <a:r>
              <a:rPr lang="en-US" dirty="0"/>
              <a:t>AVL Trees Rotation</a:t>
            </a:r>
            <a:endParaRPr lang="en-IN" dirty="0"/>
          </a:p>
          <a:p>
            <a:endParaRPr lang="en-IN" dirty="0"/>
          </a:p>
          <a:p>
            <a:endParaRPr lang="en-IN" dirty="0"/>
          </a:p>
        </p:txBody>
      </p:sp>
    </p:spTree>
    <p:extLst>
      <p:ext uri="{BB962C8B-B14F-4D97-AF65-F5344CB8AC3E}">
        <p14:creationId xmlns:p14="http://schemas.microsoft.com/office/powerpoint/2010/main" val="204079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a:ea typeface="ＭＳ Ｐゴシック" pitchFamily="34" charset="-128"/>
              </a:rPr>
              <a:t>Motivation</a:t>
            </a:r>
          </a:p>
        </p:txBody>
      </p:sp>
      <p:sp>
        <p:nvSpPr>
          <p:cNvPr id="17410" name="Content Placeholder 2"/>
          <p:cNvSpPr>
            <a:spLocks noGrp="1"/>
          </p:cNvSpPr>
          <p:nvPr>
            <p:ph idx="1"/>
          </p:nvPr>
        </p:nvSpPr>
        <p:spPr>
          <a:xfrm>
            <a:off x="533400" y="1295400"/>
            <a:ext cx="7772400" cy="990600"/>
          </a:xfrm>
        </p:spPr>
        <p:txBody>
          <a:bodyPr>
            <a:normAutofit fontScale="92500" lnSpcReduction="20000"/>
          </a:bodyPr>
          <a:lstStyle/>
          <a:p>
            <a:endParaRPr lang="en-US" dirty="0">
              <a:solidFill>
                <a:schemeClr val="tx1"/>
              </a:solidFill>
              <a:ea typeface="ＭＳ Ｐゴシック" pitchFamily="34" charset="-128"/>
            </a:endParaRPr>
          </a:p>
          <a:p>
            <a:r>
              <a:rPr lang="en-US" dirty="0">
                <a:solidFill>
                  <a:schemeClr val="tx1"/>
                </a:solidFill>
                <a:ea typeface="ＭＳ Ｐゴシック" pitchFamily="34" charset="-128"/>
              </a:rPr>
              <a:t>When building a binary search tree, what type of trees would we like?  Example: 3, 5, 8, 20, 18, 13, 22</a:t>
            </a:r>
          </a:p>
        </p:txBody>
      </p:sp>
      <p:sp>
        <p:nvSpPr>
          <p:cNvPr id="17411" name="Slide Number Placeholder 3"/>
          <p:cNvSpPr>
            <a:spLocks noGrp="1"/>
          </p:cNvSpPr>
          <p:nvPr>
            <p:ph type="sldNum" sz="quarter" idx="4294967295"/>
          </p:nvPr>
        </p:nvSpPr>
        <p:spPr>
          <a:xfrm>
            <a:off x="6553200" y="6248400"/>
            <a:ext cx="1905000" cy="457200"/>
          </a:xfrm>
          <a:prstGeom prst="rect">
            <a:avLst/>
          </a:prstGeom>
          <a:noFill/>
        </p:spPr>
        <p:txBody>
          <a:bodyPr/>
          <a:lstStyle/>
          <a:p>
            <a:fld id="{32B296E7-1E9C-4873-B450-4B435EEBD2AE}" type="slidenum">
              <a:rPr lang="en-US"/>
              <a:pPr/>
              <a:t>6</a:t>
            </a:fld>
            <a:endParaRPr lang="en-US"/>
          </a:p>
        </p:txBody>
      </p:sp>
      <p:sp>
        <p:nvSpPr>
          <p:cNvPr id="17412" name="Oval 4"/>
          <p:cNvSpPr>
            <a:spLocks noChangeArrowheads="1"/>
          </p:cNvSpPr>
          <p:nvPr/>
        </p:nvSpPr>
        <p:spPr bwMode="auto">
          <a:xfrm>
            <a:off x="1066800" y="2286000"/>
            <a:ext cx="457200" cy="457200"/>
          </a:xfrm>
          <a:prstGeom prst="ellipse">
            <a:avLst/>
          </a:prstGeom>
          <a:noFill/>
          <a:ln w="9525">
            <a:solidFill>
              <a:schemeClr val="tx1"/>
            </a:solidFill>
            <a:miter lim="800000"/>
            <a:headEnd/>
            <a:tailEnd/>
          </a:ln>
        </p:spPr>
        <p:txBody>
          <a:bodyPr wrap="none"/>
          <a:lstStyle/>
          <a:p>
            <a:endParaRPr lang="en-US"/>
          </a:p>
        </p:txBody>
      </p:sp>
      <p:sp>
        <p:nvSpPr>
          <p:cNvPr id="17413" name="TextBox 5"/>
          <p:cNvSpPr txBox="1">
            <a:spLocks noChangeArrowheads="1"/>
          </p:cNvSpPr>
          <p:nvPr/>
        </p:nvSpPr>
        <p:spPr bwMode="auto">
          <a:xfrm>
            <a:off x="1143000" y="2286000"/>
            <a:ext cx="336550" cy="457200"/>
          </a:xfrm>
          <a:prstGeom prst="rect">
            <a:avLst/>
          </a:prstGeom>
          <a:noFill/>
          <a:ln w="9525">
            <a:noFill/>
            <a:miter lim="800000"/>
            <a:headEnd/>
            <a:tailEnd/>
          </a:ln>
        </p:spPr>
        <p:txBody>
          <a:bodyPr wrap="none">
            <a:spAutoFit/>
          </a:bodyPr>
          <a:lstStyle/>
          <a:p>
            <a:r>
              <a:rPr lang="en-US"/>
              <a:t>3</a:t>
            </a:r>
          </a:p>
        </p:txBody>
      </p:sp>
      <p:sp>
        <p:nvSpPr>
          <p:cNvPr id="17414" name="Oval 6"/>
          <p:cNvSpPr>
            <a:spLocks noChangeArrowheads="1"/>
          </p:cNvSpPr>
          <p:nvPr/>
        </p:nvSpPr>
        <p:spPr bwMode="auto">
          <a:xfrm>
            <a:off x="1295400" y="2819400"/>
            <a:ext cx="457200" cy="457200"/>
          </a:xfrm>
          <a:prstGeom prst="ellipse">
            <a:avLst/>
          </a:prstGeom>
          <a:noFill/>
          <a:ln w="9525">
            <a:solidFill>
              <a:schemeClr val="tx1"/>
            </a:solidFill>
            <a:miter lim="800000"/>
            <a:headEnd/>
            <a:tailEnd/>
          </a:ln>
        </p:spPr>
        <p:txBody>
          <a:bodyPr wrap="none"/>
          <a:lstStyle/>
          <a:p>
            <a:endParaRPr lang="en-US"/>
          </a:p>
        </p:txBody>
      </p:sp>
      <p:sp>
        <p:nvSpPr>
          <p:cNvPr id="17415" name="TextBox 7"/>
          <p:cNvSpPr txBox="1">
            <a:spLocks noChangeArrowheads="1"/>
          </p:cNvSpPr>
          <p:nvPr/>
        </p:nvSpPr>
        <p:spPr bwMode="auto">
          <a:xfrm>
            <a:off x="2133600" y="4419600"/>
            <a:ext cx="488950" cy="457200"/>
          </a:xfrm>
          <a:prstGeom prst="rect">
            <a:avLst/>
          </a:prstGeom>
          <a:noFill/>
          <a:ln w="9525">
            <a:noFill/>
            <a:miter lim="800000"/>
            <a:headEnd/>
            <a:tailEnd/>
          </a:ln>
        </p:spPr>
        <p:txBody>
          <a:bodyPr wrap="none">
            <a:spAutoFit/>
          </a:bodyPr>
          <a:lstStyle/>
          <a:p>
            <a:r>
              <a:rPr lang="en-US"/>
              <a:t>18</a:t>
            </a:r>
          </a:p>
        </p:txBody>
      </p:sp>
      <p:sp>
        <p:nvSpPr>
          <p:cNvPr id="17416" name="Oval 8"/>
          <p:cNvSpPr>
            <a:spLocks noChangeArrowheads="1"/>
          </p:cNvSpPr>
          <p:nvPr/>
        </p:nvSpPr>
        <p:spPr bwMode="auto">
          <a:xfrm>
            <a:off x="1524000" y="3352800"/>
            <a:ext cx="457200" cy="457200"/>
          </a:xfrm>
          <a:prstGeom prst="ellipse">
            <a:avLst/>
          </a:prstGeom>
          <a:noFill/>
          <a:ln w="9525">
            <a:solidFill>
              <a:schemeClr val="tx1"/>
            </a:solidFill>
            <a:miter lim="800000"/>
            <a:headEnd/>
            <a:tailEnd/>
          </a:ln>
        </p:spPr>
        <p:txBody>
          <a:bodyPr wrap="none"/>
          <a:lstStyle/>
          <a:p>
            <a:endParaRPr lang="en-US"/>
          </a:p>
        </p:txBody>
      </p:sp>
      <p:sp>
        <p:nvSpPr>
          <p:cNvPr id="17417" name="TextBox 9"/>
          <p:cNvSpPr txBox="1">
            <a:spLocks noChangeArrowheads="1"/>
          </p:cNvSpPr>
          <p:nvPr/>
        </p:nvSpPr>
        <p:spPr bwMode="auto">
          <a:xfrm>
            <a:off x="1600200" y="3352800"/>
            <a:ext cx="336550" cy="457200"/>
          </a:xfrm>
          <a:prstGeom prst="rect">
            <a:avLst/>
          </a:prstGeom>
          <a:noFill/>
          <a:ln w="9525">
            <a:noFill/>
            <a:miter lim="800000"/>
            <a:headEnd/>
            <a:tailEnd/>
          </a:ln>
        </p:spPr>
        <p:txBody>
          <a:bodyPr wrap="none">
            <a:spAutoFit/>
          </a:bodyPr>
          <a:lstStyle/>
          <a:p>
            <a:r>
              <a:rPr lang="en-US"/>
              <a:t>8</a:t>
            </a:r>
          </a:p>
        </p:txBody>
      </p:sp>
      <p:sp>
        <p:nvSpPr>
          <p:cNvPr id="17418" name="Oval 10"/>
          <p:cNvSpPr>
            <a:spLocks noChangeArrowheads="1"/>
          </p:cNvSpPr>
          <p:nvPr/>
        </p:nvSpPr>
        <p:spPr bwMode="auto">
          <a:xfrm>
            <a:off x="2133600" y="4419600"/>
            <a:ext cx="457200" cy="457200"/>
          </a:xfrm>
          <a:prstGeom prst="ellipse">
            <a:avLst/>
          </a:prstGeom>
          <a:noFill/>
          <a:ln w="9525">
            <a:solidFill>
              <a:schemeClr val="tx1"/>
            </a:solidFill>
            <a:miter lim="800000"/>
            <a:headEnd/>
            <a:tailEnd/>
          </a:ln>
        </p:spPr>
        <p:txBody>
          <a:bodyPr wrap="none"/>
          <a:lstStyle/>
          <a:p>
            <a:endParaRPr lang="en-US"/>
          </a:p>
        </p:txBody>
      </p:sp>
      <p:sp>
        <p:nvSpPr>
          <p:cNvPr id="17419" name="TextBox 11"/>
          <p:cNvSpPr txBox="1">
            <a:spLocks noChangeArrowheads="1"/>
          </p:cNvSpPr>
          <p:nvPr/>
        </p:nvSpPr>
        <p:spPr bwMode="auto">
          <a:xfrm>
            <a:off x="1371600" y="2819400"/>
            <a:ext cx="336550" cy="457200"/>
          </a:xfrm>
          <a:prstGeom prst="rect">
            <a:avLst/>
          </a:prstGeom>
          <a:noFill/>
          <a:ln w="9525">
            <a:noFill/>
            <a:miter lim="800000"/>
            <a:headEnd/>
            <a:tailEnd/>
          </a:ln>
        </p:spPr>
        <p:txBody>
          <a:bodyPr wrap="none">
            <a:spAutoFit/>
          </a:bodyPr>
          <a:lstStyle/>
          <a:p>
            <a:r>
              <a:rPr lang="en-US"/>
              <a:t>5</a:t>
            </a:r>
          </a:p>
        </p:txBody>
      </p:sp>
      <p:sp>
        <p:nvSpPr>
          <p:cNvPr id="17420" name="Oval 12"/>
          <p:cNvSpPr>
            <a:spLocks noChangeArrowheads="1"/>
          </p:cNvSpPr>
          <p:nvPr/>
        </p:nvSpPr>
        <p:spPr bwMode="auto">
          <a:xfrm>
            <a:off x="1828800" y="3886200"/>
            <a:ext cx="457200" cy="457200"/>
          </a:xfrm>
          <a:prstGeom prst="ellipse">
            <a:avLst/>
          </a:prstGeom>
          <a:noFill/>
          <a:ln w="9525">
            <a:solidFill>
              <a:schemeClr val="tx1"/>
            </a:solidFill>
            <a:miter lim="800000"/>
            <a:headEnd/>
            <a:tailEnd/>
          </a:ln>
        </p:spPr>
        <p:txBody>
          <a:bodyPr wrap="none"/>
          <a:lstStyle/>
          <a:p>
            <a:endParaRPr lang="en-US"/>
          </a:p>
        </p:txBody>
      </p:sp>
      <p:sp>
        <p:nvSpPr>
          <p:cNvPr id="17421" name="TextBox 13"/>
          <p:cNvSpPr txBox="1">
            <a:spLocks noChangeArrowheads="1"/>
          </p:cNvSpPr>
          <p:nvPr/>
        </p:nvSpPr>
        <p:spPr bwMode="auto">
          <a:xfrm>
            <a:off x="1828800" y="3886200"/>
            <a:ext cx="488950" cy="457200"/>
          </a:xfrm>
          <a:prstGeom prst="rect">
            <a:avLst/>
          </a:prstGeom>
          <a:noFill/>
          <a:ln w="9525">
            <a:noFill/>
            <a:miter lim="800000"/>
            <a:headEnd/>
            <a:tailEnd/>
          </a:ln>
        </p:spPr>
        <p:txBody>
          <a:bodyPr wrap="none">
            <a:spAutoFit/>
          </a:bodyPr>
          <a:lstStyle/>
          <a:p>
            <a:r>
              <a:rPr lang="en-US"/>
              <a:t>13</a:t>
            </a:r>
          </a:p>
        </p:txBody>
      </p:sp>
      <p:sp>
        <p:nvSpPr>
          <p:cNvPr id="17422" name="Oval 14"/>
          <p:cNvSpPr>
            <a:spLocks noChangeArrowheads="1"/>
          </p:cNvSpPr>
          <p:nvPr/>
        </p:nvSpPr>
        <p:spPr bwMode="auto">
          <a:xfrm>
            <a:off x="2438400" y="5105400"/>
            <a:ext cx="457200" cy="457200"/>
          </a:xfrm>
          <a:prstGeom prst="ellipse">
            <a:avLst/>
          </a:prstGeom>
          <a:noFill/>
          <a:ln w="9525">
            <a:solidFill>
              <a:schemeClr val="tx1"/>
            </a:solidFill>
            <a:miter lim="800000"/>
            <a:headEnd/>
            <a:tailEnd/>
          </a:ln>
        </p:spPr>
        <p:txBody>
          <a:bodyPr wrap="none"/>
          <a:lstStyle/>
          <a:p>
            <a:endParaRPr lang="en-US"/>
          </a:p>
        </p:txBody>
      </p:sp>
      <p:sp>
        <p:nvSpPr>
          <p:cNvPr id="17423" name="TextBox 15"/>
          <p:cNvSpPr txBox="1">
            <a:spLocks noChangeArrowheads="1"/>
          </p:cNvSpPr>
          <p:nvPr/>
        </p:nvSpPr>
        <p:spPr bwMode="auto">
          <a:xfrm>
            <a:off x="2438400" y="5105400"/>
            <a:ext cx="488950" cy="457200"/>
          </a:xfrm>
          <a:prstGeom prst="rect">
            <a:avLst/>
          </a:prstGeom>
          <a:noFill/>
          <a:ln w="9525">
            <a:noFill/>
            <a:miter lim="800000"/>
            <a:headEnd/>
            <a:tailEnd/>
          </a:ln>
        </p:spPr>
        <p:txBody>
          <a:bodyPr wrap="none">
            <a:spAutoFit/>
          </a:bodyPr>
          <a:lstStyle/>
          <a:p>
            <a:r>
              <a:rPr lang="en-US"/>
              <a:t>20</a:t>
            </a:r>
          </a:p>
        </p:txBody>
      </p:sp>
      <p:sp>
        <p:nvSpPr>
          <p:cNvPr id="17424" name="Oval 16"/>
          <p:cNvSpPr>
            <a:spLocks noChangeArrowheads="1"/>
          </p:cNvSpPr>
          <p:nvPr/>
        </p:nvSpPr>
        <p:spPr bwMode="auto">
          <a:xfrm>
            <a:off x="2743200" y="5715000"/>
            <a:ext cx="457200" cy="457200"/>
          </a:xfrm>
          <a:prstGeom prst="ellipse">
            <a:avLst/>
          </a:prstGeom>
          <a:noFill/>
          <a:ln w="9525">
            <a:solidFill>
              <a:schemeClr val="tx1"/>
            </a:solidFill>
            <a:miter lim="800000"/>
            <a:headEnd/>
            <a:tailEnd/>
          </a:ln>
        </p:spPr>
        <p:txBody>
          <a:bodyPr wrap="none"/>
          <a:lstStyle/>
          <a:p>
            <a:endParaRPr lang="en-US"/>
          </a:p>
        </p:txBody>
      </p:sp>
      <p:sp>
        <p:nvSpPr>
          <p:cNvPr id="17425" name="TextBox 17"/>
          <p:cNvSpPr txBox="1">
            <a:spLocks noChangeArrowheads="1"/>
          </p:cNvSpPr>
          <p:nvPr/>
        </p:nvSpPr>
        <p:spPr bwMode="auto">
          <a:xfrm>
            <a:off x="2743200" y="5715000"/>
            <a:ext cx="488950" cy="457200"/>
          </a:xfrm>
          <a:prstGeom prst="rect">
            <a:avLst/>
          </a:prstGeom>
          <a:noFill/>
          <a:ln w="9525">
            <a:noFill/>
            <a:miter lim="800000"/>
            <a:headEnd/>
            <a:tailEnd/>
          </a:ln>
        </p:spPr>
        <p:txBody>
          <a:bodyPr wrap="none">
            <a:spAutoFit/>
          </a:bodyPr>
          <a:lstStyle/>
          <a:p>
            <a:r>
              <a:rPr lang="en-US"/>
              <a:t>22</a:t>
            </a:r>
          </a:p>
        </p:txBody>
      </p:sp>
      <p:cxnSp>
        <p:nvCxnSpPr>
          <p:cNvPr id="17426" name="Straight Connector 19"/>
          <p:cNvCxnSpPr>
            <a:cxnSpLocks noChangeShapeType="1"/>
            <a:endCxn id="17419" idx="0"/>
          </p:cNvCxnSpPr>
          <p:nvPr/>
        </p:nvCxnSpPr>
        <p:spPr bwMode="auto">
          <a:xfrm>
            <a:off x="1446213" y="2667000"/>
            <a:ext cx="93662" cy="152400"/>
          </a:xfrm>
          <a:prstGeom prst="line">
            <a:avLst/>
          </a:prstGeom>
          <a:noFill/>
          <a:ln w="9525">
            <a:solidFill>
              <a:schemeClr val="tx1"/>
            </a:solidFill>
            <a:miter lim="800000"/>
            <a:headEnd/>
            <a:tailEnd/>
          </a:ln>
        </p:spPr>
      </p:cxnSp>
      <p:cxnSp>
        <p:nvCxnSpPr>
          <p:cNvPr id="17427" name="Straight Connector 20"/>
          <p:cNvCxnSpPr>
            <a:cxnSpLocks noChangeShapeType="1"/>
          </p:cNvCxnSpPr>
          <p:nvPr/>
        </p:nvCxnSpPr>
        <p:spPr bwMode="auto">
          <a:xfrm>
            <a:off x="1600200" y="3200400"/>
            <a:ext cx="93663" cy="152400"/>
          </a:xfrm>
          <a:prstGeom prst="line">
            <a:avLst/>
          </a:prstGeom>
          <a:noFill/>
          <a:ln w="9525">
            <a:solidFill>
              <a:schemeClr val="tx1"/>
            </a:solidFill>
            <a:miter lim="800000"/>
            <a:headEnd/>
            <a:tailEnd/>
          </a:ln>
        </p:spPr>
      </p:cxnSp>
      <p:cxnSp>
        <p:nvCxnSpPr>
          <p:cNvPr id="17428" name="Straight Connector 21"/>
          <p:cNvCxnSpPr>
            <a:cxnSpLocks noChangeShapeType="1"/>
          </p:cNvCxnSpPr>
          <p:nvPr/>
        </p:nvCxnSpPr>
        <p:spPr bwMode="auto">
          <a:xfrm>
            <a:off x="1905000" y="3733800"/>
            <a:ext cx="93663" cy="152400"/>
          </a:xfrm>
          <a:prstGeom prst="line">
            <a:avLst/>
          </a:prstGeom>
          <a:noFill/>
          <a:ln w="9525">
            <a:solidFill>
              <a:schemeClr val="tx1"/>
            </a:solidFill>
            <a:miter lim="800000"/>
            <a:headEnd/>
            <a:tailEnd/>
          </a:ln>
        </p:spPr>
      </p:cxnSp>
      <p:cxnSp>
        <p:nvCxnSpPr>
          <p:cNvPr id="17429" name="Straight Connector 22"/>
          <p:cNvCxnSpPr>
            <a:cxnSpLocks noChangeShapeType="1"/>
          </p:cNvCxnSpPr>
          <p:nvPr/>
        </p:nvCxnSpPr>
        <p:spPr bwMode="auto">
          <a:xfrm>
            <a:off x="2209800" y="4267200"/>
            <a:ext cx="93663" cy="152400"/>
          </a:xfrm>
          <a:prstGeom prst="line">
            <a:avLst/>
          </a:prstGeom>
          <a:noFill/>
          <a:ln w="9525">
            <a:solidFill>
              <a:schemeClr val="tx1"/>
            </a:solidFill>
            <a:miter lim="800000"/>
            <a:headEnd/>
            <a:tailEnd/>
          </a:ln>
        </p:spPr>
      </p:cxnSp>
      <p:cxnSp>
        <p:nvCxnSpPr>
          <p:cNvPr id="17430" name="Straight Connector 23"/>
          <p:cNvCxnSpPr>
            <a:cxnSpLocks noChangeShapeType="1"/>
          </p:cNvCxnSpPr>
          <p:nvPr/>
        </p:nvCxnSpPr>
        <p:spPr bwMode="auto">
          <a:xfrm>
            <a:off x="2438400" y="4876800"/>
            <a:ext cx="93663" cy="152400"/>
          </a:xfrm>
          <a:prstGeom prst="line">
            <a:avLst/>
          </a:prstGeom>
          <a:noFill/>
          <a:ln w="9525">
            <a:solidFill>
              <a:schemeClr val="tx1"/>
            </a:solidFill>
            <a:miter lim="800000"/>
            <a:headEnd/>
            <a:tailEnd/>
          </a:ln>
        </p:spPr>
      </p:cxnSp>
      <p:cxnSp>
        <p:nvCxnSpPr>
          <p:cNvPr id="17431" name="Straight Connector 24"/>
          <p:cNvCxnSpPr>
            <a:cxnSpLocks noChangeShapeType="1"/>
          </p:cNvCxnSpPr>
          <p:nvPr/>
        </p:nvCxnSpPr>
        <p:spPr bwMode="auto">
          <a:xfrm>
            <a:off x="2819400" y="5562600"/>
            <a:ext cx="93663" cy="152400"/>
          </a:xfrm>
          <a:prstGeom prst="line">
            <a:avLst/>
          </a:prstGeom>
          <a:noFill/>
          <a:ln w="9525">
            <a:solidFill>
              <a:schemeClr val="tx1"/>
            </a:solidFill>
            <a:miter lim="800000"/>
            <a:headEnd/>
            <a:tailEnd/>
          </a:ln>
        </p:spPr>
      </p:cxnSp>
      <p:sp>
        <p:nvSpPr>
          <p:cNvPr id="17432" name="Oval 25"/>
          <p:cNvSpPr>
            <a:spLocks noChangeArrowheads="1"/>
          </p:cNvSpPr>
          <p:nvPr/>
        </p:nvSpPr>
        <p:spPr bwMode="auto">
          <a:xfrm>
            <a:off x="6019800" y="2971800"/>
            <a:ext cx="457200" cy="457200"/>
          </a:xfrm>
          <a:prstGeom prst="ellipse">
            <a:avLst/>
          </a:prstGeom>
          <a:noFill/>
          <a:ln w="9525">
            <a:solidFill>
              <a:schemeClr val="tx1"/>
            </a:solidFill>
            <a:miter lim="800000"/>
            <a:headEnd/>
            <a:tailEnd/>
          </a:ln>
        </p:spPr>
        <p:txBody>
          <a:bodyPr wrap="none"/>
          <a:lstStyle/>
          <a:p>
            <a:endParaRPr lang="en-US"/>
          </a:p>
        </p:txBody>
      </p:sp>
      <p:sp>
        <p:nvSpPr>
          <p:cNvPr id="17433" name="TextBox 26"/>
          <p:cNvSpPr txBox="1">
            <a:spLocks noChangeArrowheads="1"/>
          </p:cNvSpPr>
          <p:nvPr/>
        </p:nvSpPr>
        <p:spPr bwMode="auto">
          <a:xfrm>
            <a:off x="6019800" y="2971800"/>
            <a:ext cx="488950" cy="457200"/>
          </a:xfrm>
          <a:prstGeom prst="rect">
            <a:avLst/>
          </a:prstGeom>
          <a:noFill/>
          <a:ln w="9525">
            <a:noFill/>
            <a:miter lim="800000"/>
            <a:headEnd/>
            <a:tailEnd/>
          </a:ln>
        </p:spPr>
        <p:txBody>
          <a:bodyPr wrap="none">
            <a:spAutoFit/>
          </a:bodyPr>
          <a:lstStyle/>
          <a:p>
            <a:r>
              <a:rPr lang="en-US"/>
              <a:t>13</a:t>
            </a:r>
          </a:p>
        </p:txBody>
      </p:sp>
      <p:sp>
        <p:nvSpPr>
          <p:cNvPr id="17434" name="Oval 27"/>
          <p:cNvSpPr>
            <a:spLocks noChangeArrowheads="1"/>
          </p:cNvSpPr>
          <p:nvPr/>
        </p:nvSpPr>
        <p:spPr bwMode="auto">
          <a:xfrm>
            <a:off x="5181600" y="3733800"/>
            <a:ext cx="457200" cy="457200"/>
          </a:xfrm>
          <a:prstGeom prst="ellipse">
            <a:avLst/>
          </a:prstGeom>
          <a:noFill/>
          <a:ln w="9525">
            <a:solidFill>
              <a:schemeClr val="tx1"/>
            </a:solidFill>
            <a:miter lim="800000"/>
            <a:headEnd/>
            <a:tailEnd/>
          </a:ln>
        </p:spPr>
        <p:txBody>
          <a:bodyPr wrap="none"/>
          <a:lstStyle/>
          <a:p>
            <a:endParaRPr lang="en-US"/>
          </a:p>
        </p:txBody>
      </p:sp>
      <p:sp>
        <p:nvSpPr>
          <p:cNvPr id="17435" name="TextBox 28"/>
          <p:cNvSpPr txBox="1">
            <a:spLocks noChangeArrowheads="1"/>
          </p:cNvSpPr>
          <p:nvPr/>
        </p:nvSpPr>
        <p:spPr bwMode="auto">
          <a:xfrm>
            <a:off x="5257800" y="3733800"/>
            <a:ext cx="336550" cy="457200"/>
          </a:xfrm>
          <a:prstGeom prst="rect">
            <a:avLst/>
          </a:prstGeom>
          <a:noFill/>
          <a:ln w="9525">
            <a:noFill/>
            <a:miter lim="800000"/>
            <a:headEnd/>
            <a:tailEnd/>
          </a:ln>
        </p:spPr>
        <p:txBody>
          <a:bodyPr wrap="none">
            <a:spAutoFit/>
          </a:bodyPr>
          <a:lstStyle/>
          <a:p>
            <a:r>
              <a:rPr lang="en-US"/>
              <a:t>5</a:t>
            </a:r>
          </a:p>
        </p:txBody>
      </p:sp>
      <p:sp>
        <p:nvSpPr>
          <p:cNvPr id="17436" name="Oval 31"/>
          <p:cNvSpPr>
            <a:spLocks noChangeArrowheads="1"/>
          </p:cNvSpPr>
          <p:nvPr/>
        </p:nvSpPr>
        <p:spPr bwMode="auto">
          <a:xfrm>
            <a:off x="4724400" y="4419600"/>
            <a:ext cx="457200" cy="457200"/>
          </a:xfrm>
          <a:prstGeom prst="ellipse">
            <a:avLst/>
          </a:prstGeom>
          <a:noFill/>
          <a:ln w="9525">
            <a:solidFill>
              <a:schemeClr val="tx1"/>
            </a:solidFill>
            <a:miter lim="800000"/>
            <a:headEnd/>
            <a:tailEnd/>
          </a:ln>
        </p:spPr>
        <p:txBody>
          <a:bodyPr wrap="none"/>
          <a:lstStyle/>
          <a:p>
            <a:endParaRPr lang="en-US"/>
          </a:p>
        </p:txBody>
      </p:sp>
      <p:sp>
        <p:nvSpPr>
          <p:cNvPr id="17437" name="TextBox 32"/>
          <p:cNvSpPr txBox="1">
            <a:spLocks noChangeArrowheads="1"/>
          </p:cNvSpPr>
          <p:nvPr/>
        </p:nvSpPr>
        <p:spPr bwMode="auto">
          <a:xfrm>
            <a:off x="4800600" y="4419600"/>
            <a:ext cx="336550" cy="457200"/>
          </a:xfrm>
          <a:prstGeom prst="rect">
            <a:avLst/>
          </a:prstGeom>
          <a:noFill/>
          <a:ln w="9525">
            <a:noFill/>
            <a:miter lim="800000"/>
            <a:headEnd/>
            <a:tailEnd/>
          </a:ln>
        </p:spPr>
        <p:txBody>
          <a:bodyPr wrap="none">
            <a:spAutoFit/>
          </a:bodyPr>
          <a:lstStyle/>
          <a:p>
            <a:r>
              <a:rPr lang="en-US"/>
              <a:t>3</a:t>
            </a:r>
          </a:p>
        </p:txBody>
      </p:sp>
      <p:sp>
        <p:nvSpPr>
          <p:cNvPr id="17438" name="Oval 34"/>
          <p:cNvSpPr>
            <a:spLocks noChangeArrowheads="1"/>
          </p:cNvSpPr>
          <p:nvPr/>
        </p:nvSpPr>
        <p:spPr bwMode="auto">
          <a:xfrm>
            <a:off x="5638800" y="4495800"/>
            <a:ext cx="457200" cy="457200"/>
          </a:xfrm>
          <a:prstGeom prst="ellipse">
            <a:avLst/>
          </a:prstGeom>
          <a:noFill/>
          <a:ln w="9525">
            <a:solidFill>
              <a:schemeClr val="tx1"/>
            </a:solidFill>
            <a:miter lim="800000"/>
            <a:headEnd/>
            <a:tailEnd/>
          </a:ln>
        </p:spPr>
        <p:txBody>
          <a:bodyPr wrap="none"/>
          <a:lstStyle/>
          <a:p>
            <a:endParaRPr lang="en-US"/>
          </a:p>
        </p:txBody>
      </p:sp>
      <p:sp>
        <p:nvSpPr>
          <p:cNvPr id="17439" name="TextBox 35"/>
          <p:cNvSpPr txBox="1">
            <a:spLocks noChangeArrowheads="1"/>
          </p:cNvSpPr>
          <p:nvPr/>
        </p:nvSpPr>
        <p:spPr bwMode="auto">
          <a:xfrm>
            <a:off x="5715000" y="4495800"/>
            <a:ext cx="336550" cy="457200"/>
          </a:xfrm>
          <a:prstGeom prst="rect">
            <a:avLst/>
          </a:prstGeom>
          <a:noFill/>
          <a:ln w="9525">
            <a:noFill/>
            <a:miter lim="800000"/>
            <a:headEnd/>
            <a:tailEnd/>
          </a:ln>
        </p:spPr>
        <p:txBody>
          <a:bodyPr wrap="none">
            <a:spAutoFit/>
          </a:bodyPr>
          <a:lstStyle/>
          <a:p>
            <a:r>
              <a:rPr lang="en-US"/>
              <a:t>8</a:t>
            </a:r>
          </a:p>
        </p:txBody>
      </p:sp>
      <p:sp>
        <p:nvSpPr>
          <p:cNvPr id="17440" name="Oval 36"/>
          <p:cNvSpPr>
            <a:spLocks noChangeArrowheads="1"/>
          </p:cNvSpPr>
          <p:nvPr/>
        </p:nvSpPr>
        <p:spPr bwMode="auto">
          <a:xfrm>
            <a:off x="7162800" y="3657600"/>
            <a:ext cx="457200" cy="457200"/>
          </a:xfrm>
          <a:prstGeom prst="ellipse">
            <a:avLst/>
          </a:prstGeom>
          <a:noFill/>
          <a:ln w="9525">
            <a:solidFill>
              <a:schemeClr val="tx1"/>
            </a:solidFill>
            <a:miter lim="800000"/>
            <a:headEnd/>
            <a:tailEnd/>
          </a:ln>
        </p:spPr>
        <p:txBody>
          <a:bodyPr wrap="none"/>
          <a:lstStyle/>
          <a:p>
            <a:endParaRPr lang="en-US"/>
          </a:p>
        </p:txBody>
      </p:sp>
      <p:sp>
        <p:nvSpPr>
          <p:cNvPr id="17441" name="TextBox 37"/>
          <p:cNvSpPr txBox="1">
            <a:spLocks noChangeArrowheads="1"/>
          </p:cNvSpPr>
          <p:nvPr/>
        </p:nvSpPr>
        <p:spPr bwMode="auto">
          <a:xfrm>
            <a:off x="7162800" y="3657600"/>
            <a:ext cx="488950" cy="457200"/>
          </a:xfrm>
          <a:prstGeom prst="rect">
            <a:avLst/>
          </a:prstGeom>
          <a:noFill/>
          <a:ln w="9525">
            <a:noFill/>
            <a:miter lim="800000"/>
            <a:headEnd/>
            <a:tailEnd/>
          </a:ln>
        </p:spPr>
        <p:txBody>
          <a:bodyPr wrap="none">
            <a:spAutoFit/>
          </a:bodyPr>
          <a:lstStyle/>
          <a:p>
            <a:r>
              <a:rPr lang="en-US"/>
              <a:t>20</a:t>
            </a:r>
          </a:p>
        </p:txBody>
      </p:sp>
      <p:sp>
        <p:nvSpPr>
          <p:cNvPr id="17442" name="TextBox 38"/>
          <p:cNvSpPr txBox="1">
            <a:spLocks noChangeArrowheads="1"/>
          </p:cNvSpPr>
          <p:nvPr/>
        </p:nvSpPr>
        <p:spPr bwMode="auto">
          <a:xfrm>
            <a:off x="6629400" y="4495800"/>
            <a:ext cx="488950" cy="457200"/>
          </a:xfrm>
          <a:prstGeom prst="rect">
            <a:avLst/>
          </a:prstGeom>
          <a:noFill/>
          <a:ln w="9525">
            <a:noFill/>
            <a:miter lim="800000"/>
            <a:headEnd/>
            <a:tailEnd/>
          </a:ln>
        </p:spPr>
        <p:txBody>
          <a:bodyPr wrap="none">
            <a:spAutoFit/>
          </a:bodyPr>
          <a:lstStyle/>
          <a:p>
            <a:r>
              <a:rPr lang="en-US"/>
              <a:t>18</a:t>
            </a:r>
          </a:p>
        </p:txBody>
      </p:sp>
      <p:sp>
        <p:nvSpPr>
          <p:cNvPr id="17443" name="Oval 39"/>
          <p:cNvSpPr>
            <a:spLocks noChangeArrowheads="1"/>
          </p:cNvSpPr>
          <p:nvPr/>
        </p:nvSpPr>
        <p:spPr bwMode="auto">
          <a:xfrm>
            <a:off x="6629400" y="4495800"/>
            <a:ext cx="457200" cy="457200"/>
          </a:xfrm>
          <a:prstGeom prst="ellipse">
            <a:avLst/>
          </a:prstGeom>
          <a:noFill/>
          <a:ln w="9525">
            <a:solidFill>
              <a:schemeClr val="tx1"/>
            </a:solidFill>
            <a:miter lim="800000"/>
            <a:headEnd/>
            <a:tailEnd/>
          </a:ln>
        </p:spPr>
        <p:txBody>
          <a:bodyPr wrap="none"/>
          <a:lstStyle/>
          <a:p>
            <a:endParaRPr lang="en-US"/>
          </a:p>
        </p:txBody>
      </p:sp>
      <p:sp>
        <p:nvSpPr>
          <p:cNvPr id="17444" name="Oval 40"/>
          <p:cNvSpPr>
            <a:spLocks noChangeArrowheads="1"/>
          </p:cNvSpPr>
          <p:nvPr/>
        </p:nvSpPr>
        <p:spPr bwMode="auto">
          <a:xfrm>
            <a:off x="7772400" y="4495800"/>
            <a:ext cx="457200" cy="457200"/>
          </a:xfrm>
          <a:prstGeom prst="ellipse">
            <a:avLst/>
          </a:prstGeom>
          <a:noFill/>
          <a:ln w="9525">
            <a:solidFill>
              <a:schemeClr val="tx1"/>
            </a:solidFill>
            <a:miter lim="800000"/>
            <a:headEnd/>
            <a:tailEnd/>
          </a:ln>
        </p:spPr>
        <p:txBody>
          <a:bodyPr wrap="none"/>
          <a:lstStyle/>
          <a:p>
            <a:endParaRPr lang="en-US"/>
          </a:p>
        </p:txBody>
      </p:sp>
      <p:sp>
        <p:nvSpPr>
          <p:cNvPr id="17445" name="TextBox 41"/>
          <p:cNvSpPr txBox="1">
            <a:spLocks noChangeArrowheads="1"/>
          </p:cNvSpPr>
          <p:nvPr/>
        </p:nvSpPr>
        <p:spPr bwMode="auto">
          <a:xfrm>
            <a:off x="7772400" y="4495800"/>
            <a:ext cx="488950" cy="457200"/>
          </a:xfrm>
          <a:prstGeom prst="rect">
            <a:avLst/>
          </a:prstGeom>
          <a:noFill/>
          <a:ln w="9525">
            <a:noFill/>
            <a:miter lim="800000"/>
            <a:headEnd/>
            <a:tailEnd/>
          </a:ln>
        </p:spPr>
        <p:txBody>
          <a:bodyPr wrap="none">
            <a:spAutoFit/>
          </a:bodyPr>
          <a:lstStyle/>
          <a:p>
            <a:r>
              <a:rPr lang="en-US"/>
              <a:t>22</a:t>
            </a:r>
          </a:p>
        </p:txBody>
      </p:sp>
      <p:cxnSp>
        <p:nvCxnSpPr>
          <p:cNvPr id="17446" name="Straight Connector 43"/>
          <p:cNvCxnSpPr>
            <a:cxnSpLocks noChangeShapeType="1"/>
          </p:cNvCxnSpPr>
          <p:nvPr/>
        </p:nvCxnSpPr>
        <p:spPr bwMode="auto">
          <a:xfrm flipH="1">
            <a:off x="5562600" y="3352800"/>
            <a:ext cx="457200" cy="381000"/>
          </a:xfrm>
          <a:prstGeom prst="line">
            <a:avLst/>
          </a:prstGeom>
          <a:noFill/>
          <a:ln w="9525">
            <a:solidFill>
              <a:schemeClr val="tx1"/>
            </a:solidFill>
            <a:miter lim="800000"/>
            <a:headEnd/>
            <a:tailEnd/>
          </a:ln>
        </p:spPr>
      </p:cxnSp>
      <p:cxnSp>
        <p:nvCxnSpPr>
          <p:cNvPr id="17447" name="Straight Connector 45"/>
          <p:cNvCxnSpPr>
            <a:cxnSpLocks noChangeShapeType="1"/>
            <a:stCxn id="17433" idx="3"/>
          </p:cNvCxnSpPr>
          <p:nvPr/>
        </p:nvCxnSpPr>
        <p:spPr bwMode="auto">
          <a:xfrm>
            <a:off x="6508750" y="3200400"/>
            <a:ext cx="727075" cy="455613"/>
          </a:xfrm>
          <a:prstGeom prst="line">
            <a:avLst/>
          </a:prstGeom>
          <a:noFill/>
          <a:ln w="9525">
            <a:solidFill>
              <a:schemeClr val="tx1"/>
            </a:solidFill>
            <a:miter lim="800000"/>
            <a:headEnd/>
            <a:tailEnd/>
          </a:ln>
        </p:spPr>
      </p:cxnSp>
      <p:cxnSp>
        <p:nvCxnSpPr>
          <p:cNvPr id="17448" name="Straight Connector 47"/>
          <p:cNvCxnSpPr>
            <a:cxnSpLocks noChangeShapeType="1"/>
          </p:cNvCxnSpPr>
          <p:nvPr/>
        </p:nvCxnSpPr>
        <p:spPr bwMode="auto">
          <a:xfrm flipH="1">
            <a:off x="5105400" y="4191000"/>
            <a:ext cx="152400" cy="228600"/>
          </a:xfrm>
          <a:prstGeom prst="line">
            <a:avLst/>
          </a:prstGeom>
          <a:noFill/>
          <a:ln w="9525">
            <a:solidFill>
              <a:schemeClr val="tx1"/>
            </a:solidFill>
            <a:miter lim="800000"/>
            <a:headEnd/>
            <a:tailEnd/>
          </a:ln>
        </p:spPr>
      </p:cxnSp>
      <p:cxnSp>
        <p:nvCxnSpPr>
          <p:cNvPr id="17449" name="Straight Connector 49"/>
          <p:cNvCxnSpPr>
            <a:cxnSpLocks noChangeShapeType="1"/>
            <a:endCxn id="17439" idx="0"/>
          </p:cNvCxnSpPr>
          <p:nvPr/>
        </p:nvCxnSpPr>
        <p:spPr bwMode="auto">
          <a:xfrm>
            <a:off x="5637213" y="4191000"/>
            <a:ext cx="246062" cy="304800"/>
          </a:xfrm>
          <a:prstGeom prst="line">
            <a:avLst/>
          </a:prstGeom>
          <a:noFill/>
          <a:ln w="9525">
            <a:solidFill>
              <a:schemeClr val="tx1"/>
            </a:solidFill>
            <a:miter lim="800000"/>
            <a:headEnd/>
            <a:tailEnd/>
          </a:ln>
        </p:spPr>
      </p:cxnSp>
      <p:cxnSp>
        <p:nvCxnSpPr>
          <p:cNvPr id="17450" name="Straight Connector 51"/>
          <p:cNvCxnSpPr>
            <a:cxnSpLocks noChangeShapeType="1"/>
          </p:cNvCxnSpPr>
          <p:nvPr/>
        </p:nvCxnSpPr>
        <p:spPr bwMode="auto">
          <a:xfrm flipH="1">
            <a:off x="7010400" y="4114800"/>
            <a:ext cx="228600" cy="381000"/>
          </a:xfrm>
          <a:prstGeom prst="line">
            <a:avLst/>
          </a:prstGeom>
          <a:noFill/>
          <a:ln w="9525">
            <a:solidFill>
              <a:schemeClr val="tx1"/>
            </a:solidFill>
            <a:miter lim="800000"/>
            <a:headEnd/>
            <a:tailEnd/>
          </a:ln>
        </p:spPr>
      </p:cxnSp>
      <p:cxnSp>
        <p:nvCxnSpPr>
          <p:cNvPr id="17451" name="Straight Connector 53"/>
          <p:cNvCxnSpPr>
            <a:cxnSpLocks noChangeShapeType="1"/>
          </p:cNvCxnSpPr>
          <p:nvPr/>
        </p:nvCxnSpPr>
        <p:spPr bwMode="auto">
          <a:xfrm>
            <a:off x="7620000" y="4114800"/>
            <a:ext cx="304800" cy="381000"/>
          </a:xfrm>
          <a:prstGeom prst="line">
            <a:avLst/>
          </a:prstGeom>
          <a:noFill/>
          <a:ln w="9525">
            <a:solidFill>
              <a:schemeClr val="tx1"/>
            </a:solidFill>
            <a:miter lim="800000"/>
            <a:headEnd/>
            <a:tailEn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ea typeface="ＭＳ Ｐゴシック" pitchFamily="34" charset="-128"/>
              </a:rPr>
              <a:t>Motivation</a:t>
            </a:r>
          </a:p>
        </p:txBody>
      </p:sp>
      <p:sp>
        <p:nvSpPr>
          <p:cNvPr id="19458" name="Content Placeholder 2"/>
          <p:cNvSpPr>
            <a:spLocks noGrp="1"/>
          </p:cNvSpPr>
          <p:nvPr>
            <p:ph idx="1"/>
          </p:nvPr>
        </p:nvSpPr>
        <p:spPr>
          <a:xfrm>
            <a:off x="533400" y="1295400"/>
            <a:ext cx="7772400" cy="2590800"/>
          </a:xfrm>
        </p:spPr>
        <p:txBody>
          <a:bodyPr>
            <a:normAutofit fontScale="92500" lnSpcReduction="10000"/>
          </a:bodyPr>
          <a:lstStyle/>
          <a:p>
            <a:endParaRPr lang="en-US" sz="2200" dirty="0">
              <a:solidFill>
                <a:schemeClr val="tx1"/>
              </a:solidFill>
              <a:ea typeface="ＭＳ Ｐゴシック" pitchFamily="34" charset="-128"/>
            </a:endParaRPr>
          </a:p>
          <a:p>
            <a:r>
              <a:rPr lang="en-US" sz="2200" dirty="0">
                <a:solidFill>
                  <a:schemeClr val="tx1"/>
                </a:solidFill>
                <a:ea typeface="ＭＳ Ｐゴシック" pitchFamily="34" charset="-128"/>
              </a:rPr>
              <a:t>Complete binary tree is hard to build when we allow dynamic insert and remove.</a:t>
            </a:r>
          </a:p>
          <a:p>
            <a:pPr lvl="1"/>
            <a:r>
              <a:rPr lang="en-US" sz="2200" dirty="0">
                <a:latin typeface="Cambria" pitchFamily="18" charset="0"/>
                <a:ea typeface="ＭＳ Ｐゴシック" pitchFamily="34" charset="-128"/>
              </a:rPr>
              <a:t>We want a tree that has the following properties</a:t>
            </a:r>
          </a:p>
          <a:p>
            <a:pPr lvl="2"/>
            <a:r>
              <a:rPr lang="en-US" sz="2200" dirty="0">
                <a:latin typeface="Cambria" pitchFamily="18" charset="0"/>
                <a:ea typeface="ＭＳ Ｐゴシック" pitchFamily="34" charset="-128"/>
              </a:rPr>
              <a:t>Tree height = O(log(N))</a:t>
            </a:r>
          </a:p>
          <a:p>
            <a:pPr lvl="2"/>
            <a:r>
              <a:rPr lang="en-US" sz="2200" dirty="0">
                <a:latin typeface="Cambria" pitchFamily="18" charset="0"/>
                <a:ea typeface="ＭＳ Ｐゴシック" pitchFamily="34" charset="-128"/>
              </a:rPr>
              <a:t>allows dynamic insert and remove with O(log(N)) time complexity.</a:t>
            </a:r>
          </a:p>
          <a:p>
            <a:pPr lvl="1"/>
            <a:r>
              <a:rPr lang="en-US" sz="2200" dirty="0">
                <a:solidFill>
                  <a:srgbClr val="C00000"/>
                </a:solidFill>
                <a:latin typeface="Cambria" pitchFamily="18" charset="0"/>
                <a:ea typeface="ＭＳ Ｐゴシック" pitchFamily="34" charset="-128"/>
              </a:rPr>
              <a:t>The AVL tree is one of this kind of trees.</a:t>
            </a:r>
          </a:p>
          <a:p>
            <a:pPr lvl="2"/>
            <a:endParaRPr lang="en-US" dirty="0">
              <a:ea typeface="ＭＳ Ｐゴシック" pitchFamily="34" charset="-128"/>
            </a:endParaRPr>
          </a:p>
        </p:txBody>
      </p:sp>
      <p:sp>
        <p:nvSpPr>
          <p:cNvPr id="19459" name="Slide Number Placeholder 3"/>
          <p:cNvSpPr>
            <a:spLocks noGrp="1"/>
          </p:cNvSpPr>
          <p:nvPr>
            <p:ph type="sldNum" sz="quarter" idx="4294967295"/>
          </p:nvPr>
        </p:nvSpPr>
        <p:spPr>
          <a:xfrm>
            <a:off x="6553200" y="6248400"/>
            <a:ext cx="1905000" cy="457200"/>
          </a:xfrm>
          <a:prstGeom prst="rect">
            <a:avLst/>
          </a:prstGeom>
          <a:noFill/>
        </p:spPr>
        <p:txBody>
          <a:bodyPr/>
          <a:lstStyle/>
          <a:p>
            <a:fld id="{070C5C00-6AE0-4917-94A5-71155EE76666}" type="slidenum">
              <a:rPr lang="en-US"/>
              <a:pPr/>
              <a:t>7</a:t>
            </a:fld>
            <a:endParaRPr lang="en-US"/>
          </a:p>
        </p:txBody>
      </p:sp>
      <p:sp>
        <p:nvSpPr>
          <p:cNvPr id="19460" name="Oval 25"/>
          <p:cNvSpPr>
            <a:spLocks noChangeArrowheads="1"/>
          </p:cNvSpPr>
          <p:nvPr/>
        </p:nvSpPr>
        <p:spPr bwMode="auto">
          <a:xfrm>
            <a:off x="1752600" y="4191000"/>
            <a:ext cx="457200" cy="457200"/>
          </a:xfrm>
          <a:prstGeom prst="ellipse">
            <a:avLst/>
          </a:prstGeom>
          <a:noFill/>
          <a:ln w="9525">
            <a:solidFill>
              <a:schemeClr val="tx1"/>
            </a:solidFill>
            <a:miter lim="800000"/>
            <a:headEnd/>
            <a:tailEnd/>
          </a:ln>
        </p:spPr>
        <p:txBody>
          <a:bodyPr wrap="none"/>
          <a:lstStyle/>
          <a:p>
            <a:endParaRPr lang="en-US"/>
          </a:p>
        </p:txBody>
      </p:sp>
      <p:sp>
        <p:nvSpPr>
          <p:cNvPr id="19461" name="TextBox 26"/>
          <p:cNvSpPr txBox="1">
            <a:spLocks noChangeArrowheads="1"/>
          </p:cNvSpPr>
          <p:nvPr/>
        </p:nvSpPr>
        <p:spPr bwMode="auto">
          <a:xfrm>
            <a:off x="1752600" y="4191000"/>
            <a:ext cx="488950" cy="457200"/>
          </a:xfrm>
          <a:prstGeom prst="rect">
            <a:avLst/>
          </a:prstGeom>
          <a:noFill/>
          <a:ln w="9525">
            <a:noFill/>
            <a:miter lim="800000"/>
            <a:headEnd/>
            <a:tailEnd/>
          </a:ln>
        </p:spPr>
        <p:txBody>
          <a:bodyPr wrap="none">
            <a:spAutoFit/>
          </a:bodyPr>
          <a:lstStyle/>
          <a:p>
            <a:r>
              <a:rPr lang="en-US"/>
              <a:t>13</a:t>
            </a:r>
          </a:p>
        </p:txBody>
      </p:sp>
      <p:sp>
        <p:nvSpPr>
          <p:cNvPr id="19462" name="Oval 27"/>
          <p:cNvSpPr>
            <a:spLocks noChangeArrowheads="1"/>
          </p:cNvSpPr>
          <p:nvPr/>
        </p:nvSpPr>
        <p:spPr bwMode="auto">
          <a:xfrm>
            <a:off x="914400" y="4953000"/>
            <a:ext cx="457200" cy="457200"/>
          </a:xfrm>
          <a:prstGeom prst="ellipse">
            <a:avLst/>
          </a:prstGeom>
          <a:noFill/>
          <a:ln w="9525">
            <a:solidFill>
              <a:schemeClr val="tx1"/>
            </a:solidFill>
            <a:miter lim="800000"/>
            <a:headEnd/>
            <a:tailEnd/>
          </a:ln>
        </p:spPr>
        <p:txBody>
          <a:bodyPr wrap="none"/>
          <a:lstStyle/>
          <a:p>
            <a:endParaRPr lang="en-US"/>
          </a:p>
        </p:txBody>
      </p:sp>
      <p:sp>
        <p:nvSpPr>
          <p:cNvPr id="19463" name="TextBox 28"/>
          <p:cNvSpPr txBox="1">
            <a:spLocks noChangeArrowheads="1"/>
          </p:cNvSpPr>
          <p:nvPr/>
        </p:nvSpPr>
        <p:spPr bwMode="auto">
          <a:xfrm>
            <a:off x="990600" y="4953000"/>
            <a:ext cx="336550" cy="457200"/>
          </a:xfrm>
          <a:prstGeom prst="rect">
            <a:avLst/>
          </a:prstGeom>
          <a:noFill/>
          <a:ln w="9525">
            <a:noFill/>
            <a:miter lim="800000"/>
            <a:headEnd/>
            <a:tailEnd/>
          </a:ln>
        </p:spPr>
        <p:txBody>
          <a:bodyPr wrap="none">
            <a:spAutoFit/>
          </a:bodyPr>
          <a:lstStyle/>
          <a:p>
            <a:r>
              <a:rPr lang="en-US"/>
              <a:t>5</a:t>
            </a:r>
          </a:p>
        </p:txBody>
      </p:sp>
      <p:sp>
        <p:nvSpPr>
          <p:cNvPr id="19464" name="Oval 31"/>
          <p:cNvSpPr>
            <a:spLocks noChangeArrowheads="1"/>
          </p:cNvSpPr>
          <p:nvPr/>
        </p:nvSpPr>
        <p:spPr bwMode="auto">
          <a:xfrm>
            <a:off x="457200" y="5638800"/>
            <a:ext cx="457200" cy="457200"/>
          </a:xfrm>
          <a:prstGeom prst="ellipse">
            <a:avLst/>
          </a:prstGeom>
          <a:noFill/>
          <a:ln w="9525">
            <a:solidFill>
              <a:schemeClr val="tx1"/>
            </a:solidFill>
            <a:miter lim="800000"/>
            <a:headEnd/>
            <a:tailEnd/>
          </a:ln>
        </p:spPr>
        <p:txBody>
          <a:bodyPr wrap="none"/>
          <a:lstStyle/>
          <a:p>
            <a:endParaRPr lang="en-US"/>
          </a:p>
        </p:txBody>
      </p:sp>
      <p:sp>
        <p:nvSpPr>
          <p:cNvPr id="19465" name="TextBox 32"/>
          <p:cNvSpPr txBox="1">
            <a:spLocks noChangeArrowheads="1"/>
          </p:cNvSpPr>
          <p:nvPr/>
        </p:nvSpPr>
        <p:spPr bwMode="auto">
          <a:xfrm>
            <a:off x="533400" y="5638800"/>
            <a:ext cx="336550" cy="457200"/>
          </a:xfrm>
          <a:prstGeom prst="rect">
            <a:avLst/>
          </a:prstGeom>
          <a:noFill/>
          <a:ln w="9525">
            <a:noFill/>
            <a:miter lim="800000"/>
            <a:headEnd/>
            <a:tailEnd/>
          </a:ln>
        </p:spPr>
        <p:txBody>
          <a:bodyPr wrap="none">
            <a:spAutoFit/>
          </a:bodyPr>
          <a:lstStyle/>
          <a:p>
            <a:r>
              <a:rPr lang="en-US"/>
              <a:t>3</a:t>
            </a:r>
          </a:p>
        </p:txBody>
      </p:sp>
      <p:sp>
        <p:nvSpPr>
          <p:cNvPr id="19466" name="Oval 34"/>
          <p:cNvSpPr>
            <a:spLocks noChangeArrowheads="1"/>
          </p:cNvSpPr>
          <p:nvPr/>
        </p:nvSpPr>
        <p:spPr bwMode="auto">
          <a:xfrm>
            <a:off x="1371600" y="5715000"/>
            <a:ext cx="457200" cy="457200"/>
          </a:xfrm>
          <a:prstGeom prst="ellipse">
            <a:avLst/>
          </a:prstGeom>
          <a:noFill/>
          <a:ln w="9525">
            <a:solidFill>
              <a:schemeClr val="tx1"/>
            </a:solidFill>
            <a:miter lim="800000"/>
            <a:headEnd/>
            <a:tailEnd/>
          </a:ln>
        </p:spPr>
        <p:txBody>
          <a:bodyPr wrap="none"/>
          <a:lstStyle/>
          <a:p>
            <a:endParaRPr lang="en-US"/>
          </a:p>
        </p:txBody>
      </p:sp>
      <p:sp>
        <p:nvSpPr>
          <p:cNvPr id="19467" name="TextBox 35"/>
          <p:cNvSpPr txBox="1">
            <a:spLocks noChangeArrowheads="1"/>
          </p:cNvSpPr>
          <p:nvPr/>
        </p:nvSpPr>
        <p:spPr bwMode="auto">
          <a:xfrm>
            <a:off x="1447800" y="5715000"/>
            <a:ext cx="336550" cy="457200"/>
          </a:xfrm>
          <a:prstGeom prst="rect">
            <a:avLst/>
          </a:prstGeom>
          <a:noFill/>
          <a:ln w="9525">
            <a:noFill/>
            <a:miter lim="800000"/>
            <a:headEnd/>
            <a:tailEnd/>
          </a:ln>
        </p:spPr>
        <p:txBody>
          <a:bodyPr wrap="none">
            <a:spAutoFit/>
          </a:bodyPr>
          <a:lstStyle/>
          <a:p>
            <a:r>
              <a:rPr lang="en-US"/>
              <a:t>8</a:t>
            </a:r>
          </a:p>
        </p:txBody>
      </p:sp>
      <p:sp>
        <p:nvSpPr>
          <p:cNvPr id="19468" name="Oval 36"/>
          <p:cNvSpPr>
            <a:spLocks noChangeArrowheads="1"/>
          </p:cNvSpPr>
          <p:nvPr/>
        </p:nvSpPr>
        <p:spPr bwMode="auto">
          <a:xfrm>
            <a:off x="2895600" y="4876800"/>
            <a:ext cx="457200" cy="457200"/>
          </a:xfrm>
          <a:prstGeom prst="ellipse">
            <a:avLst/>
          </a:prstGeom>
          <a:noFill/>
          <a:ln w="9525">
            <a:solidFill>
              <a:schemeClr val="tx1"/>
            </a:solidFill>
            <a:miter lim="800000"/>
            <a:headEnd/>
            <a:tailEnd/>
          </a:ln>
        </p:spPr>
        <p:txBody>
          <a:bodyPr wrap="none"/>
          <a:lstStyle/>
          <a:p>
            <a:endParaRPr lang="en-US"/>
          </a:p>
        </p:txBody>
      </p:sp>
      <p:sp>
        <p:nvSpPr>
          <p:cNvPr id="19469" name="TextBox 37"/>
          <p:cNvSpPr txBox="1">
            <a:spLocks noChangeArrowheads="1"/>
          </p:cNvSpPr>
          <p:nvPr/>
        </p:nvSpPr>
        <p:spPr bwMode="auto">
          <a:xfrm>
            <a:off x="2895600" y="4876800"/>
            <a:ext cx="488950" cy="457200"/>
          </a:xfrm>
          <a:prstGeom prst="rect">
            <a:avLst/>
          </a:prstGeom>
          <a:noFill/>
          <a:ln w="9525">
            <a:noFill/>
            <a:miter lim="800000"/>
            <a:headEnd/>
            <a:tailEnd/>
          </a:ln>
        </p:spPr>
        <p:txBody>
          <a:bodyPr wrap="none">
            <a:spAutoFit/>
          </a:bodyPr>
          <a:lstStyle/>
          <a:p>
            <a:r>
              <a:rPr lang="en-US"/>
              <a:t>20</a:t>
            </a:r>
          </a:p>
        </p:txBody>
      </p:sp>
      <p:sp>
        <p:nvSpPr>
          <p:cNvPr id="19470" name="TextBox 38"/>
          <p:cNvSpPr txBox="1">
            <a:spLocks noChangeArrowheads="1"/>
          </p:cNvSpPr>
          <p:nvPr/>
        </p:nvSpPr>
        <p:spPr bwMode="auto">
          <a:xfrm>
            <a:off x="2362200" y="5715000"/>
            <a:ext cx="488950" cy="457200"/>
          </a:xfrm>
          <a:prstGeom prst="rect">
            <a:avLst/>
          </a:prstGeom>
          <a:noFill/>
          <a:ln w="9525">
            <a:noFill/>
            <a:miter lim="800000"/>
            <a:headEnd/>
            <a:tailEnd/>
          </a:ln>
        </p:spPr>
        <p:txBody>
          <a:bodyPr wrap="none">
            <a:spAutoFit/>
          </a:bodyPr>
          <a:lstStyle/>
          <a:p>
            <a:r>
              <a:rPr lang="en-US"/>
              <a:t>18</a:t>
            </a:r>
          </a:p>
        </p:txBody>
      </p:sp>
      <p:sp>
        <p:nvSpPr>
          <p:cNvPr id="19471" name="Oval 39"/>
          <p:cNvSpPr>
            <a:spLocks noChangeArrowheads="1"/>
          </p:cNvSpPr>
          <p:nvPr/>
        </p:nvSpPr>
        <p:spPr bwMode="auto">
          <a:xfrm>
            <a:off x="2362200" y="5715000"/>
            <a:ext cx="457200" cy="457200"/>
          </a:xfrm>
          <a:prstGeom prst="ellipse">
            <a:avLst/>
          </a:prstGeom>
          <a:noFill/>
          <a:ln w="9525">
            <a:solidFill>
              <a:schemeClr val="tx1"/>
            </a:solidFill>
            <a:miter lim="800000"/>
            <a:headEnd/>
            <a:tailEnd/>
          </a:ln>
        </p:spPr>
        <p:txBody>
          <a:bodyPr wrap="none"/>
          <a:lstStyle/>
          <a:p>
            <a:endParaRPr lang="en-US"/>
          </a:p>
        </p:txBody>
      </p:sp>
      <p:sp>
        <p:nvSpPr>
          <p:cNvPr id="19472" name="Oval 40"/>
          <p:cNvSpPr>
            <a:spLocks noChangeArrowheads="1"/>
          </p:cNvSpPr>
          <p:nvPr/>
        </p:nvSpPr>
        <p:spPr bwMode="auto">
          <a:xfrm>
            <a:off x="3505200" y="5715000"/>
            <a:ext cx="457200" cy="457200"/>
          </a:xfrm>
          <a:prstGeom prst="ellipse">
            <a:avLst/>
          </a:prstGeom>
          <a:noFill/>
          <a:ln w="9525">
            <a:solidFill>
              <a:schemeClr val="tx1"/>
            </a:solidFill>
            <a:miter lim="800000"/>
            <a:headEnd/>
            <a:tailEnd/>
          </a:ln>
        </p:spPr>
        <p:txBody>
          <a:bodyPr wrap="none"/>
          <a:lstStyle/>
          <a:p>
            <a:endParaRPr lang="en-US"/>
          </a:p>
        </p:txBody>
      </p:sp>
      <p:sp>
        <p:nvSpPr>
          <p:cNvPr id="19473" name="TextBox 41"/>
          <p:cNvSpPr txBox="1">
            <a:spLocks noChangeArrowheads="1"/>
          </p:cNvSpPr>
          <p:nvPr/>
        </p:nvSpPr>
        <p:spPr bwMode="auto">
          <a:xfrm>
            <a:off x="3505200" y="5715000"/>
            <a:ext cx="488950" cy="457200"/>
          </a:xfrm>
          <a:prstGeom prst="rect">
            <a:avLst/>
          </a:prstGeom>
          <a:noFill/>
          <a:ln w="9525">
            <a:noFill/>
            <a:miter lim="800000"/>
            <a:headEnd/>
            <a:tailEnd/>
          </a:ln>
        </p:spPr>
        <p:txBody>
          <a:bodyPr wrap="none">
            <a:spAutoFit/>
          </a:bodyPr>
          <a:lstStyle/>
          <a:p>
            <a:r>
              <a:rPr lang="en-US"/>
              <a:t>22</a:t>
            </a:r>
          </a:p>
        </p:txBody>
      </p:sp>
      <p:cxnSp>
        <p:nvCxnSpPr>
          <p:cNvPr id="19474" name="Straight Connector 43"/>
          <p:cNvCxnSpPr>
            <a:cxnSpLocks noChangeShapeType="1"/>
          </p:cNvCxnSpPr>
          <p:nvPr/>
        </p:nvCxnSpPr>
        <p:spPr bwMode="auto">
          <a:xfrm flipH="1">
            <a:off x="1295400" y="4572000"/>
            <a:ext cx="457200" cy="381000"/>
          </a:xfrm>
          <a:prstGeom prst="line">
            <a:avLst/>
          </a:prstGeom>
          <a:noFill/>
          <a:ln w="9525">
            <a:solidFill>
              <a:schemeClr val="tx1"/>
            </a:solidFill>
            <a:miter lim="800000"/>
            <a:headEnd/>
            <a:tailEnd/>
          </a:ln>
        </p:spPr>
      </p:cxnSp>
      <p:cxnSp>
        <p:nvCxnSpPr>
          <p:cNvPr id="19475" name="Straight Connector 45"/>
          <p:cNvCxnSpPr>
            <a:cxnSpLocks noChangeShapeType="1"/>
            <a:stCxn id="19461" idx="3"/>
          </p:cNvCxnSpPr>
          <p:nvPr/>
        </p:nvCxnSpPr>
        <p:spPr bwMode="auto">
          <a:xfrm>
            <a:off x="2241550" y="4419600"/>
            <a:ext cx="727075" cy="455613"/>
          </a:xfrm>
          <a:prstGeom prst="line">
            <a:avLst/>
          </a:prstGeom>
          <a:noFill/>
          <a:ln w="9525">
            <a:solidFill>
              <a:schemeClr val="tx1"/>
            </a:solidFill>
            <a:miter lim="800000"/>
            <a:headEnd/>
            <a:tailEnd/>
          </a:ln>
        </p:spPr>
      </p:cxnSp>
      <p:cxnSp>
        <p:nvCxnSpPr>
          <p:cNvPr id="19476" name="Straight Connector 47"/>
          <p:cNvCxnSpPr>
            <a:cxnSpLocks noChangeShapeType="1"/>
          </p:cNvCxnSpPr>
          <p:nvPr/>
        </p:nvCxnSpPr>
        <p:spPr bwMode="auto">
          <a:xfrm flipH="1">
            <a:off x="838200" y="5410200"/>
            <a:ext cx="152400" cy="228600"/>
          </a:xfrm>
          <a:prstGeom prst="line">
            <a:avLst/>
          </a:prstGeom>
          <a:noFill/>
          <a:ln w="9525">
            <a:solidFill>
              <a:schemeClr val="tx1"/>
            </a:solidFill>
            <a:miter lim="800000"/>
            <a:headEnd/>
            <a:tailEnd/>
          </a:ln>
        </p:spPr>
      </p:cxnSp>
      <p:cxnSp>
        <p:nvCxnSpPr>
          <p:cNvPr id="19477" name="Straight Connector 49"/>
          <p:cNvCxnSpPr>
            <a:cxnSpLocks noChangeShapeType="1"/>
            <a:endCxn id="19467" idx="0"/>
          </p:cNvCxnSpPr>
          <p:nvPr/>
        </p:nvCxnSpPr>
        <p:spPr bwMode="auto">
          <a:xfrm>
            <a:off x="1370013" y="5410200"/>
            <a:ext cx="246062" cy="304800"/>
          </a:xfrm>
          <a:prstGeom prst="line">
            <a:avLst/>
          </a:prstGeom>
          <a:noFill/>
          <a:ln w="9525">
            <a:solidFill>
              <a:schemeClr val="tx1"/>
            </a:solidFill>
            <a:miter lim="800000"/>
            <a:headEnd/>
            <a:tailEnd/>
          </a:ln>
        </p:spPr>
      </p:cxnSp>
      <p:cxnSp>
        <p:nvCxnSpPr>
          <p:cNvPr id="19478" name="Straight Connector 51"/>
          <p:cNvCxnSpPr>
            <a:cxnSpLocks noChangeShapeType="1"/>
          </p:cNvCxnSpPr>
          <p:nvPr/>
        </p:nvCxnSpPr>
        <p:spPr bwMode="auto">
          <a:xfrm flipH="1">
            <a:off x="2743200" y="5334000"/>
            <a:ext cx="228600" cy="381000"/>
          </a:xfrm>
          <a:prstGeom prst="line">
            <a:avLst/>
          </a:prstGeom>
          <a:noFill/>
          <a:ln w="9525">
            <a:solidFill>
              <a:schemeClr val="tx1"/>
            </a:solidFill>
            <a:miter lim="800000"/>
            <a:headEnd/>
            <a:tailEnd/>
          </a:ln>
        </p:spPr>
      </p:cxnSp>
      <p:cxnSp>
        <p:nvCxnSpPr>
          <p:cNvPr id="19479" name="Straight Connector 53"/>
          <p:cNvCxnSpPr>
            <a:cxnSpLocks noChangeShapeType="1"/>
          </p:cNvCxnSpPr>
          <p:nvPr/>
        </p:nvCxnSpPr>
        <p:spPr bwMode="auto">
          <a:xfrm>
            <a:off x="3352800" y="5334000"/>
            <a:ext cx="304800" cy="381000"/>
          </a:xfrm>
          <a:prstGeom prst="line">
            <a:avLst/>
          </a:prstGeom>
          <a:noFill/>
          <a:ln w="9525">
            <a:solidFill>
              <a:schemeClr val="tx1"/>
            </a:solidFill>
            <a:miter lim="800000"/>
            <a:headEnd/>
            <a:tailEnd/>
          </a:ln>
        </p:spPr>
      </p:cxnSp>
      <p:sp>
        <p:nvSpPr>
          <p:cNvPr id="19480" name="Oval 44"/>
          <p:cNvSpPr>
            <a:spLocks noChangeArrowheads="1"/>
          </p:cNvSpPr>
          <p:nvPr/>
        </p:nvSpPr>
        <p:spPr bwMode="auto">
          <a:xfrm>
            <a:off x="6477000" y="3886200"/>
            <a:ext cx="457200" cy="457200"/>
          </a:xfrm>
          <a:prstGeom prst="ellipse">
            <a:avLst/>
          </a:prstGeom>
          <a:noFill/>
          <a:ln w="9525">
            <a:solidFill>
              <a:schemeClr val="tx1"/>
            </a:solidFill>
            <a:miter lim="800000"/>
            <a:headEnd/>
            <a:tailEnd/>
          </a:ln>
        </p:spPr>
        <p:txBody>
          <a:bodyPr wrap="none"/>
          <a:lstStyle/>
          <a:p>
            <a:endParaRPr lang="en-US"/>
          </a:p>
        </p:txBody>
      </p:sp>
      <p:sp>
        <p:nvSpPr>
          <p:cNvPr id="19481" name="TextBox 46"/>
          <p:cNvSpPr txBox="1">
            <a:spLocks noChangeArrowheads="1"/>
          </p:cNvSpPr>
          <p:nvPr/>
        </p:nvSpPr>
        <p:spPr bwMode="auto">
          <a:xfrm>
            <a:off x="6553200" y="3886200"/>
            <a:ext cx="336550" cy="457200"/>
          </a:xfrm>
          <a:prstGeom prst="rect">
            <a:avLst/>
          </a:prstGeom>
          <a:noFill/>
          <a:ln w="9525">
            <a:noFill/>
            <a:miter lim="800000"/>
            <a:headEnd/>
            <a:tailEnd/>
          </a:ln>
        </p:spPr>
        <p:txBody>
          <a:bodyPr wrap="none">
            <a:spAutoFit/>
          </a:bodyPr>
          <a:lstStyle/>
          <a:p>
            <a:r>
              <a:rPr lang="en-US"/>
              <a:t>8</a:t>
            </a:r>
          </a:p>
        </p:txBody>
      </p:sp>
      <p:sp>
        <p:nvSpPr>
          <p:cNvPr id="19482" name="Oval 48"/>
          <p:cNvSpPr>
            <a:spLocks noChangeArrowheads="1"/>
          </p:cNvSpPr>
          <p:nvPr/>
        </p:nvSpPr>
        <p:spPr bwMode="auto">
          <a:xfrm>
            <a:off x="5791200" y="4572000"/>
            <a:ext cx="457200" cy="457200"/>
          </a:xfrm>
          <a:prstGeom prst="ellipse">
            <a:avLst/>
          </a:prstGeom>
          <a:noFill/>
          <a:ln w="9525">
            <a:solidFill>
              <a:schemeClr val="tx1"/>
            </a:solidFill>
            <a:miter lim="800000"/>
            <a:headEnd/>
            <a:tailEnd/>
          </a:ln>
        </p:spPr>
        <p:txBody>
          <a:bodyPr wrap="none"/>
          <a:lstStyle/>
          <a:p>
            <a:endParaRPr lang="en-US"/>
          </a:p>
        </p:txBody>
      </p:sp>
      <p:sp>
        <p:nvSpPr>
          <p:cNvPr id="19483" name="TextBox 50"/>
          <p:cNvSpPr txBox="1">
            <a:spLocks noChangeArrowheads="1"/>
          </p:cNvSpPr>
          <p:nvPr/>
        </p:nvSpPr>
        <p:spPr bwMode="auto">
          <a:xfrm>
            <a:off x="5867400" y="4572000"/>
            <a:ext cx="336550" cy="457200"/>
          </a:xfrm>
          <a:prstGeom prst="rect">
            <a:avLst/>
          </a:prstGeom>
          <a:noFill/>
          <a:ln w="9525">
            <a:noFill/>
            <a:miter lim="800000"/>
            <a:headEnd/>
            <a:tailEnd/>
          </a:ln>
        </p:spPr>
        <p:txBody>
          <a:bodyPr wrap="none">
            <a:spAutoFit/>
          </a:bodyPr>
          <a:lstStyle/>
          <a:p>
            <a:r>
              <a:rPr lang="en-US"/>
              <a:t>5</a:t>
            </a:r>
          </a:p>
        </p:txBody>
      </p:sp>
      <p:sp>
        <p:nvSpPr>
          <p:cNvPr id="19484" name="Oval 52"/>
          <p:cNvSpPr>
            <a:spLocks noChangeArrowheads="1"/>
          </p:cNvSpPr>
          <p:nvPr/>
        </p:nvSpPr>
        <p:spPr bwMode="auto">
          <a:xfrm>
            <a:off x="5334000" y="5486400"/>
            <a:ext cx="457200" cy="457200"/>
          </a:xfrm>
          <a:prstGeom prst="ellipse">
            <a:avLst/>
          </a:prstGeom>
          <a:noFill/>
          <a:ln w="9525">
            <a:solidFill>
              <a:schemeClr val="tx1"/>
            </a:solidFill>
            <a:miter lim="800000"/>
            <a:headEnd/>
            <a:tailEnd/>
          </a:ln>
        </p:spPr>
        <p:txBody>
          <a:bodyPr wrap="none"/>
          <a:lstStyle/>
          <a:p>
            <a:endParaRPr lang="en-US"/>
          </a:p>
        </p:txBody>
      </p:sp>
      <p:sp>
        <p:nvSpPr>
          <p:cNvPr id="19485" name="TextBox 54"/>
          <p:cNvSpPr txBox="1">
            <a:spLocks noChangeArrowheads="1"/>
          </p:cNvSpPr>
          <p:nvPr/>
        </p:nvSpPr>
        <p:spPr bwMode="auto">
          <a:xfrm>
            <a:off x="5410200" y="5486400"/>
            <a:ext cx="336550" cy="457200"/>
          </a:xfrm>
          <a:prstGeom prst="rect">
            <a:avLst/>
          </a:prstGeom>
          <a:noFill/>
          <a:ln w="9525">
            <a:noFill/>
            <a:miter lim="800000"/>
            <a:headEnd/>
            <a:tailEnd/>
          </a:ln>
        </p:spPr>
        <p:txBody>
          <a:bodyPr wrap="none">
            <a:spAutoFit/>
          </a:bodyPr>
          <a:lstStyle/>
          <a:p>
            <a:r>
              <a:rPr lang="en-US"/>
              <a:t>3</a:t>
            </a:r>
          </a:p>
        </p:txBody>
      </p:sp>
      <p:sp>
        <p:nvSpPr>
          <p:cNvPr id="19486" name="TextBox 55"/>
          <p:cNvSpPr txBox="1">
            <a:spLocks noChangeArrowheads="1"/>
          </p:cNvSpPr>
          <p:nvPr/>
        </p:nvSpPr>
        <p:spPr bwMode="auto">
          <a:xfrm>
            <a:off x="7162800" y="4572000"/>
            <a:ext cx="488950" cy="457200"/>
          </a:xfrm>
          <a:prstGeom prst="rect">
            <a:avLst/>
          </a:prstGeom>
          <a:noFill/>
          <a:ln w="9525">
            <a:noFill/>
            <a:miter lim="800000"/>
            <a:headEnd/>
            <a:tailEnd/>
          </a:ln>
        </p:spPr>
        <p:txBody>
          <a:bodyPr wrap="none">
            <a:spAutoFit/>
          </a:bodyPr>
          <a:lstStyle/>
          <a:p>
            <a:r>
              <a:rPr lang="en-US"/>
              <a:t>18</a:t>
            </a:r>
          </a:p>
        </p:txBody>
      </p:sp>
      <p:sp>
        <p:nvSpPr>
          <p:cNvPr id="19487" name="Oval 56"/>
          <p:cNvSpPr>
            <a:spLocks noChangeArrowheads="1"/>
          </p:cNvSpPr>
          <p:nvPr/>
        </p:nvSpPr>
        <p:spPr bwMode="auto">
          <a:xfrm>
            <a:off x="7162800" y="4572000"/>
            <a:ext cx="457200" cy="457200"/>
          </a:xfrm>
          <a:prstGeom prst="ellipse">
            <a:avLst/>
          </a:prstGeom>
          <a:noFill/>
          <a:ln w="9525">
            <a:solidFill>
              <a:schemeClr val="tx1"/>
            </a:solidFill>
            <a:miter lim="800000"/>
            <a:headEnd/>
            <a:tailEnd/>
          </a:ln>
        </p:spPr>
        <p:txBody>
          <a:bodyPr wrap="none"/>
          <a:lstStyle/>
          <a:p>
            <a:endParaRPr lang="en-US"/>
          </a:p>
        </p:txBody>
      </p:sp>
      <p:sp>
        <p:nvSpPr>
          <p:cNvPr id="19488" name="Oval 57"/>
          <p:cNvSpPr>
            <a:spLocks noChangeArrowheads="1"/>
          </p:cNvSpPr>
          <p:nvPr/>
        </p:nvSpPr>
        <p:spPr bwMode="auto">
          <a:xfrm>
            <a:off x="6629400" y="5410200"/>
            <a:ext cx="457200" cy="457200"/>
          </a:xfrm>
          <a:prstGeom prst="ellipse">
            <a:avLst/>
          </a:prstGeom>
          <a:noFill/>
          <a:ln w="9525">
            <a:solidFill>
              <a:schemeClr val="tx1"/>
            </a:solidFill>
            <a:miter lim="800000"/>
            <a:headEnd/>
            <a:tailEnd/>
          </a:ln>
        </p:spPr>
        <p:txBody>
          <a:bodyPr wrap="none"/>
          <a:lstStyle/>
          <a:p>
            <a:endParaRPr lang="en-US"/>
          </a:p>
        </p:txBody>
      </p:sp>
      <p:sp>
        <p:nvSpPr>
          <p:cNvPr id="19489" name="TextBox 58"/>
          <p:cNvSpPr txBox="1">
            <a:spLocks noChangeArrowheads="1"/>
          </p:cNvSpPr>
          <p:nvPr/>
        </p:nvSpPr>
        <p:spPr bwMode="auto">
          <a:xfrm>
            <a:off x="6629400" y="5410200"/>
            <a:ext cx="488950" cy="457200"/>
          </a:xfrm>
          <a:prstGeom prst="rect">
            <a:avLst/>
          </a:prstGeom>
          <a:noFill/>
          <a:ln w="9525">
            <a:noFill/>
            <a:miter lim="800000"/>
            <a:headEnd/>
            <a:tailEnd/>
          </a:ln>
        </p:spPr>
        <p:txBody>
          <a:bodyPr wrap="none">
            <a:spAutoFit/>
          </a:bodyPr>
          <a:lstStyle/>
          <a:p>
            <a:r>
              <a:rPr lang="en-US"/>
              <a:t>13</a:t>
            </a:r>
          </a:p>
        </p:txBody>
      </p:sp>
      <p:sp>
        <p:nvSpPr>
          <p:cNvPr id="19490" name="Oval 59"/>
          <p:cNvSpPr>
            <a:spLocks noChangeArrowheads="1"/>
          </p:cNvSpPr>
          <p:nvPr/>
        </p:nvSpPr>
        <p:spPr bwMode="auto">
          <a:xfrm>
            <a:off x="7620000" y="5410200"/>
            <a:ext cx="457200" cy="457200"/>
          </a:xfrm>
          <a:prstGeom prst="ellipse">
            <a:avLst/>
          </a:prstGeom>
          <a:noFill/>
          <a:ln w="9525">
            <a:solidFill>
              <a:schemeClr val="tx1"/>
            </a:solidFill>
            <a:miter lim="800000"/>
            <a:headEnd/>
            <a:tailEnd/>
          </a:ln>
        </p:spPr>
        <p:txBody>
          <a:bodyPr wrap="none"/>
          <a:lstStyle/>
          <a:p>
            <a:endParaRPr lang="en-US"/>
          </a:p>
        </p:txBody>
      </p:sp>
      <p:sp>
        <p:nvSpPr>
          <p:cNvPr id="19491" name="TextBox 60"/>
          <p:cNvSpPr txBox="1">
            <a:spLocks noChangeArrowheads="1"/>
          </p:cNvSpPr>
          <p:nvPr/>
        </p:nvSpPr>
        <p:spPr bwMode="auto">
          <a:xfrm>
            <a:off x="7620000" y="5410200"/>
            <a:ext cx="488950" cy="457200"/>
          </a:xfrm>
          <a:prstGeom prst="rect">
            <a:avLst/>
          </a:prstGeom>
          <a:noFill/>
          <a:ln w="9525">
            <a:noFill/>
            <a:miter lim="800000"/>
            <a:headEnd/>
            <a:tailEnd/>
          </a:ln>
        </p:spPr>
        <p:txBody>
          <a:bodyPr wrap="none">
            <a:spAutoFit/>
          </a:bodyPr>
          <a:lstStyle/>
          <a:p>
            <a:r>
              <a:rPr lang="en-US"/>
              <a:t>20</a:t>
            </a:r>
          </a:p>
        </p:txBody>
      </p:sp>
      <p:sp>
        <p:nvSpPr>
          <p:cNvPr id="19492" name="Oval 61"/>
          <p:cNvSpPr>
            <a:spLocks noChangeArrowheads="1"/>
          </p:cNvSpPr>
          <p:nvPr/>
        </p:nvSpPr>
        <p:spPr bwMode="auto">
          <a:xfrm>
            <a:off x="8305800" y="5791200"/>
            <a:ext cx="457200" cy="457200"/>
          </a:xfrm>
          <a:prstGeom prst="ellipse">
            <a:avLst/>
          </a:prstGeom>
          <a:noFill/>
          <a:ln w="9525">
            <a:solidFill>
              <a:schemeClr val="tx1"/>
            </a:solidFill>
            <a:miter lim="800000"/>
            <a:headEnd/>
            <a:tailEnd/>
          </a:ln>
        </p:spPr>
        <p:txBody>
          <a:bodyPr wrap="none"/>
          <a:lstStyle/>
          <a:p>
            <a:endParaRPr lang="en-US"/>
          </a:p>
        </p:txBody>
      </p:sp>
      <p:sp>
        <p:nvSpPr>
          <p:cNvPr id="19493" name="TextBox 62"/>
          <p:cNvSpPr txBox="1">
            <a:spLocks noChangeArrowheads="1"/>
          </p:cNvSpPr>
          <p:nvPr/>
        </p:nvSpPr>
        <p:spPr bwMode="auto">
          <a:xfrm>
            <a:off x="8305800" y="5791200"/>
            <a:ext cx="488950" cy="457200"/>
          </a:xfrm>
          <a:prstGeom prst="rect">
            <a:avLst/>
          </a:prstGeom>
          <a:noFill/>
          <a:ln w="9525">
            <a:noFill/>
            <a:miter lim="800000"/>
            <a:headEnd/>
            <a:tailEnd/>
          </a:ln>
        </p:spPr>
        <p:txBody>
          <a:bodyPr wrap="none">
            <a:spAutoFit/>
          </a:bodyPr>
          <a:lstStyle/>
          <a:p>
            <a:r>
              <a:rPr lang="en-US"/>
              <a:t>22</a:t>
            </a:r>
          </a:p>
        </p:txBody>
      </p:sp>
      <p:cxnSp>
        <p:nvCxnSpPr>
          <p:cNvPr id="19494" name="Straight Connector 64"/>
          <p:cNvCxnSpPr>
            <a:cxnSpLocks noChangeShapeType="1"/>
            <a:stCxn id="19480" idx="3"/>
          </p:cNvCxnSpPr>
          <p:nvPr/>
        </p:nvCxnSpPr>
        <p:spPr bwMode="auto">
          <a:xfrm flipH="1">
            <a:off x="6172200" y="4276725"/>
            <a:ext cx="371475" cy="371475"/>
          </a:xfrm>
          <a:prstGeom prst="line">
            <a:avLst/>
          </a:prstGeom>
          <a:noFill/>
          <a:ln w="9525">
            <a:solidFill>
              <a:schemeClr val="tx1"/>
            </a:solidFill>
            <a:miter lim="800000"/>
            <a:headEnd/>
            <a:tailEnd/>
          </a:ln>
        </p:spPr>
      </p:cxnSp>
      <p:cxnSp>
        <p:nvCxnSpPr>
          <p:cNvPr id="19495" name="Straight Connector 66"/>
          <p:cNvCxnSpPr>
            <a:cxnSpLocks noChangeShapeType="1"/>
            <a:stCxn id="19483" idx="2"/>
          </p:cNvCxnSpPr>
          <p:nvPr/>
        </p:nvCxnSpPr>
        <p:spPr bwMode="auto">
          <a:xfrm flipH="1">
            <a:off x="5713413" y="5029200"/>
            <a:ext cx="322262" cy="528638"/>
          </a:xfrm>
          <a:prstGeom prst="line">
            <a:avLst/>
          </a:prstGeom>
          <a:noFill/>
          <a:ln w="9525">
            <a:solidFill>
              <a:schemeClr val="tx1"/>
            </a:solidFill>
            <a:miter lim="800000"/>
            <a:headEnd/>
            <a:tailEnd/>
          </a:ln>
        </p:spPr>
      </p:cxnSp>
      <p:cxnSp>
        <p:nvCxnSpPr>
          <p:cNvPr id="19496" name="Straight Connector 68"/>
          <p:cNvCxnSpPr>
            <a:cxnSpLocks noChangeShapeType="1"/>
          </p:cNvCxnSpPr>
          <p:nvPr/>
        </p:nvCxnSpPr>
        <p:spPr bwMode="auto">
          <a:xfrm>
            <a:off x="6858000" y="4267200"/>
            <a:ext cx="381000" cy="304800"/>
          </a:xfrm>
          <a:prstGeom prst="line">
            <a:avLst/>
          </a:prstGeom>
          <a:noFill/>
          <a:ln w="9525">
            <a:solidFill>
              <a:schemeClr val="tx1"/>
            </a:solidFill>
            <a:miter lim="800000"/>
            <a:headEnd/>
            <a:tailEnd/>
          </a:ln>
        </p:spPr>
      </p:cxnSp>
      <p:cxnSp>
        <p:nvCxnSpPr>
          <p:cNvPr id="19497" name="Straight Connector 70"/>
          <p:cNvCxnSpPr>
            <a:cxnSpLocks noChangeShapeType="1"/>
            <a:stCxn id="19487" idx="3"/>
          </p:cNvCxnSpPr>
          <p:nvPr/>
        </p:nvCxnSpPr>
        <p:spPr bwMode="auto">
          <a:xfrm flipH="1">
            <a:off x="7010400" y="4962525"/>
            <a:ext cx="219075" cy="447675"/>
          </a:xfrm>
          <a:prstGeom prst="line">
            <a:avLst/>
          </a:prstGeom>
          <a:noFill/>
          <a:ln w="9525">
            <a:solidFill>
              <a:schemeClr val="tx1"/>
            </a:solidFill>
            <a:miter lim="800000"/>
            <a:headEnd/>
            <a:tailEnd/>
          </a:ln>
        </p:spPr>
      </p:cxnSp>
      <p:cxnSp>
        <p:nvCxnSpPr>
          <p:cNvPr id="19498" name="Straight Connector 72"/>
          <p:cNvCxnSpPr>
            <a:cxnSpLocks noChangeShapeType="1"/>
            <a:stCxn id="19487" idx="5"/>
            <a:endCxn id="19491" idx="0"/>
          </p:cNvCxnSpPr>
          <p:nvPr/>
        </p:nvCxnSpPr>
        <p:spPr bwMode="auto">
          <a:xfrm>
            <a:off x="7553325" y="4962525"/>
            <a:ext cx="311150" cy="447675"/>
          </a:xfrm>
          <a:prstGeom prst="line">
            <a:avLst/>
          </a:prstGeom>
          <a:noFill/>
          <a:ln w="9525">
            <a:solidFill>
              <a:schemeClr val="tx1"/>
            </a:solidFill>
            <a:miter lim="800000"/>
            <a:headEnd/>
            <a:tailEnd/>
          </a:ln>
        </p:spPr>
      </p:cxnSp>
      <p:cxnSp>
        <p:nvCxnSpPr>
          <p:cNvPr id="19499" name="Straight Connector 74"/>
          <p:cNvCxnSpPr>
            <a:cxnSpLocks noChangeShapeType="1"/>
            <a:endCxn id="19493" idx="1"/>
          </p:cNvCxnSpPr>
          <p:nvPr/>
        </p:nvCxnSpPr>
        <p:spPr bwMode="auto">
          <a:xfrm>
            <a:off x="8077200" y="5789613"/>
            <a:ext cx="228600" cy="230187"/>
          </a:xfrm>
          <a:prstGeom prst="line">
            <a:avLst/>
          </a:prstGeom>
          <a:noFill/>
          <a:ln w="9525">
            <a:solidFill>
              <a:schemeClr val="tx1"/>
            </a:solidFill>
            <a:miter lim="800000"/>
            <a:headEnd/>
            <a:tailEn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p:cNvSpPr>
            <a:spLocks noGrp="1"/>
          </p:cNvSpPr>
          <p:nvPr>
            <p:ph type="sldNum" sz="quarter" idx="4294967295"/>
          </p:nvPr>
        </p:nvSpPr>
        <p:spPr>
          <a:xfrm>
            <a:off x="6553200" y="6248400"/>
            <a:ext cx="1905000" cy="457200"/>
          </a:xfrm>
          <a:prstGeom prst="rect">
            <a:avLst/>
          </a:prstGeom>
          <a:noFill/>
        </p:spPr>
        <p:txBody>
          <a:bodyPr/>
          <a:lstStyle/>
          <a:p>
            <a:fld id="{7C7C494E-59BB-4E10-885F-29F15E4C78CA}" type="slidenum">
              <a:rPr lang="en-US"/>
              <a:pPr/>
              <a:t>8</a:t>
            </a:fld>
            <a:endParaRPr lang="en-US"/>
          </a:p>
        </p:txBody>
      </p:sp>
      <p:sp>
        <p:nvSpPr>
          <p:cNvPr id="21506" name="Rectangle 2"/>
          <p:cNvSpPr>
            <a:spLocks noGrp="1" noChangeArrowheads="1"/>
          </p:cNvSpPr>
          <p:nvPr>
            <p:ph type="title"/>
          </p:nvPr>
        </p:nvSpPr>
        <p:spPr/>
        <p:txBody>
          <a:bodyPr/>
          <a:lstStyle/>
          <a:p>
            <a:pPr eaLnBrk="1" hangingPunct="1"/>
            <a:r>
              <a:rPr lang="en-US" dirty="0">
                <a:solidFill>
                  <a:srgbClr val="FF0000"/>
                </a:solidFill>
                <a:ea typeface="ＭＳ Ｐゴシック" pitchFamily="34" charset="-128"/>
              </a:rPr>
              <a:t>AVL (</a:t>
            </a:r>
            <a:r>
              <a:rPr lang="en-US" dirty="0" err="1">
                <a:solidFill>
                  <a:srgbClr val="FF0000"/>
                </a:solidFill>
                <a:ea typeface="ＭＳ Ｐゴシック" pitchFamily="34" charset="-128"/>
              </a:rPr>
              <a:t>Adelson-Velskii</a:t>
            </a:r>
            <a:r>
              <a:rPr lang="en-US" dirty="0">
                <a:solidFill>
                  <a:srgbClr val="FF0000"/>
                </a:solidFill>
                <a:ea typeface="ＭＳ Ｐゴシック" pitchFamily="34" charset="-128"/>
              </a:rPr>
              <a:t> and Landis) Trees</a:t>
            </a:r>
          </a:p>
        </p:txBody>
      </p:sp>
      <p:sp>
        <p:nvSpPr>
          <p:cNvPr id="2" name="Rectangle 1"/>
          <p:cNvSpPr/>
          <p:nvPr/>
        </p:nvSpPr>
        <p:spPr>
          <a:xfrm>
            <a:off x="228600" y="1997839"/>
            <a:ext cx="8001000" cy="2308324"/>
          </a:xfrm>
          <a:prstGeom prst="rect">
            <a:avLst/>
          </a:prstGeom>
        </p:spPr>
        <p:txBody>
          <a:bodyPr wrap="square">
            <a:spAutoFit/>
          </a:bodyPr>
          <a:lstStyle/>
          <a:p>
            <a:pPr algn="just"/>
            <a:r>
              <a:rPr lang="en-US" dirty="0">
                <a:solidFill>
                  <a:srgbClr val="333333"/>
                </a:solidFill>
                <a:latin typeface="inter-regular"/>
              </a:rPr>
              <a:t>AVL Tree can be defined as height balanced binary search tree in which each node is associated with a balance factor which is calculated by subtracting the height of its right sub-tree from that of its left sub-tree.</a:t>
            </a:r>
          </a:p>
          <a:p>
            <a:pPr algn="just"/>
            <a:endParaRPr lang="en-US" dirty="0">
              <a:solidFill>
                <a:srgbClr val="333333"/>
              </a:solidFill>
              <a:latin typeface="inter-regular"/>
            </a:endParaRPr>
          </a:p>
          <a:p>
            <a:pPr algn="just"/>
            <a:endParaRPr lang="en-US" dirty="0">
              <a:solidFill>
                <a:srgbClr val="333333"/>
              </a:solidFill>
              <a:latin typeface="inter-regular"/>
            </a:endParaRPr>
          </a:p>
          <a:p>
            <a:pPr algn="just"/>
            <a:endParaRPr lang="en-US" dirty="0">
              <a:solidFill>
                <a:srgbClr val="333333"/>
              </a:solidFill>
              <a:latin typeface="inter-regular"/>
            </a:endParaRPr>
          </a:p>
          <a:p>
            <a:pPr algn="just"/>
            <a:r>
              <a:rPr lang="en-US" dirty="0">
                <a:solidFill>
                  <a:srgbClr val="333333"/>
                </a:solidFill>
                <a:latin typeface="inter-regular"/>
              </a:rPr>
              <a:t>Tree is said to be balanced if balance factor of each node is in between -1 to 1, otherwise, the tree will be unbalanced and need to be balanced.</a:t>
            </a:r>
            <a:endParaRPr lang="en-US" b="0" i="0" dirty="0">
              <a:solidFill>
                <a:srgbClr val="333333"/>
              </a:solidFill>
              <a:effectLst/>
              <a:latin typeface="inter-regular"/>
            </a:endParaRPr>
          </a:p>
        </p:txBody>
      </p:sp>
      <p:sp>
        <p:nvSpPr>
          <p:cNvPr id="3" name="Rectangle 2"/>
          <p:cNvSpPr/>
          <p:nvPr/>
        </p:nvSpPr>
        <p:spPr>
          <a:xfrm>
            <a:off x="2019300" y="4926407"/>
            <a:ext cx="5753100" cy="369332"/>
          </a:xfrm>
          <a:prstGeom prst="rect">
            <a:avLst/>
          </a:prstGeom>
        </p:spPr>
        <p:txBody>
          <a:bodyPr wrap="square">
            <a:spAutoFit/>
          </a:bodyPr>
          <a:lstStyle/>
          <a:p>
            <a:pPr algn="just"/>
            <a:r>
              <a:rPr lang="en-US" b="1" dirty="0">
                <a:solidFill>
                  <a:schemeClr val="tx2">
                    <a:lumMod val="60000"/>
                    <a:lumOff val="40000"/>
                  </a:schemeClr>
                </a:solidFill>
                <a:latin typeface="Times New Roman" panose="02020603050405020304" pitchFamily="18" charset="0"/>
                <a:cs typeface="Times New Roman" panose="02020603050405020304" pitchFamily="18" charset="0"/>
              </a:rPr>
              <a:t>Balance Factor (k) = height (left(k)) - height (right(k))</a:t>
            </a:r>
            <a:endParaRPr lang="en-US" b="1" i="0" dirty="0">
              <a:solidFill>
                <a:schemeClr val="tx2">
                  <a:lumMod val="60000"/>
                  <a:lumOff val="40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a:t>
            </a:r>
          </a:p>
        </p:txBody>
      </p:sp>
      <p:pic>
        <p:nvPicPr>
          <p:cNvPr id="2050" name="Picture 2" descr="AVL Tre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1752600"/>
            <a:ext cx="60960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596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10268</TotalTime>
  <Words>1560</Words>
  <Application>Microsoft Office PowerPoint</Application>
  <PresentationFormat>On-screen Show (4:3)</PresentationFormat>
  <Paragraphs>332</Paragraphs>
  <Slides>32</Slides>
  <Notes>18</Notes>
  <HiddenSlides>1</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8" baseType="lpstr">
      <vt:lpstr>Arial</vt:lpstr>
      <vt:lpstr>Arial Narrow</vt:lpstr>
      <vt:lpstr>Calibri</vt:lpstr>
      <vt:lpstr>Cambria</vt:lpstr>
      <vt:lpstr>Casper</vt:lpstr>
      <vt:lpstr>Google Sans</vt:lpstr>
      <vt:lpstr>inter-regular</vt:lpstr>
      <vt:lpstr>Open Sans</vt:lpstr>
      <vt:lpstr>Raleway ExtraBold</vt:lpstr>
      <vt:lpstr>Roboto</vt:lpstr>
      <vt:lpstr>Symbol</vt:lpstr>
      <vt:lpstr>Times New Roman</vt:lpstr>
      <vt:lpstr>Wingdings</vt:lpstr>
      <vt:lpstr>Office Theme</vt:lpstr>
      <vt:lpstr>Custom Design</vt:lpstr>
      <vt:lpstr>CorelDRAW</vt:lpstr>
      <vt:lpstr>PowerPoint Presentation</vt:lpstr>
      <vt:lpstr>PowerPoint Presentation</vt:lpstr>
      <vt:lpstr>AVL</vt:lpstr>
      <vt:lpstr>Lecture Objectives</vt:lpstr>
      <vt:lpstr>Contents to be covered</vt:lpstr>
      <vt:lpstr>Motivation</vt:lpstr>
      <vt:lpstr>Motivation</vt:lpstr>
      <vt:lpstr>AVL (Adelson-Velskii and Landis) Trees</vt:lpstr>
      <vt:lpstr>AVL Tree</vt:lpstr>
      <vt:lpstr>AVL (Adelson-Velskii and Landis) Trees</vt:lpstr>
      <vt:lpstr>Which is an AVL Tree?</vt:lpstr>
      <vt:lpstr>AVL Tree Insert and Remove</vt:lpstr>
      <vt:lpstr>Balance Condition Violation</vt:lpstr>
      <vt:lpstr>AVL Trees Complexity</vt:lpstr>
      <vt:lpstr>Rotation in AVL Trees</vt:lpstr>
      <vt:lpstr>Single Left Rotation LL Rotation</vt:lpstr>
      <vt:lpstr>Single Right Rotation RR ROTATION</vt:lpstr>
      <vt:lpstr>Example</vt:lpstr>
      <vt:lpstr>Example</vt:lpstr>
      <vt:lpstr>Example (Cont’d)</vt:lpstr>
      <vt:lpstr>Example (Cont’d)</vt:lpstr>
      <vt:lpstr>Left Right Rotation LR Rotation</vt:lpstr>
      <vt:lpstr>Right Left Rotation RL Rotation</vt:lpstr>
      <vt:lpstr>Example</vt:lpstr>
      <vt:lpstr>Example (Cont’d)</vt:lpstr>
      <vt:lpstr>Construct an AVL tree by inserting the following elements in the given order. </vt:lpstr>
      <vt:lpstr>Deletion in AVL Tree</vt:lpstr>
      <vt:lpstr>Complexity</vt:lpstr>
      <vt:lpstr>Practice Question: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RANJIT SINGH</cp:lastModifiedBy>
  <cp:revision>536</cp:revision>
  <dcterms:created xsi:type="dcterms:W3CDTF">2013-12-12T17:34:34Z</dcterms:created>
  <dcterms:modified xsi:type="dcterms:W3CDTF">2023-06-22T06:28:55Z</dcterms:modified>
</cp:coreProperties>
</file>