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6"/>
  </p:notesMasterIdLst>
  <p:handoutMasterIdLst>
    <p:handoutMasterId r:id="rId37"/>
  </p:handoutMasterIdLst>
  <p:sldIdLst>
    <p:sldId id="731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00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21CSH-611/621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  <p:pic>
        <p:nvPicPr>
          <p:cNvPr id="4" name="Picture 3" descr="a1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7400" y="1676400"/>
            <a:ext cx="83058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Series of Depth-First Searches</a:t>
            </a:r>
          </a:p>
          <a:p>
            <a:r>
              <a:rPr lang="en-US" dirty="0"/>
              <a:t>Like Iterative Deepening Search, except</a:t>
            </a:r>
          </a:p>
          <a:p>
            <a:pPr lvl="1"/>
            <a:r>
              <a:rPr lang="en-US" dirty="0"/>
              <a:t>Use A* cost threshold instead of depth threshold</a:t>
            </a:r>
          </a:p>
          <a:p>
            <a:pPr lvl="1"/>
            <a:r>
              <a:rPr lang="en-US" dirty="0"/>
              <a:t>Ensures optimal solution</a:t>
            </a:r>
          </a:p>
          <a:p>
            <a:r>
              <a:rPr lang="en-US" dirty="0" err="1"/>
              <a:t>QueuingFn</a:t>
            </a:r>
            <a:r>
              <a:rPr lang="en-US" dirty="0"/>
              <a:t> </a:t>
            </a:r>
            <a:r>
              <a:rPr lang="en-US" dirty="0" err="1"/>
              <a:t>enqueues</a:t>
            </a:r>
            <a:r>
              <a:rPr lang="en-US" dirty="0"/>
              <a:t> at front if f(child) &lt;= threshold</a:t>
            </a:r>
          </a:p>
          <a:p>
            <a:r>
              <a:rPr lang="en-US" dirty="0"/>
              <a:t>Threshold</a:t>
            </a:r>
          </a:p>
          <a:p>
            <a:pPr lvl="1"/>
            <a:r>
              <a:rPr lang="en-US" dirty="0"/>
              <a:t>h(root) first iteration</a:t>
            </a:r>
          </a:p>
          <a:p>
            <a:pPr lvl="1"/>
            <a:r>
              <a:rPr lang="en-US" dirty="0"/>
              <a:t>Subsequent iterations</a:t>
            </a:r>
          </a:p>
          <a:p>
            <a:pPr lvl="2"/>
            <a:r>
              <a:rPr lang="en-US" dirty="0"/>
              <a:t>f(</a:t>
            </a:r>
            <a:r>
              <a:rPr lang="en-US" dirty="0" err="1"/>
              <a:t>min_child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min_child</a:t>
            </a:r>
            <a:r>
              <a:rPr lang="en-US" dirty="0"/>
              <a:t> is the cut off child with the minimum f value</a:t>
            </a:r>
          </a:p>
          <a:p>
            <a:pPr lvl="1"/>
            <a:r>
              <a:rPr lang="en-US" dirty="0"/>
              <a:t>Increase always includes at least one new node</a:t>
            </a:r>
          </a:p>
          <a:p>
            <a:pPr lvl="1"/>
            <a:r>
              <a:rPr lang="en-US" dirty="0"/>
              <a:t>Makes sure search never looks beyond optimal cost solution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19300"/>
            <a:ext cx="655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4" y="1633539"/>
            <a:ext cx="6505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1850" y="1381126"/>
            <a:ext cx="5448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redundant search</a:t>
            </a:r>
          </a:p>
          <a:p>
            <a:pPr lvl="1"/>
            <a:r>
              <a:rPr lang="en-US" dirty="0"/>
              <a:t>Small amount compared to work done on last iteration</a:t>
            </a:r>
          </a:p>
          <a:p>
            <a:r>
              <a:rPr lang="en-US" dirty="0"/>
              <a:t>Dangerous if continuous-valued h(n) values or if values very close</a:t>
            </a:r>
          </a:p>
          <a:p>
            <a:pPr lvl="1"/>
            <a:r>
              <a:rPr lang="en-US" dirty="0"/>
              <a:t>If threshold = 21.1 and value is 21.2, probably only include 1 new node each iteration</a:t>
            </a:r>
          </a:p>
          <a:p>
            <a:r>
              <a:rPr lang="en-US" dirty="0"/>
              <a:t>Time complexity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Space complexity is O(m)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1" y="1752601"/>
          <a:ext cx="7162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2719</TotalTime>
  <Words>257</Words>
  <Application>Microsoft Office PowerPoint</Application>
  <PresentationFormat>Widescreen</PresentationFormat>
  <Paragraphs>119</Paragraphs>
  <Slides>33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IDA*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Comparison of Search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34</cp:revision>
  <dcterms:created xsi:type="dcterms:W3CDTF">2020-06-09T06:07:05Z</dcterms:created>
  <dcterms:modified xsi:type="dcterms:W3CDTF">2023-06-17T06:53:50Z</dcterms:modified>
</cp:coreProperties>
</file>