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6" r:id="rId11"/>
    <p:sldId id="265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0EFC-2BE3-41AD-906C-80555BDDA24E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8CCE-47C0-47D4-9FE6-B5BF3830A5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1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Google Shape;32;p1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Google Shape;41;p20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0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A61F-31B6-452C-A82E-10D940E07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986-126C-42D6-8455-7B72E23E0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4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4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4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 rot="10800000" flipH="1">
            <a:off x="7131050" y="5940425"/>
            <a:ext cx="968375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1"/>
          <p:cNvGraphicFramePr>
            <a:graphicFrameLocks noSel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p:oleObj spid="_x0000_m1026" r:id="rId4" imgW="0" imgH="0" progId="">
              <p:embed/>
            </p:oleObj>
          </a:graphicData>
        </a:graphic>
      </p:graphicFrame>
      <p:sp>
        <p:nvSpPr>
          <p:cNvPr id="159" name="Google Shape;159;p1"/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/>
          <p:nvPr/>
        </p:nvSpPr>
        <p:spPr>
          <a:xfrm flipH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27000" y="6013450"/>
            <a:ext cx="420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Raleway ExtraBold"/>
                <a:sym typeface="Raleway ExtraBold"/>
              </a:rPr>
              <a:t>DATA ANALYTICS LIFE CYCLE</a:t>
            </a:r>
            <a:endParaRPr/>
          </a:p>
        </p:txBody>
      </p:sp>
      <p:sp>
        <p:nvSpPr>
          <p:cNvPr id="165" name="Google Shape;165;p1"/>
          <p:cNvSpPr txBox="1"/>
          <p:nvPr/>
        </p:nvSpPr>
        <p:spPr>
          <a:xfrm>
            <a:off x="950913" y="609600"/>
            <a:ext cx="7392987" cy="50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</a:t>
            </a:r>
            <a:endParaRPr/>
          </a:p>
          <a:p>
            <a:pPr marL="0" marR="0" lvl="0" indent="0" algn="ctr" rtl="0"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ANALYTICS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smtClean="0"/>
              <a:t>23CST-613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225" y="1600200"/>
            <a:ext cx="6049963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  <a:latin typeface="Garamond"/>
                <a:cs typeface="Arial"/>
              </a:rPr>
              <a:t>Data Analytics Lifecycle</a:t>
            </a:r>
            <a:endParaRPr sz="3200">
              <a:solidFill>
                <a:schemeClr val="tx1"/>
              </a:solidFill>
            </a:endParaRPr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66637" y="1825625"/>
            <a:ext cx="5810726" cy="4351338"/>
          </a:xfrm>
          <a:noFill/>
        </p:spPr>
      </p:pic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447800"/>
            <a:ext cx="7924800" cy="4881563"/>
          </a:xfrm>
          <a:noFill/>
        </p:spPr>
      </p:pic>
      <p:pic>
        <p:nvPicPr>
          <p:cNvPr id="6" name="Content Placeholder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19037" y="1978025"/>
            <a:ext cx="581072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1: Discovery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2: Data Preparation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3: Model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4: Model Building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5: Communicate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6: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Operationalize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225" y="1600200"/>
            <a:ext cx="6049963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1: Discovery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Learn the business domain, including relevant history, such as whether the organization or business unit has attempted similar projects in the past, from which you can learn.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Assess the resources you will have to support the project, in terms of people, technology, time, and data.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Frame the business problem as an analytic challenge that can be addressed in subsequent phases.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Formulate initial hypotheses (IH) to test and begin learning the data.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225" y="1600200"/>
            <a:ext cx="6049963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225" y="1600200"/>
            <a:ext cx="6049963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Phase 4: Model Building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Develop data sets for testing, training, and production purposes.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Get the best environment you can for executing models and workflows, including fast hardware and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parallel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225" y="1600200"/>
            <a:ext cx="6049963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193</Words>
  <Application>Microsoft Office PowerPoint</Application>
  <PresentationFormat>On-screen Show (4:3)</PresentationFormat>
  <Paragraphs>49</Paragraphs>
  <Slides>13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Slide 1</vt:lpstr>
      <vt:lpstr>Data Analytics Lifecycle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Manjit Singh</dc:creator>
  <cp:lastModifiedBy>Manjit Singh</cp:lastModifiedBy>
  <cp:revision>1</cp:revision>
  <dcterms:created xsi:type="dcterms:W3CDTF">2023-08-13T11:40:06Z</dcterms:created>
  <dcterms:modified xsi:type="dcterms:W3CDTF">2023-08-13T11:58:50Z</dcterms:modified>
</cp:coreProperties>
</file>