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2" r:id="rId4"/>
    <p:sldId id="260" r:id="rId5"/>
    <p:sldId id="261" r:id="rId6"/>
    <p:sldId id="259" r:id="rId7"/>
    <p:sldId id="267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Number</a:t>
            </a:r>
            <a:fld id="{82AFCD6B-B39D-49F7-8B72-8AB8E62B16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57A1-9DE9-4074-A586-6C14C4C3F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9D744-F57C-4579-88CC-9B6099CDB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CA9F4C2-B6F2-4670-ADCB-FF89F2C278BA}" type="datetimeFigureOut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F900CFC-9ACF-450C-A0E8-B553908D8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8335C-C328-4910-9F91-E5BFAFE82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1126F-07AC-4051-9DB5-9FE6494DB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2F058-3A34-49F7-A897-225CED7E2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8FF0-1DC8-4792-A6ED-6C97306D8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72B-F200-4A6A-A97E-86619CA9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1E2C9-2B10-4267-97DB-45C4309A5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1C3-70D1-4D6B-8080-AE582253D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B69A-DA4B-4208-9B3C-DF68BA3F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Scholar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Author Name</a:t>
            </a:r>
            <a:fld id="{6D845A50-1666-4EE6-B6BC-CC9C15A3C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85725"/>
            <a:ext cx="762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990600" y="53975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DEPARTMENT OF</a:t>
            </a:r>
            <a: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COMPUTER SCIENCE &amp; ENGINEERING </a:t>
            </a:r>
            <a:endParaRPr lang="en-IN" sz="3600" b="1" smtClean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DATA ANALYTICS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23CST-613)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M.E. – 1</a:t>
            </a:r>
            <a:r>
              <a:rPr lang="en-US" sz="2800" b="1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SEMESTER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COURSE COORDINATOR: DR.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MANJIT SINGH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340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504950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Descriptive vs. Inferential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Descriptive: e.g., Mean;  describes data you have but can't be generalized beyond that</a:t>
            </a:r>
          </a:p>
          <a:p>
            <a:pPr lvl="1"/>
            <a:r>
              <a:rPr lang="en-US" dirty="0" smtClean="0"/>
              <a:t>We’ll talk about Exploratory Data Analysis</a:t>
            </a:r>
          </a:p>
          <a:p>
            <a:r>
              <a:rPr lang="en-US" dirty="0" smtClean="0"/>
              <a:t>Inferential: e.g., t-test, that enable inferences about the population beyond our data</a:t>
            </a:r>
          </a:p>
          <a:p>
            <a:pPr lvl="1"/>
            <a:r>
              <a:rPr lang="en-US" dirty="0" smtClean="0"/>
              <a:t>These are the techniques we’ll leverage for Machine Learning and Prediction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Exploratory Data Analysis</a:t>
            </a:r>
            <a:br>
              <a:rPr lang="en-US" dirty="0" smtClean="0"/>
            </a:br>
            <a:r>
              <a:rPr lang="en-US" dirty="0" smtClean="0"/>
              <a:t>1977</a:t>
            </a:r>
            <a:endParaRPr lang="en-US" dirty="0"/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627" r="-363"/>
          <a:stretch>
            <a:fillRect/>
          </a:stretch>
        </p:blipFill>
        <p:spPr>
          <a:xfrm>
            <a:off x="5989638" y="2928938"/>
            <a:ext cx="2611437" cy="3732212"/>
          </a:xfrm>
        </p:spPr>
      </p:pic>
      <p:pic>
        <p:nvPicPr>
          <p:cNvPr id="9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4238" y="979488"/>
            <a:ext cx="1452562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42875" y="1279525"/>
            <a:ext cx="5594350" cy="554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endParaRPr lang="en-US">
              <a:latin typeface="Calibri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Based on insights developed at Bell Labs in the 60’s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Techniques for visualizing and summarizing data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What can the data tell us? (in contrast to “confirmatory” data analysis)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Introduced many basic techniques: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5-number summary, box plots, stem and leaf diagrams,…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5 Number summary: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extremes (min and max)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median &amp; quartiles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>
                <a:latin typeface="Calibri" pitchFamily="34" charset="0"/>
              </a:rPr>
              <a:t>More robust to skewed &amp; longtailed distributions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961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The Trouble with Summary Stats</a:t>
            </a:r>
            <a:endParaRPr lang="en-US" dirty="0"/>
          </a:p>
        </p:txBody>
      </p:sp>
      <p:pic>
        <p:nvPicPr>
          <p:cNvPr id="8" name="Picture 3" descr="Screen Shot 2014-03-10 at 2.25.21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938" y="1130300"/>
            <a:ext cx="7502525" cy="560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95325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Looking at Data</a:t>
            </a:r>
            <a:endParaRPr lang="en-US" dirty="0"/>
          </a:p>
        </p:txBody>
      </p:sp>
      <p:pic>
        <p:nvPicPr>
          <p:cNvPr id="8" name="Picture 2" descr="Screen Shot 2014-03-10 at 2.27.13 PM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5038" y="1036638"/>
            <a:ext cx="7637462" cy="576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5B3827-A7F7-4EBF-B5BE-23E97D8F6E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Data Presentation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57213" y="1095375"/>
            <a:ext cx="8029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Dashboard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79588" y="1676400"/>
            <a:ext cx="5580062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ACDDFB-D99F-4E70-9DB7-82D088D66F7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Data Presentation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57213" y="1095375"/>
            <a:ext cx="8029575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 Art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313" y="1693863"/>
            <a:ext cx="6423025" cy="425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190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DEPARTMENT OF COMPUTER SCIENCE &amp; ENGINEERING </vt:lpstr>
      <vt:lpstr>Descriptive vs. Inferential</vt:lpstr>
      <vt:lpstr>Exploratory Data Analysis 1977</vt:lpstr>
      <vt:lpstr>The Trouble with Summary Stats</vt:lpstr>
      <vt:lpstr>Looking at Data</vt:lpstr>
      <vt:lpstr>Data Presentation</vt:lpstr>
      <vt:lpstr>Data Presentation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ENGINEERING </dc:title>
  <dc:creator>Manjit Singh</dc:creator>
  <cp:lastModifiedBy>Manjit Singh</cp:lastModifiedBy>
  <cp:revision>2</cp:revision>
  <dcterms:created xsi:type="dcterms:W3CDTF">2023-08-13T16:10:25Z</dcterms:created>
  <dcterms:modified xsi:type="dcterms:W3CDTF">2023-08-13T16:20:05Z</dcterms:modified>
</cp:coreProperties>
</file>