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022090-DD43-4637-987B-890804CF57FB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4"/>
            <p14:sldId id="265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4" autoAdjust="0"/>
  </p:normalViewPr>
  <p:slideViewPr>
    <p:cSldViewPr snapToGrid="0">
      <p:cViewPr varScale="1">
        <p:scale>
          <a:sx n="72" d="100"/>
          <a:sy n="72" d="100"/>
        </p:scale>
        <p:origin x="61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F151-D03D-4267-A70E-EBF38BC450EF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99C5-90EB-43CA-B4AB-BD849C06D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13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F151-D03D-4267-A70E-EBF38BC450EF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99C5-90EB-43CA-B4AB-BD849C06D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93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F151-D03D-4267-A70E-EBF38BC450EF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99C5-90EB-43CA-B4AB-BD849C06D4C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9851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F151-D03D-4267-A70E-EBF38BC450EF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99C5-90EB-43CA-B4AB-BD849C06D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578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F151-D03D-4267-A70E-EBF38BC450EF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99C5-90EB-43CA-B4AB-BD849C06D4C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4133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F151-D03D-4267-A70E-EBF38BC450EF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99C5-90EB-43CA-B4AB-BD849C06D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873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F151-D03D-4267-A70E-EBF38BC450EF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99C5-90EB-43CA-B4AB-BD849C06D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550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F151-D03D-4267-A70E-EBF38BC450EF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99C5-90EB-43CA-B4AB-BD849C06D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83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F151-D03D-4267-A70E-EBF38BC450EF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99C5-90EB-43CA-B4AB-BD849C06D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90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F151-D03D-4267-A70E-EBF38BC450EF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99C5-90EB-43CA-B4AB-BD849C06D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29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F151-D03D-4267-A70E-EBF38BC450EF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99C5-90EB-43CA-B4AB-BD849C06D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8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F151-D03D-4267-A70E-EBF38BC450EF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99C5-90EB-43CA-B4AB-BD849C06D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84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F151-D03D-4267-A70E-EBF38BC450EF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99C5-90EB-43CA-B4AB-BD849C06D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76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F151-D03D-4267-A70E-EBF38BC450EF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99C5-90EB-43CA-B4AB-BD849C06D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45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F151-D03D-4267-A70E-EBF38BC450EF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99C5-90EB-43CA-B4AB-BD849C06D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55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99C5-90EB-43CA-B4AB-BD849C06D4C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F151-D03D-4267-A70E-EBF38BC450EF}" type="datetimeFigureOut">
              <a:rPr lang="en-IN" smtClean="0"/>
              <a:t>08-02-2023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95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3F151-D03D-4267-A70E-EBF38BC450EF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A799C5-90EB-43CA-B4AB-BD849C06D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7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Attendance Management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59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dirty="0"/>
              <a:t>Increased efficiency and </a:t>
            </a:r>
            <a:r>
              <a:rPr lang="en-IN" dirty="0" smtClean="0"/>
              <a:t>accuracy</a:t>
            </a:r>
          </a:p>
          <a:p>
            <a:pPr>
              <a:buFont typeface="+mj-lt"/>
              <a:buAutoNum type="arabicPeriod"/>
            </a:pPr>
            <a:r>
              <a:rPr lang="en-IN" dirty="0"/>
              <a:t>Reduced manual </a:t>
            </a:r>
            <a:r>
              <a:rPr lang="en-IN" dirty="0" smtClean="0"/>
              <a:t>work</a:t>
            </a:r>
          </a:p>
          <a:p>
            <a:pPr>
              <a:buFont typeface="+mj-lt"/>
              <a:buAutoNum type="arabicPeriod"/>
            </a:pPr>
            <a:r>
              <a:rPr lang="en-US" dirty="0"/>
              <a:t>Improved data analysis and reporting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980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01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34085"/>
            <a:ext cx="8596668" cy="388077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What is Attendance </a:t>
            </a:r>
            <a:r>
              <a:rPr lang="en-US" dirty="0"/>
              <a:t>Management </a:t>
            </a:r>
            <a:r>
              <a:rPr lang="en-US" dirty="0" smtClean="0"/>
              <a:t>System?</a:t>
            </a:r>
          </a:p>
          <a:p>
            <a:pPr lvl="1"/>
            <a:r>
              <a:rPr lang="en-US" dirty="0"/>
              <a:t>An Attendance Management System (AMS) is a software or hardware-based system used to record and monitor the attendance of employees, students or members in an organization or educational institution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Importance of </a:t>
            </a:r>
            <a:r>
              <a:rPr lang="en-US" dirty="0"/>
              <a:t>Attendance Management </a:t>
            </a:r>
            <a:r>
              <a:rPr lang="en-US" dirty="0" smtClean="0"/>
              <a:t>System.</a:t>
            </a:r>
          </a:p>
          <a:p>
            <a:pPr lvl="1"/>
            <a:r>
              <a:rPr lang="en-US" dirty="0"/>
              <a:t>Attendance Management System </a:t>
            </a:r>
            <a:r>
              <a:rPr lang="en-US" dirty="0" smtClean="0"/>
              <a:t>helps </a:t>
            </a:r>
            <a:r>
              <a:rPr lang="en-US" dirty="0"/>
              <a:t>in automating the process of recording and tracking attendance, reducing manual errors and improving overall efficiency.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488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dirty="0"/>
              <a:t>Purpose of the </a:t>
            </a:r>
            <a:r>
              <a:rPr lang="en-IN" dirty="0" smtClean="0"/>
              <a:t>project</a:t>
            </a:r>
          </a:p>
          <a:p>
            <a:pPr>
              <a:buFont typeface="+mj-lt"/>
              <a:buAutoNum type="arabicPeriod"/>
            </a:pPr>
            <a:r>
              <a:rPr lang="en-IN" dirty="0"/>
              <a:t>Objectives of the </a:t>
            </a:r>
            <a:r>
              <a:rPr lang="en-IN" dirty="0" smtClean="0"/>
              <a:t>project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Scope </a:t>
            </a:r>
            <a:r>
              <a:rPr lang="en-IN" dirty="0"/>
              <a:t>of the project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9210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dirty="0" smtClean="0"/>
              <a:t>Hardware Requirements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smtClean="0"/>
              <a:t>GB Ram 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Intel i3 Processor 2Ghz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4</a:t>
            </a:r>
            <a:r>
              <a:rPr lang="en-US" dirty="0" smtClean="0"/>
              <a:t>GB </a:t>
            </a:r>
            <a:r>
              <a:rPr lang="en-US" dirty="0" smtClean="0"/>
              <a:t>Storage </a:t>
            </a:r>
            <a:endParaRPr lang="en-IN" dirty="0" smtClean="0"/>
          </a:p>
          <a:p>
            <a:pPr>
              <a:buFont typeface="+mj-lt"/>
              <a:buAutoNum type="arabicPeriod"/>
            </a:pPr>
            <a:r>
              <a:rPr lang="en-IN" dirty="0" smtClean="0"/>
              <a:t>Software Requirements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Python Should be installed on System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80889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for Attendance Management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Why Python is chosen for this </a:t>
            </a:r>
            <a:r>
              <a:rPr lang="en-US" dirty="0" smtClean="0"/>
              <a:t>project</a:t>
            </a:r>
          </a:p>
          <a:p>
            <a:pPr lvl="1"/>
            <a:r>
              <a:rPr lang="en-US" dirty="0"/>
              <a:t>Python is one of the most popular general-purpose programming language. </a:t>
            </a:r>
            <a:r>
              <a:rPr lang="en-US" b="1" dirty="0"/>
              <a:t>It has a simple, readable syntax and a large standard library.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/>
              <a:t>Advantages of using Python for Attendance Management </a:t>
            </a:r>
            <a:r>
              <a:rPr lang="en-US" dirty="0" smtClean="0"/>
              <a:t>System</a:t>
            </a:r>
          </a:p>
          <a:p>
            <a:pPr lvl="1"/>
            <a:r>
              <a:rPr lang="en-US" b="1" dirty="0" smtClean="0"/>
              <a:t>Python </a:t>
            </a:r>
            <a:r>
              <a:rPr lang="en-US" b="1" dirty="0"/>
              <a:t>makes application maintenance easier and, thus, reduces the costs involved</a:t>
            </a:r>
            <a:r>
              <a:rPr lang="en-US" dirty="0"/>
              <a:t>, which is a massive advantage. Python doesn't let a code bug initiate a segmentation fault within the application. Due to this, it is considered to be a preferred language.</a:t>
            </a:r>
            <a:endParaRPr lang="en-US" dirty="0" smtClean="0"/>
          </a:p>
          <a:p>
            <a:pPr lvl="1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399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Login system for employees and </a:t>
            </a:r>
            <a:r>
              <a:rPr lang="en-US" dirty="0" smtClean="0"/>
              <a:t>administrators</a:t>
            </a:r>
          </a:p>
          <a:p>
            <a:pPr>
              <a:buFont typeface="+mj-lt"/>
              <a:buAutoNum type="arabicPeriod"/>
            </a:pPr>
            <a:r>
              <a:rPr lang="en-IN" dirty="0"/>
              <a:t>Automated attendance </a:t>
            </a:r>
            <a:r>
              <a:rPr lang="en-IN" dirty="0" smtClean="0"/>
              <a:t>calculation</a:t>
            </a:r>
          </a:p>
          <a:p>
            <a:pPr>
              <a:buFont typeface="+mj-lt"/>
              <a:buAutoNum type="arabicPeriod"/>
            </a:pPr>
            <a:r>
              <a:rPr lang="en-IN" dirty="0"/>
              <a:t>Reporting and data </a:t>
            </a:r>
            <a:r>
              <a:rPr lang="en-IN" dirty="0" smtClean="0"/>
              <a:t>analysis</a:t>
            </a:r>
          </a:p>
          <a:p>
            <a:pPr>
              <a:buFont typeface="+mj-lt"/>
              <a:buAutoNum type="arabicPeriod"/>
            </a:pPr>
            <a:r>
              <a:rPr lang="en-IN" dirty="0"/>
              <a:t>SMS and email notifications</a:t>
            </a:r>
          </a:p>
        </p:txBody>
      </p:sp>
    </p:spTree>
    <p:extLst>
      <p:ext uri="{BB962C8B-B14F-4D97-AF65-F5344CB8AC3E}">
        <p14:creationId xmlns:p14="http://schemas.microsoft.com/office/powerpoint/2010/main" val="369493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dirty="0"/>
              <a:t>Data storage using a </a:t>
            </a:r>
            <a:r>
              <a:rPr lang="en-IN" dirty="0" smtClean="0"/>
              <a:t>database</a:t>
            </a:r>
          </a:p>
          <a:p>
            <a:pPr>
              <a:buFont typeface="+mj-lt"/>
              <a:buAutoNum type="arabicPeriod"/>
            </a:pPr>
            <a:r>
              <a:rPr lang="en-US" dirty="0"/>
              <a:t>Import and export of </a:t>
            </a:r>
            <a:r>
              <a:rPr lang="en-US" dirty="0" smtClean="0"/>
              <a:t>data</a:t>
            </a:r>
          </a:p>
          <a:p>
            <a:pPr>
              <a:buFont typeface="+mj-lt"/>
              <a:buAutoNum type="arabicPeriod"/>
            </a:pPr>
            <a:r>
              <a:rPr lang="en-IN" dirty="0"/>
              <a:t>Data security and protection</a:t>
            </a:r>
          </a:p>
        </p:txBody>
      </p:sp>
    </p:spTree>
    <p:extLst>
      <p:ext uri="{BB962C8B-B14F-4D97-AF65-F5344CB8AC3E}">
        <p14:creationId xmlns:p14="http://schemas.microsoft.com/office/powerpoint/2010/main" val="63377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Add, edit and delete </a:t>
            </a:r>
            <a:r>
              <a:rPr lang="en-US" dirty="0" smtClean="0"/>
              <a:t>users</a:t>
            </a:r>
          </a:p>
          <a:p>
            <a:pPr>
              <a:buFont typeface="+mj-lt"/>
              <a:buAutoNum type="arabicPeriod"/>
            </a:pPr>
            <a:r>
              <a:rPr lang="en-IN" dirty="0"/>
              <a:t>Manage user roles and permissions</a:t>
            </a:r>
          </a:p>
        </p:txBody>
      </p:sp>
    </p:spTree>
    <p:extLst>
      <p:ext uri="{BB962C8B-B14F-4D97-AF65-F5344CB8AC3E}">
        <p14:creationId xmlns:p14="http://schemas.microsoft.com/office/powerpoint/2010/main" val="40962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Attendance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dirty="0"/>
              <a:t>Mark </a:t>
            </a:r>
            <a:r>
              <a:rPr lang="en-IN" dirty="0" smtClean="0"/>
              <a:t>attendance</a:t>
            </a:r>
          </a:p>
          <a:p>
            <a:pPr>
              <a:buFont typeface="+mj-lt"/>
              <a:buAutoNum type="arabicPeriod"/>
            </a:pPr>
            <a:r>
              <a:rPr lang="en-IN" dirty="0"/>
              <a:t>View attendance </a:t>
            </a:r>
            <a:r>
              <a:rPr lang="en-IN" dirty="0" smtClean="0"/>
              <a:t>report</a:t>
            </a:r>
          </a:p>
          <a:p>
            <a:pPr>
              <a:buFont typeface="+mj-lt"/>
              <a:buAutoNum type="arabicPeriod"/>
            </a:pPr>
            <a:r>
              <a:rPr lang="en-IN" dirty="0"/>
              <a:t>Generate attendance statistics</a:t>
            </a:r>
          </a:p>
        </p:txBody>
      </p:sp>
    </p:spTree>
    <p:extLst>
      <p:ext uri="{BB962C8B-B14F-4D97-AF65-F5344CB8AC3E}">
        <p14:creationId xmlns:p14="http://schemas.microsoft.com/office/powerpoint/2010/main" val="132096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</TotalTime>
  <Words>209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Attendance Management System</vt:lpstr>
      <vt:lpstr>Introduction</vt:lpstr>
      <vt:lpstr>Overview of the project</vt:lpstr>
      <vt:lpstr>System Requirements</vt:lpstr>
      <vt:lpstr>Python for Attendance Management System</vt:lpstr>
      <vt:lpstr>Features of the System</vt:lpstr>
      <vt:lpstr>Data Management</vt:lpstr>
      <vt:lpstr>User Management</vt:lpstr>
      <vt:lpstr>Attendance Management</vt:lpstr>
      <vt:lpstr>Benefits of the System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Management System</dc:title>
  <dc:creator>Suneet</dc:creator>
  <cp:lastModifiedBy>Student</cp:lastModifiedBy>
  <cp:revision>13</cp:revision>
  <dcterms:created xsi:type="dcterms:W3CDTF">2023-02-07T16:47:18Z</dcterms:created>
  <dcterms:modified xsi:type="dcterms:W3CDTF">2023-02-08T08:26:20Z</dcterms:modified>
</cp:coreProperties>
</file>