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3F986D-CB19-4554-BAA3-8424666C3D6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A547E2-CFC8-439D-B2C7-8CD57CF2E4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066800"/>
            <a:ext cx="5257800" cy="1905000"/>
          </a:xfrm>
        </p:spPr>
        <p:txBody>
          <a:bodyPr>
            <a:normAutofit/>
          </a:bodyPr>
          <a:lstStyle/>
          <a:p>
            <a:r>
              <a:rPr lang="en-US" sz="3200" dirty="0" err="1">
                <a:effectLst/>
              </a:rPr>
              <a:t>Praćenje</a:t>
            </a:r>
            <a:r>
              <a:rPr lang="en-US" sz="3200" dirty="0">
                <a:effectLst/>
              </a:rPr>
              <a:t> QR </a:t>
            </a:r>
            <a:r>
              <a:rPr lang="en-US" sz="3200" dirty="0" err="1">
                <a:effectLst/>
              </a:rPr>
              <a:t>kodova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za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augmentovanu</a:t>
            </a:r>
            <a:r>
              <a:rPr lang="en-US" sz="3200" dirty="0">
                <a:effectLst/>
              </a:rPr>
              <a:t> </a:t>
            </a:r>
            <a:r>
              <a:rPr lang="en-US" sz="3200" dirty="0" err="1" smtClean="0">
                <a:effectLst/>
              </a:rPr>
              <a:t>realnost</a:t>
            </a:r>
            <a:r>
              <a:rPr lang="en-US" sz="3200" dirty="0">
                <a:effectLst/>
              </a:rPr>
              <a:t/>
            </a:r>
            <a:br>
              <a:rPr lang="en-US" sz="3200" dirty="0">
                <a:effectLst/>
              </a:rPr>
            </a:b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668982" y="57150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А</a:t>
            </a:r>
            <a:r>
              <a:rPr lang="en-US" dirty="0" err="1"/>
              <a:t>utor</a:t>
            </a:r>
            <a:r>
              <a:rPr lang="en-US" dirty="0"/>
              <a:t> : Milan </a:t>
            </a:r>
            <a:r>
              <a:rPr lang="en-US" dirty="0" err="1"/>
              <a:t>Stanković</a:t>
            </a:r>
            <a:r>
              <a:rPr lang="en-US" dirty="0"/>
              <a:t>, RA </a:t>
            </a:r>
            <a:r>
              <a:rPr lang="en-US" dirty="0" smtClean="0"/>
              <a:t>161-2014</a:t>
            </a:r>
            <a:br>
              <a:rPr lang="en-US" dirty="0" smtClean="0"/>
            </a:br>
            <a:r>
              <a:rPr lang="en-US" dirty="0" err="1"/>
              <a:t>Asistent</a:t>
            </a:r>
            <a:r>
              <a:rPr lang="en-US" dirty="0"/>
              <a:t> : </a:t>
            </a:r>
            <a:r>
              <a:rPr lang="en-US" dirty="0" err="1"/>
              <a:t>Miroslav</a:t>
            </a:r>
            <a:r>
              <a:rPr lang="en-US" dirty="0"/>
              <a:t> </a:t>
            </a:r>
            <a:r>
              <a:rPr lang="en-US" dirty="0" err="1" smtClean="0"/>
              <a:t>Kondić</a:t>
            </a:r>
            <a:endParaRPr lang="en-US" dirty="0" smtClean="0"/>
          </a:p>
          <a:p>
            <a:r>
              <a:rPr lang="en-US" dirty="0" err="1" smtClean="0"/>
              <a:t>Profesor</a:t>
            </a:r>
            <a:r>
              <a:rPr lang="en-US" dirty="0" smtClean="0"/>
              <a:t> : </a:t>
            </a:r>
            <a:r>
              <a:rPr lang="sr-Latn-RS" dirty="0" smtClean="0"/>
              <a:t>Đorđe Obradović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Uvesti algoritam za predikciju kretanja kao što je Kalman filter</a:t>
            </a:r>
          </a:p>
          <a:p>
            <a:endParaRPr lang="sr-Latn-RS" dirty="0"/>
          </a:p>
          <a:p>
            <a:r>
              <a:rPr lang="sr-Latn-RS" dirty="0" smtClean="0"/>
              <a:t>Potrebna je implementacija autofokusa u slučaju da se skorz isključi Vuforia</a:t>
            </a:r>
          </a:p>
          <a:p>
            <a:endParaRPr lang="sr-Latn-RS" dirty="0"/>
          </a:p>
          <a:p>
            <a:r>
              <a:rPr lang="sr-Latn-RS" dirty="0" smtClean="0"/>
              <a:t>Detekcija ruku obučavanjem Haar Cascade ( teška upotreba na Android operativnom sistemu)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Moguće nadogradnje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Direktna manipulacija virtualnog sveta koristeći objekat iz </a:t>
            </a:r>
            <a:r>
              <a:rPr lang="sr-Latn-RS" dirty="0" smtClean="0"/>
              <a:t>realnog</a:t>
            </a:r>
          </a:p>
          <a:p>
            <a:pPr marL="109728" indent="0">
              <a:buNone/>
            </a:pPr>
            <a:endParaRPr lang="sr-Latn-RS" dirty="0" smtClean="0"/>
          </a:p>
          <a:p>
            <a:pPr lvl="1"/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obojekta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realnog</a:t>
            </a:r>
            <a:r>
              <a:rPr lang="en-US" dirty="0" smtClean="0"/>
              <a:t> </a:t>
            </a:r>
            <a:r>
              <a:rPr lang="en-US" dirty="0" err="1" smtClean="0"/>
              <a:t>sveta</a:t>
            </a:r>
            <a:r>
              <a:rPr lang="en-US" dirty="0" smtClean="0"/>
              <a:t> </a:t>
            </a:r>
            <a:endParaRPr lang="sr-Latn-R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 smtClean="0"/>
              <a:t>prepoznatog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u </a:t>
            </a:r>
            <a:r>
              <a:rPr lang="en-US" dirty="0" err="1" smtClean="0"/>
              <a:t>virtualni</a:t>
            </a:r>
            <a:r>
              <a:rPr lang="en-US" dirty="0" smtClean="0"/>
              <a:t> </a:t>
            </a:r>
            <a:endParaRPr lang="sr-Latn-RS" dirty="0" smtClean="0"/>
          </a:p>
          <a:p>
            <a:pPr marL="393192" lvl="1" indent="0">
              <a:buNone/>
            </a:pPr>
            <a:endParaRPr lang="sr-Latn-RS" dirty="0" smtClean="0"/>
          </a:p>
          <a:p>
            <a:pPr lvl="1"/>
            <a:r>
              <a:rPr lang="sr-Latn-RS" dirty="0" smtClean="0"/>
              <a:t>Interakcija objekata iz dva sveta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Cilj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pic>
        <p:nvPicPr>
          <p:cNvPr id="5" name="Picture 2" descr="C:\Users\milan\Desktop\Screenshot (145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72000"/>
            <a:ext cx="3048000" cy="20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3624071"/>
          </a:xfrm>
        </p:spPr>
        <p:txBody>
          <a:bodyPr/>
          <a:lstStyle/>
          <a:p>
            <a:r>
              <a:rPr lang="sr-Latn-RS" dirty="0" smtClean="0"/>
              <a:t>Pronalazak QR koda i njegovo mapiranje na objekat u AR</a:t>
            </a:r>
            <a:r>
              <a:rPr lang="en-US" dirty="0" smtClean="0"/>
              <a:t>/VR </a:t>
            </a:r>
            <a:r>
              <a:rPr lang="en-US" dirty="0" err="1" smtClean="0"/>
              <a:t>svetu</a:t>
            </a:r>
            <a:endParaRPr lang="sr-Latn-RS" dirty="0" smtClean="0"/>
          </a:p>
          <a:p>
            <a:pPr marL="109728" indent="0">
              <a:buNone/>
            </a:pPr>
            <a:endParaRPr lang="sr-Latn-RS" dirty="0" smtClean="0"/>
          </a:p>
          <a:p>
            <a:r>
              <a:rPr lang="sr-Latn-RS" dirty="0" smtClean="0"/>
              <a:t>Korišćen Vuforia sdk i OpenCV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Metod i tehnologije</a:t>
            </a:r>
            <a:endParaRPr lang="en-US" dirty="0"/>
          </a:p>
        </p:txBody>
      </p:sp>
      <p:pic>
        <p:nvPicPr>
          <p:cNvPr id="1027" name="Picture 3" descr="C:\Users\milan\Desktop\openc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0"/>
            <a:ext cx="1905000" cy="234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lan\Desktop\wu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7" y="4215442"/>
            <a:ext cx="4059944" cy="171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Vuforin</a:t>
            </a:r>
            <a:r>
              <a:rPr lang="en-US" dirty="0" smtClean="0"/>
              <a:t> </a:t>
            </a:r>
            <a:r>
              <a:rPr lang="en-US" dirty="0"/>
              <a:t>Image Target (Natural Feature Tracking 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 smtClean="0"/>
              <a:t>2. </a:t>
            </a:r>
            <a:r>
              <a:rPr lang="en-US" dirty="0" err="1" smtClean="0"/>
              <a:t>Svoj</a:t>
            </a:r>
            <a:r>
              <a:rPr lang="en-US" dirty="0" smtClean="0"/>
              <a:t>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detekciju</a:t>
            </a:r>
            <a:r>
              <a:rPr lang="en-US" dirty="0" smtClean="0"/>
              <a:t> QR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koriste</a:t>
            </a:r>
            <a:r>
              <a:rPr lang="sr-Latn-RS" dirty="0" smtClean="0"/>
              <a:t>ći findContours iz OpenCV-a </a:t>
            </a:r>
            <a:r>
              <a:rPr lang="en-US" dirty="0" smtClean="0"/>
              <a:t>(Contour </a:t>
            </a:r>
            <a:r>
              <a:rPr lang="en-US" dirty="0"/>
              <a:t>approximation </a:t>
            </a:r>
            <a:r>
              <a:rPr lang="en-US" dirty="0" smtClean="0"/>
              <a:t>method)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Algoritmi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Poprilično black box rešenje</a:t>
            </a:r>
          </a:p>
          <a:p>
            <a:r>
              <a:rPr lang="sr-Latn-RS" dirty="0" smtClean="0"/>
              <a:t>Pronalazi karakteristične regione slike</a:t>
            </a:r>
          </a:p>
          <a:p>
            <a:r>
              <a:rPr lang="sr-Latn-RS" dirty="0" smtClean="0"/>
              <a:t>Prepoznaje te delove slike tokom rada aplikacije</a:t>
            </a:r>
          </a:p>
          <a:p>
            <a:r>
              <a:rPr lang="sr-Latn-RS" dirty="0" smtClean="0"/>
              <a:t>Uključuje i algoritam za pretpostavku kretanja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Vuforia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Pravi se treshold na slici</a:t>
            </a:r>
          </a:p>
          <a:p>
            <a:r>
              <a:rPr lang="sr-Latn-RS" dirty="0" smtClean="0"/>
              <a:t>Algoritam prolazi kroz sliku i pokušava da nađe zatvorene oblike</a:t>
            </a:r>
          </a:p>
          <a:p>
            <a:r>
              <a:rPr lang="sr-Latn-RS" dirty="0" smtClean="0"/>
              <a:t>Prihvataju se samo oblici koji imaju tačno 4 strane</a:t>
            </a:r>
          </a:p>
          <a:p>
            <a:r>
              <a:rPr lang="sr-Latn-RS" dirty="0" smtClean="0"/>
              <a:t>Pokušava se pronaći barem 3 oblika koja ispunjavaju prethodne uslove</a:t>
            </a:r>
          </a:p>
          <a:p>
            <a:r>
              <a:rPr lang="sr-Latn-RS" dirty="0" smtClean="0"/>
              <a:t>Proverava se orijentacija i dobija se centar slike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6949"/>
              </p:ext>
            </p:extLst>
          </p:nvPr>
        </p:nvGraphicFramePr>
        <p:xfrm>
          <a:off x="457200" y="2362200"/>
          <a:ext cx="8534400" cy="185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37538">
                <a:tc>
                  <a:txBody>
                    <a:bodyPr/>
                    <a:lstStyle/>
                    <a:p>
                      <a:r>
                        <a:rPr lang="sr-Latn-R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4814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preciznije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r>
                        <a:rPr lang="en-US" baseline="0" dirty="0" smtClean="0"/>
                        <a:t> box </a:t>
                      </a:r>
                      <a:r>
                        <a:rPr lang="en-US" baseline="0" dirty="0" err="1" smtClean="0"/>
                        <a:t>sistem</a:t>
                      </a:r>
                      <a:endParaRPr lang="en-US" dirty="0"/>
                    </a:p>
                  </a:txBody>
                  <a:tcPr/>
                </a:tc>
              </a:tr>
              <a:tr h="337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Podr</a:t>
                      </a:r>
                      <a:r>
                        <a:rPr lang="sr-Latn-RS" dirty="0" smtClean="0"/>
                        <a:t>žava</a:t>
                      </a:r>
                      <a:r>
                        <a:rPr lang="sr-Latn-RS" baseline="0" dirty="0" smtClean="0"/>
                        <a:t> predikciju pokreta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Nije</a:t>
                      </a:r>
                      <a:r>
                        <a:rPr lang="sr-Latn-RS" baseline="0" dirty="0" smtClean="0"/>
                        <a:t> open sourced </a:t>
                      </a:r>
                      <a:endParaRPr lang="en-US" dirty="0"/>
                    </a:p>
                  </a:txBody>
                  <a:tcPr/>
                </a:tc>
              </a:tr>
              <a:tr h="337538">
                <a:tc>
                  <a:txBody>
                    <a:bodyPr/>
                    <a:lstStyle/>
                    <a:p>
                      <a:r>
                        <a:rPr lang="sr-Latn-RS" dirty="0" smtClean="0"/>
                        <a:t>Lako</a:t>
                      </a:r>
                      <a:r>
                        <a:rPr lang="sr-Latn-RS" baseline="0" dirty="0" smtClean="0"/>
                        <a:t> dodavanje u projekat</a:t>
                      </a:r>
                      <a:endParaRPr lang="sr-Latn-R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Nije moguće</a:t>
                      </a:r>
                      <a:r>
                        <a:rPr lang="sr-Latn-RS" baseline="0" dirty="0" smtClean="0"/>
                        <a:t> u potpunosti prilagoditi potrebama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8600" y="175260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Vuforia</a:t>
            </a:r>
            <a:endParaRPr lang="en-US" i="1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sr-Latn-RS" dirty="0" smtClean="0"/>
              <a:t>Prednosti i 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9687"/>
              </p:ext>
            </p:extLst>
          </p:nvPr>
        </p:nvGraphicFramePr>
        <p:xfrm>
          <a:off x="533400" y="1066800"/>
          <a:ext cx="8534400" cy="267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37538">
                <a:tc>
                  <a:txBody>
                    <a:bodyPr/>
                    <a:lstStyle/>
                    <a:p>
                      <a:r>
                        <a:rPr lang="sr-Latn-R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481470">
                <a:tc>
                  <a:txBody>
                    <a:bodyPr/>
                    <a:lstStyle/>
                    <a:p>
                      <a:r>
                        <a:rPr lang="sr-Latn-RS" dirty="0" smtClean="0"/>
                        <a:t>Radi na bilo</a:t>
                      </a:r>
                      <a:r>
                        <a:rPr lang="sr-Latn-RS" baseline="0" dirty="0" smtClean="0"/>
                        <a:t> na svim QR kodovima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Manja preciznost</a:t>
                      </a:r>
                      <a:r>
                        <a:rPr lang="sr-Latn-RS" baseline="0" dirty="0" smtClean="0"/>
                        <a:t> detekcije</a:t>
                      </a:r>
                      <a:endParaRPr lang="en-US" dirty="0"/>
                    </a:p>
                  </a:txBody>
                  <a:tcPr/>
                </a:tc>
              </a:tr>
              <a:tr h="3375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Kod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odra</a:t>
                      </a:r>
                      <a:r>
                        <a:rPr lang="sr-Latn-RS" baseline="0" dirty="0" smtClean="0"/>
                        <a:t>đen u c++ i dostupan za menjanje i optimizaciju brzine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Postoji</a:t>
                      </a:r>
                      <a:r>
                        <a:rPr lang="sr-Latn-RS" baseline="0" dirty="0" smtClean="0"/>
                        <a:t> mogućnost da ga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sr-Latn-RS" baseline="0" dirty="0" smtClean="0"/>
                        <a:t>prevare</a:t>
                      </a:r>
                      <a:r>
                        <a:rPr lang="en-US" baseline="0" dirty="0" smtClean="0"/>
                        <a:t>”</a:t>
                      </a:r>
                      <a:r>
                        <a:rPr lang="sr-Latn-RS" baseline="0" dirty="0" smtClean="0"/>
                        <a:t> objekti </a:t>
                      </a:r>
                      <a:r>
                        <a:rPr lang="en-US" baseline="0" dirty="0" err="1" smtClean="0"/>
                        <a:t>koji</a:t>
                      </a:r>
                      <a:r>
                        <a:rPr lang="en-US" baseline="0" dirty="0" smtClean="0"/>
                        <a:t> li</a:t>
                      </a:r>
                      <a:r>
                        <a:rPr lang="sr-Latn-RS" baseline="0" dirty="0" smtClean="0"/>
                        <a:t>če na QR kodove</a:t>
                      </a:r>
                      <a:endParaRPr lang="en-US" dirty="0"/>
                    </a:p>
                  </a:txBody>
                  <a:tcPr/>
                </a:tc>
              </a:tr>
              <a:tr h="337538">
                <a:tc>
                  <a:txBody>
                    <a:bodyPr/>
                    <a:lstStyle/>
                    <a:p>
                      <a:r>
                        <a:rPr lang="sr-Latn-RS" dirty="0" smtClean="0"/>
                        <a:t>Free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Nije</a:t>
                      </a:r>
                      <a:r>
                        <a:rPr lang="sr-Latn-RS" baseline="0" dirty="0" smtClean="0"/>
                        <a:t> implementiran algoritam za detekciju i nastavljanje kretanja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09134" y="3810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OpenCV</a:t>
            </a:r>
            <a:endParaRPr lang="en-US" i="1" dirty="0"/>
          </a:p>
        </p:txBody>
      </p:sp>
      <p:pic>
        <p:nvPicPr>
          <p:cNvPr id="2050" name="Picture 2" descr="G:\Screenshot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0"/>
            <a:ext cx="3962400" cy="316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Manipulacija virtualnim svetom je moguća uz pomoć tehnika Computer visiona</a:t>
            </a:r>
          </a:p>
          <a:p>
            <a:pPr marL="109728" indent="0">
              <a:buNone/>
            </a:pPr>
            <a:endParaRPr lang="sr-Latn-RS" dirty="0" smtClean="0"/>
          </a:p>
          <a:p>
            <a:r>
              <a:rPr lang="sr-Latn-RS" dirty="0" smtClean="0"/>
              <a:t>Aplikacija je funkcionalna ali i dalje postoji mogućnost izlaska iz vidnog polja kamere ili ne prepoznavanje slike zbog ugla što može dovesti do lošeg iskustva u korišćenju aplikacije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</TotalTime>
  <Words>306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Praćenje QR kodova za augmentovanu realnost </vt:lpstr>
      <vt:lpstr>Cilj projekta</vt:lpstr>
      <vt:lpstr>Metod i tehnologije</vt:lpstr>
      <vt:lpstr>Algoritmi</vt:lpstr>
      <vt:lpstr>Vuforia</vt:lpstr>
      <vt:lpstr>OpenCv</vt:lpstr>
      <vt:lpstr>Prednosti i mane</vt:lpstr>
      <vt:lpstr>PowerPoint Presentation</vt:lpstr>
      <vt:lpstr>Zaključak</vt:lpstr>
      <vt:lpstr>Moguće nadogradnje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Praćenje QR kodova za augmentovanu realnost</dc:title>
  <dc:creator>Milan Stankovic</dc:creator>
  <cp:lastModifiedBy>Milan Stankovic</cp:lastModifiedBy>
  <cp:revision>10</cp:revision>
  <dcterms:created xsi:type="dcterms:W3CDTF">2017-07-05T12:01:17Z</dcterms:created>
  <dcterms:modified xsi:type="dcterms:W3CDTF">2017-10-10T21:30:56Z</dcterms:modified>
</cp:coreProperties>
</file>