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A6FD0D-6619-445B-B672-6324EEA106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2B0ACB-BF8A-4C83-B3AE-D10ACB990C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5.05395" TargetMode="External"/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0.10196" TargetMode="External"/><Relationship Id="rId5" Type="http://schemas.openxmlformats.org/officeDocument/2006/relationships/hyperlink" Target="https://arxiv.org/abs/1710.10916" TargetMode="External"/><Relationship Id="rId4" Type="http://schemas.openxmlformats.org/officeDocument/2006/relationships/hyperlink" Target="https://arxiv.org/abs/1612.032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Generisanje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slike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osnovu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tekstualnog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opisa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76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>
                <a:solidFill>
                  <a:schemeClr val="bg1"/>
                </a:solidFill>
              </a:rPr>
              <a:t>А</a:t>
            </a:r>
            <a:r>
              <a:rPr lang="en-US" dirty="0" err="1" smtClean="0">
                <a:solidFill>
                  <a:schemeClr val="bg1"/>
                </a:solidFill>
              </a:rPr>
              <a:t>utor</a:t>
            </a:r>
            <a:r>
              <a:rPr lang="sr-Latn-RS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Grbi</a:t>
            </a:r>
            <a:r>
              <a:rPr lang="sr-Latn-RS" dirty="0" smtClean="0">
                <a:solidFill>
                  <a:schemeClr val="bg1"/>
                </a:solidFill>
              </a:rPr>
              <a:t>ć Ilija, RA 16-2014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Milan </a:t>
            </a:r>
            <a:r>
              <a:rPr lang="en-US" dirty="0" err="1">
                <a:solidFill>
                  <a:schemeClr val="bg1"/>
                </a:solidFill>
              </a:rPr>
              <a:t>Stanković</a:t>
            </a:r>
            <a:r>
              <a:rPr lang="en-US" dirty="0">
                <a:solidFill>
                  <a:schemeClr val="bg1"/>
                </a:solidFill>
              </a:rPr>
              <a:t>, RA </a:t>
            </a:r>
            <a:r>
              <a:rPr lang="en-US" dirty="0" smtClean="0">
                <a:solidFill>
                  <a:schemeClr val="bg1"/>
                </a:solidFill>
              </a:rPr>
              <a:t>161-2014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Asistent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Miroslav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Kondić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Profesor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sr-Latn-RS" dirty="0" smtClean="0">
                <a:solidFill>
                  <a:schemeClr val="bg1"/>
                </a:solidFill>
              </a:rPr>
              <a:t>Vuk Malbaša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Posle 1500 epoh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Stage 1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5123" name="Picture 3" descr="C:\Users\milan\Desktop\Result\savept\stage1\1\result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77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ilan\Desktop\Result\savept\stage1\1\result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477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ilan\Desktop\Result\savept\stage1\1\result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26477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milan\Desktop\Result\savept\stage1\1\result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477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milan\Desktop\Result\savept\stage2\1\result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milan\Desktop\Result\savept\stage2\1\result5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464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milan\Desktop\Result\savept\stage2\1\result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4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Nvidia </a:t>
            </a:r>
            <a:r>
              <a:rPr lang="en-US" dirty="0"/>
              <a:t>: </a:t>
            </a:r>
            <a:r>
              <a:rPr lang="en-US" dirty="0"/>
              <a:t>Progressive Growing of </a:t>
            </a:r>
            <a:r>
              <a:rPr lang="en-US" dirty="0"/>
              <a:t>GANs</a:t>
            </a:r>
          </a:p>
          <a:p>
            <a:pPr lvl="1"/>
            <a:r>
              <a:rPr lang="en-US" dirty="0" err="1"/>
              <a:t>Varijabilnost</a:t>
            </a:r>
            <a:endParaRPr lang="en-US" dirty="0"/>
          </a:p>
          <a:p>
            <a:pPr lvl="1"/>
            <a:r>
              <a:rPr lang="en-US" dirty="0" err="1"/>
              <a:t>Ubrzanje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</a:p>
          <a:p>
            <a:pPr lvl="1"/>
            <a:r>
              <a:rPr lang="sr-Latn-RS" dirty="0"/>
              <a:t>Rezolucija</a:t>
            </a:r>
            <a:endParaRPr lang="en-US" dirty="0"/>
          </a:p>
          <a:p>
            <a:r>
              <a:rPr lang="en-US" dirty="0" err="1"/>
              <a:t>Stackgan</a:t>
            </a:r>
            <a:r>
              <a:rPr lang="en-US" dirty="0" smtClean="0"/>
              <a:t>++</a:t>
            </a:r>
            <a:endParaRPr lang="sr-Latn-RS" dirty="0"/>
          </a:p>
          <a:p>
            <a:pPr lvl="1"/>
            <a:r>
              <a:rPr lang="sr-Latn-RS" dirty="0"/>
              <a:t>Kvalitet </a:t>
            </a:r>
            <a:r>
              <a:rPr lang="sr-Latn-RS" dirty="0" smtClean="0"/>
              <a:t>slike</a:t>
            </a:r>
          </a:p>
          <a:p>
            <a:r>
              <a:rPr lang="sr-Latn-RS" dirty="0" smtClean="0"/>
              <a:t>Bolji hardver</a:t>
            </a:r>
          </a:p>
          <a:p>
            <a:pPr lvl="1"/>
            <a:r>
              <a:rPr lang="sr-Latn-RS" dirty="0" smtClean="0"/>
              <a:t>Bolje kartice za obučavanje </a:t>
            </a:r>
          </a:p>
          <a:p>
            <a:pPr lvl="1"/>
            <a:r>
              <a:rPr lang="sr-Latn-RS" dirty="0" smtClean="0"/>
              <a:t>Duže vreme obučavanja</a:t>
            </a:r>
          </a:p>
          <a:p>
            <a:pPr lvl="1"/>
            <a:r>
              <a:rPr lang="sr-Latn-RS" dirty="0" smtClean="0"/>
              <a:t>Bolji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Unapre</a:t>
            </a:r>
            <a:r>
              <a:rPr lang="sr-Latn-RS" dirty="0" smtClean="0"/>
              <a:t>đenja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Gan arhitektura se počinje sve više koristiti a rezultati postaju sve bolji. Korišćenjem jačeg hardvera sa nekom od unapređenih algoritama dovodi do jako dobrih rezultata.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  <p:pic>
        <p:nvPicPr>
          <p:cNvPr id="8194" name="Picture 2" descr="C:\Users\mila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arxiv.org/abs/1406.2661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Enkoder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arxiv.org/abs/1605.05395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 smtClean="0"/>
              <a:t>Stackgan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arxiv.org/abs/1612.03242</a:t>
            </a:r>
            <a:endParaRPr lang="en-US" dirty="0" smtClean="0"/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 smtClean="0"/>
              <a:t>Stackgan</a:t>
            </a:r>
            <a:r>
              <a:rPr lang="sr-Latn-RS" dirty="0"/>
              <a:t>++ </a:t>
            </a:r>
            <a:r>
              <a:rPr lang="sr-Latn-RS" dirty="0">
                <a:hlinkClick r:id="rId5"/>
              </a:rPr>
              <a:t>https://arxiv.org/abs/1710.10916</a:t>
            </a:r>
            <a:endParaRPr lang="en-US" dirty="0"/>
          </a:p>
          <a:p>
            <a:endParaRPr lang="en-US" dirty="0"/>
          </a:p>
          <a:p>
            <a:r>
              <a:rPr lang="sr-Latn-RS" dirty="0" smtClean="0"/>
              <a:t>Nvidia Growing of GANs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arxiv.org/abs/1710.10196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Generisanje</a:t>
            </a:r>
            <a:r>
              <a:rPr lang="en-US" sz="3200" dirty="0" smtClean="0"/>
              <a:t> </a:t>
            </a:r>
            <a:r>
              <a:rPr lang="en-US" sz="3200" dirty="0" err="1" smtClean="0"/>
              <a:t>slike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osnovu</a:t>
            </a:r>
            <a:r>
              <a:rPr lang="en-US" sz="3200" dirty="0" smtClean="0"/>
              <a:t> </a:t>
            </a:r>
            <a:r>
              <a:rPr lang="en-US" sz="3200" dirty="0" err="1" smtClean="0"/>
              <a:t>opisa</a:t>
            </a:r>
            <a:endParaRPr lang="en-US" sz="3200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 err="1" smtClean="0"/>
              <a:t>Spajanje</a:t>
            </a:r>
            <a:r>
              <a:rPr lang="en-US" sz="2400" dirty="0" smtClean="0"/>
              <a:t> </a:t>
            </a:r>
            <a:r>
              <a:rPr lang="en-US" sz="2400" dirty="0" err="1" smtClean="0"/>
              <a:t>teksta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slikom</a:t>
            </a:r>
            <a:endParaRPr lang="en-US" sz="2400" dirty="0" smtClean="0"/>
          </a:p>
          <a:p>
            <a:pPr marL="393192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Genersanje</a:t>
            </a:r>
            <a:r>
              <a:rPr lang="en-US" sz="2400" dirty="0" smtClean="0"/>
              <a:t> </a:t>
            </a:r>
            <a:r>
              <a:rPr lang="en-US" sz="2400" dirty="0" err="1" smtClean="0"/>
              <a:t>nove</a:t>
            </a:r>
            <a:r>
              <a:rPr lang="en-US" sz="2400" dirty="0" smtClean="0"/>
              <a:t> </a:t>
            </a:r>
            <a:r>
              <a:rPr lang="en-US" sz="2400" dirty="0" err="1" smtClean="0"/>
              <a:t>slike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osnovu</a:t>
            </a:r>
            <a:r>
              <a:rPr lang="en-US" sz="2400" dirty="0" smtClean="0"/>
              <a:t> </a:t>
            </a:r>
            <a:r>
              <a:rPr lang="en-US" sz="2400" dirty="0" err="1" smtClean="0"/>
              <a:t>zadatih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parametara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Problem </a:t>
            </a:r>
            <a:r>
              <a:rPr lang="en-US" dirty="0" err="1">
                <a:effectLst/>
              </a:rPr>
              <a:t>koji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rešava</a:t>
            </a:r>
            <a:r>
              <a:rPr lang="sr-Latn-R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 smtClean="0"/>
              <a:t>CelebA</a:t>
            </a:r>
            <a:r>
              <a:rPr lang="en-US" dirty="0" smtClean="0"/>
              <a:t> </a:t>
            </a:r>
            <a:r>
              <a:rPr lang="en-US" dirty="0" err="1" smtClean="0"/>
              <a:t>dataseta</a:t>
            </a:r>
            <a:endParaRPr lang="en-US" dirty="0" smtClean="0"/>
          </a:p>
          <a:p>
            <a:pPr lvl="1"/>
            <a:r>
              <a:rPr lang="en-US" dirty="0"/>
              <a:t>http://mmlab.ie.cuhk.edu.hk/projects/CelebA.html</a:t>
            </a:r>
          </a:p>
          <a:p>
            <a:r>
              <a:rPr lang="en-US" dirty="0"/>
              <a:t>Category Flower </a:t>
            </a:r>
            <a:r>
              <a:rPr lang="en-US" dirty="0"/>
              <a:t>d</a:t>
            </a:r>
            <a:r>
              <a:rPr lang="en-US" dirty="0" smtClean="0"/>
              <a:t>ataset</a:t>
            </a:r>
          </a:p>
          <a:p>
            <a:pPr lvl="1"/>
            <a:r>
              <a:rPr lang="en-US" dirty="0"/>
              <a:t>http://www.robots.ox.ac.uk/~vgg/data/flowers/102/</a:t>
            </a:r>
            <a:endParaRPr lang="en-US" dirty="0"/>
          </a:p>
          <a:p>
            <a:r>
              <a:rPr lang="en-US" dirty="0"/>
              <a:t>Caltech-UCSD </a:t>
            </a:r>
            <a:r>
              <a:rPr lang="en-US" dirty="0" smtClean="0"/>
              <a:t>Birds dataset</a:t>
            </a:r>
          </a:p>
          <a:p>
            <a:pPr lvl="1"/>
            <a:r>
              <a:rPr lang="en-US" dirty="0"/>
              <a:t>http://www.vision.caltech.edu/visipedia/CUB-200-2011.html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Tehnologije</a:t>
            </a:r>
            <a:endParaRPr lang="en-US" dirty="0"/>
          </a:p>
        </p:txBody>
      </p:sp>
      <p:pic>
        <p:nvPicPr>
          <p:cNvPr id="2051" name="Picture 3" descr="C:\Users\milan\Desktop\ker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6096000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adversarial network (GAN)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Algoritmi</a:t>
            </a:r>
            <a:endParaRPr lang="en-US" dirty="0"/>
          </a:p>
        </p:txBody>
      </p:sp>
      <p:pic>
        <p:nvPicPr>
          <p:cNvPr id="1026" name="Picture 2" descr="C:\Users\milan\Desktop\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25" y="2590800"/>
            <a:ext cx="571500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Enkoder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Algoritmi</a:t>
            </a:r>
            <a:endParaRPr lang="en-US" dirty="0"/>
          </a:p>
        </p:txBody>
      </p:sp>
      <p:pic>
        <p:nvPicPr>
          <p:cNvPr id="3074" name="Picture 2" descr="C:\Users\milan\Desktop\enk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08" y="2300377"/>
            <a:ext cx="67532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StackGan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Algoritmi</a:t>
            </a:r>
            <a:endParaRPr lang="en-US" dirty="0"/>
          </a:p>
        </p:txBody>
      </p:sp>
      <p:pic>
        <p:nvPicPr>
          <p:cNvPr id="4098" name="Picture 2" descr="C:\Users\milan\Desktop\stackg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" y="2133600"/>
            <a:ext cx="8153400" cy="36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originalne</a:t>
            </a:r>
            <a:r>
              <a:rPr lang="en-US" dirty="0" smtClean="0"/>
              <a:t> </a:t>
            </a:r>
            <a:r>
              <a:rPr lang="en-US" dirty="0" err="1" smtClean="0"/>
              <a:t>StackGan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Rezultati</a:t>
            </a:r>
            <a:endParaRPr lang="en-US" dirty="0"/>
          </a:p>
        </p:txBody>
      </p:sp>
      <p:pic>
        <p:nvPicPr>
          <p:cNvPr id="4" name="Picture 2" descr="C:\Users\milan\Desktop\bi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8096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ilan\Desktop\flowe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68881"/>
            <a:ext cx="768096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šeg algoritma</a:t>
            </a:r>
          </a:p>
          <a:p>
            <a:endParaRPr lang="sr-Latn-RS" dirty="0"/>
          </a:p>
          <a:p>
            <a:r>
              <a:rPr lang="sr-Latn-RS" dirty="0" smtClean="0"/>
              <a:t>Posle 100 epoha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Rezultati</a:t>
            </a:r>
            <a:endParaRPr lang="en-US" dirty="0"/>
          </a:p>
        </p:txBody>
      </p:sp>
      <p:pic>
        <p:nvPicPr>
          <p:cNvPr id="7170" name="Picture 2" descr="C:\Users\milan\Desktop\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ilan\Desktop\result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8087" y="457672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Stage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87" y="51493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183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Generisanje slike na osnovu tekstualnog opisa</vt:lpstr>
      <vt:lpstr>Problem koji se rešava </vt:lpstr>
      <vt:lpstr>Podaci koji se koriste</vt:lpstr>
      <vt:lpstr>Tehnologije</vt:lpstr>
      <vt:lpstr>Algoritmi</vt:lpstr>
      <vt:lpstr>Algoritmi</vt:lpstr>
      <vt:lpstr>Algoritmi</vt:lpstr>
      <vt:lpstr>Rezultati</vt:lpstr>
      <vt:lpstr>Rezultati</vt:lpstr>
      <vt:lpstr>Rezultati</vt:lpstr>
      <vt:lpstr>Unapređenja</vt:lpstr>
      <vt:lpstr>Zaključak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Generisanje slike osobe na osnovu tekstualnog opisa</dc:title>
  <dc:creator>Milan Stankovic</dc:creator>
  <cp:lastModifiedBy>Milan Stankovic</cp:lastModifiedBy>
  <cp:revision>8</cp:revision>
  <dcterms:created xsi:type="dcterms:W3CDTF">2018-02-10T12:42:27Z</dcterms:created>
  <dcterms:modified xsi:type="dcterms:W3CDTF">2018-02-10T14:28:24Z</dcterms:modified>
</cp:coreProperties>
</file>