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6" r:id="rId6"/>
    <p:sldId id="268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 Terrorism-Data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Yash Srivastava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Terror activities per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04A3-1925-1CC4-D633-80283AC9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7525"/>
            <a:ext cx="7805011" cy="3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Types of Attacks on India from 2008-2016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A819-FB85-1B54-4EDD-D8A760C9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1238758"/>
            <a:ext cx="8674256" cy="34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State in India is most prone to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042E-F455-E81B-FAE5-6DF1DAE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3" y="1355934"/>
            <a:ext cx="8046467" cy="3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44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Trend of attacks in J&amp;K: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FC17E-1682-69ED-4043-ECA407D6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105722"/>
            <a:ext cx="7766756" cy="3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0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Attack Type Vs Target in J&amp;K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AE40-1585-D405-2E84-22957BEB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" y="1231118"/>
            <a:ext cx="8726311" cy="37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9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month is most targeted in J&amp;K?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94D33-4D6B-EF95-C67F-57420D25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1182503"/>
            <a:ext cx="7563555" cy="36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What are the most active terrorist group in J&amp;K?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CBB20-BC55-97C4-331D-1346166D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3" y="1490221"/>
            <a:ext cx="7985633" cy="33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8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E1FE-B52B-47D3-AAC9-CD4CC51A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A02F-588E-49BB-9516-4A2B90F7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1220" y="634315"/>
            <a:ext cx="8276040" cy="39910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2003-04 there is sharp increase in the terror attacks throughout the globe</a:t>
            </a:r>
            <a:r>
              <a:rPr lang="en-US" dirty="0"/>
              <a:t>..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Year 2014 is where most attack happen considered the most violent year for the world in terms of terror attacks.</a:t>
            </a:r>
            <a:endParaRPr lang="en-IN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89% of attacks are successful as per data.</a:t>
            </a: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United States faced most number of Causalities(Killed+ Bounded) in the world.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Iraq is a country where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Middle East and North Africa is a region where most number of terrorist attack happen,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followed by South Asia where second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Australia &amp; Oceania is the least prone to terrorist Attacks.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803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FB4-1FC6-4FDB-BA5E-4401B3A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 (continued)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339-EF08-49A7-B28E-642A175E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3120" y="733375"/>
            <a:ext cx="8520600" cy="3416400"/>
          </a:xfrm>
        </p:spPr>
        <p:txBody>
          <a:bodyPr/>
          <a:lstStyle/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2008, India sees a sharp increase of terrorist attacks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Majority of terror attacks in India are of the kind Bombing/Explosion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J&amp;K is a state where most number of terrorist attack happen in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india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followed by Assam and Manipur.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number of fatalities happen in armed assault and most number of injuries happen in Bombing/Explosion in J&amp;K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Police is most targeted when terrorist do Bombing/Explosion and Armed Assault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Active Terrorist group is Hizbul Mujahideen.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70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033F5-C651-49AE-8BA8-A2EB5861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  <a:endParaRPr lang="en-IN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8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rtl="0"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086A-5905-4962-A231-7EEBBD29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Defining problem statement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Data Summary and variables understating</a:t>
            </a: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EDA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Graphical representation of finding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Conclusion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FB70-76F3-4E69-8B6B-4621CF04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Problem Statement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E7F1-A7A6-4EB8-AF6B-45FED869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am using the Global Terrorism dataset from (1970-2017) for this project.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The aim  is to identify the parameters that influence the terror activities  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 will find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the region and countries which are more prone to terror attacks, groups that are most targeted and terrorist groups which are most active.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3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Data Summary</a:t>
            </a:r>
            <a:br>
              <a:rPr lang="en-US" b="1" dirty="0">
                <a:latin typeface="Montserrat" panose="00000500000000000000" pitchFamily="2" charset="0"/>
              </a:rPr>
            </a:br>
            <a:br>
              <a:rPr lang="en-US" b="1" dirty="0">
                <a:latin typeface="Montserrat" panose="00000500000000000000" pitchFamily="2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a shape of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181691,135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which means that it contains approximately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and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List of variables that used for further analysis: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0830B1-51A9-43E4-BDC7-ADF4381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70759"/>
            <a:ext cx="3999900" cy="229811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Year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Month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Country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state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Region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fatalities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Target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injuries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E8D52-27EA-48A6-A28D-42E1842257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success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Group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weapon</a:t>
            </a:r>
          </a:p>
          <a:p>
            <a:pPr marL="139700" indent="0">
              <a:buClr>
                <a:schemeClr val="accent5">
                  <a:lumMod val="50000"/>
                </a:schemeClr>
              </a:buClr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51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EDA(Exploratory Data Analysis)</a:t>
            </a:r>
            <a:br>
              <a:rPr lang="en-US" b="1" dirty="0">
                <a:latin typeface="Montserrat" panose="00000500000000000000" pitchFamily="2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B75B-3227-2D8E-E4AC-1BCDAAB5E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Exploratory Data Analysis (EDA) is an approach to analyzing the data sets to summarize their main characteristics, often using statistical graphics and other Data Visualization Methods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FDEC7-4875-4FE7-9B4C-D3C78B6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Graphical Representation of  Findings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C1B69-5FDA-4BF9-A81E-343CB072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have drawn the count plot to draw  year vs number of attacks.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According to the graph, most number of attacks happen in year 2014</a:t>
            </a:r>
            <a:endParaRPr lang="en-IN" sz="16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117BC-3E36-3589-C430-1BC316EE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47919"/>
            <a:ext cx="5750433" cy="36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8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KDE plot to show relation between year vs number of attacks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A144B-047E-4379-1229-7E7D6F6C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761"/>
            <a:ext cx="9144000" cy="26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5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Success rate of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65D9-80E2-DE17-037C-A3D2C576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18" y="1424870"/>
            <a:ext cx="6097164" cy="26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0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country has most number of causalities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FBD50-6D88-C5CB-DF3B-34466712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1569155"/>
            <a:ext cx="7525168" cy="32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9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497</Words>
  <Application>Microsoft Office PowerPoint</Application>
  <PresentationFormat>On-screen Show (16:9)</PresentationFormat>
  <Paragraphs>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Montserrat</vt:lpstr>
      <vt:lpstr>Arial</vt:lpstr>
      <vt:lpstr>Wingdings</vt:lpstr>
      <vt:lpstr>Simple Light</vt:lpstr>
      <vt:lpstr>           Capstone Project  EDA  On Global Terrorism-Data  by- Yash Srivastava   </vt:lpstr>
      <vt:lpstr>   Approach</vt:lpstr>
      <vt:lpstr>Problem Statement</vt:lpstr>
      <vt:lpstr>Data Summary  The dataset has a shape of (181691,135) which means that it contains approximately 181691 rows and 135 Variables. List of variables that used for further analysis: </vt:lpstr>
      <vt:lpstr>EDA(Exploratory Data Analysis) </vt:lpstr>
      <vt:lpstr>Graphical Representation of  Findings</vt:lpstr>
      <vt:lpstr>KDE plot to show relation between year vs number of attacks</vt:lpstr>
      <vt:lpstr>Success rate of attacks?</vt:lpstr>
      <vt:lpstr>Which country has most number of causalities ?</vt:lpstr>
      <vt:lpstr>Terror activities per region:</vt:lpstr>
      <vt:lpstr>Types of Attacks on India from 2008-2016</vt:lpstr>
      <vt:lpstr>Which State in India is most prone to attacks?</vt:lpstr>
      <vt:lpstr>Trend of attacks in J&amp;K:</vt:lpstr>
      <vt:lpstr>Attack Type Vs Target in J&amp;K</vt:lpstr>
      <vt:lpstr>Which month is most targeted in J&amp;K?</vt:lpstr>
      <vt:lpstr>What are the most active terrorist group in J&amp;K?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Airbnb Booking Analysis  by- Dushyant Maharshi</dc:title>
  <dc:creator>savir khan</dc:creator>
  <cp:lastModifiedBy>Yash Srivastava</cp:lastModifiedBy>
  <cp:revision>8</cp:revision>
  <dcterms:modified xsi:type="dcterms:W3CDTF">2022-06-18T04:34:12Z</dcterms:modified>
</cp:coreProperties>
</file>