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A249-AD29-4DC5-AF79-32244F5B515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9FA-1522-4069-94C2-5FBC11CEC89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72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A249-AD29-4DC5-AF79-32244F5B515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9FA-1522-4069-94C2-5FBC11CE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88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A249-AD29-4DC5-AF79-32244F5B515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9FA-1522-4069-94C2-5FBC11CE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810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A249-AD29-4DC5-AF79-32244F5B515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9FA-1522-4069-94C2-5FBC11CEC89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04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A249-AD29-4DC5-AF79-32244F5B515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9FA-1522-4069-94C2-5FBC11CE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087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A249-AD29-4DC5-AF79-32244F5B515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9FA-1522-4069-94C2-5FBC11CEC89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510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A249-AD29-4DC5-AF79-32244F5B515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9FA-1522-4069-94C2-5FBC11CE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322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A249-AD29-4DC5-AF79-32244F5B515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9FA-1522-4069-94C2-5FBC11CE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606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A249-AD29-4DC5-AF79-32244F5B515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9FA-1522-4069-94C2-5FBC11CE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00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A249-AD29-4DC5-AF79-32244F5B515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9FA-1522-4069-94C2-5FBC11CE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0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A249-AD29-4DC5-AF79-32244F5B515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9FA-1522-4069-94C2-5FBC11CE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91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A249-AD29-4DC5-AF79-32244F5B515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9FA-1522-4069-94C2-5FBC11CE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38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A249-AD29-4DC5-AF79-32244F5B515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9FA-1522-4069-94C2-5FBC11CE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39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A249-AD29-4DC5-AF79-32244F5B515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9FA-1522-4069-94C2-5FBC11CE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18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A249-AD29-4DC5-AF79-32244F5B515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9FA-1522-4069-94C2-5FBC11CE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5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A249-AD29-4DC5-AF79-32244F5B515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9FA-1522-4069-94C2-5FBC11CE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35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A249-AD29-4DC5-AF79-32244F5B515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29FA-1522-4069-94C2-5FBC11CE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41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F3A249-AD29-4DC5-AF79-32244F5B515C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9729FA-1522-4069-94C2-5FBC11CE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756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82B4-4838-F5BF-4FF0-0DB380827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947334"/>
          </a:xfrm>
        </p:spPr>
        <p:txBody>
          <a:bodyPr/>
          <a:lstStyle/>
          <a:p>
            <a:r>
              <a:rPr lang="en-US" dirty="0"/>
              <a:t>LAN connection using cisco </a:t>
            </a:r>
            <a:r>
              <a:rPr lang="en-US"/>
              <a:t>packet tracer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5562D-FF41-B19B-AD41-DF5763FDB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Name: Milan R Bhimani	</a:t>
            </a:r>
          </a:p>
          <a:p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Roll no.: 111</a:t>
            </a:r>
          </a:p>
          <a:p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Enrolment no.: 21002171210081</a:t>
            </a:r>
          </a:p>
          <a:p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Batch: 4</a:t>
            </a:r>
          </a:p>
          <a:p>
            <a:r>
              <a:rPr lang="en-I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Branch: CSE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9E2B55-0584-9093-E263-A9C58079F9E7}"/>
              </a:ext>
            </a:extLst>
          </p:cNvPr>
          <p:cNvGrpSpPr/>
          <p:nvPr/>
        </p:nvGrpSpPr>
        <p:grpSpPr>
          <a:xfrm>
            <a:off x="9655594" y="0"/>
            <a:ext cx="2536406" cy="559837"/>
            <a:chOff x="4826208" y="-5568"/>
            <a:chExt cx="2536406" cy="559837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A235763C-0FE8-1C9E-0979-2611C3727326}"/>
                </a:ext>
              </a:extLst>
            </p:cNvPr>
            <p:cNvSpPr/>
            <p:nvPr/>
          </p:nvSpPr>
          <p:spPr>
            <a:xfrm rot="10800000">
              <a:off x="4826208" y="-5568"/>
              <a:ext cx="2536406" cy="55983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8D04EAF-BE63-360D-73AE-7D021A526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040" y="40350"/>
              <a:ext cx="1762742" cy="468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/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8"/>
            <a:ext cx="1020286" cy="106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4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F3CE-8251-B88B-F246-2718AF88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Cisco packet tracer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C1C21-ADBF-DFD4-080A-AFA198167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0304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/>
              <a:t>Cisco Packet Tracer is one of the most popular system software for simulating network configurations.</a:t>
            </a:r>
          </a:p>
          <a:p>
            <a:r>
              <a:rPr lang="en-US" dirty="0"/>
              <a:t>With the help of this tool you can build your own network topology, and can practice different scenarios.</a:t>
            </a:r>
          </a:p>
          <a:p>
            <a:r>
              <a:rPr lang="en-US" dirty="0"/>
              <a:t>Before starting the setup of network(LANs) in Universities, Offices etc., devices are needed and ethernet cables are required. 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AE5851-AF42-D9BB-2AA2-19BA360C10C0}"/>
              </a:ext>
            </a:extLst>
          </p:cNvPr>
          <p:cNvGrpSpPr/>
          <p:nvPr/>
        </p:nvGrpSpPr>
        <p:grpSpPr>
          <a:xfrm>
            <a:off x="9655594" y="0"/>
            <a:ext cx="2536406" cy="559837"/>
            <a:chOff x="4826208" y="-5568"/>
            <a:chExt cx="2536406" cy="559837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62FE25E2-6905-08C5-7AA1-A737D337E9E3}"/>
                </a:ext>
              </a:extLst>
            </p:cNvPr>
            <p:cNvSpPr/>
            <p:nvPr/>
          </p:nvSpPr>
          <p:spPr>
            <a:xfrm rot="10800000">
              <a:off x="4826208" y="-5568"/>
              <a:ext cx="2536406" cy="55983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03C3DE-6176-D37E-626C-31C42A814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040" y="40350"/>
              <a:ext cx="1762742" cy="468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/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A7DA10E-B92E-908A-AB2A-07602B9D69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8"/>
            <a:ext cx="1020286" cy="106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1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F507-A3B0-65B9-597F-35F51C91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LAN (local area network)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DC64E-DE18-D7D8-0907-F1D6B841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84379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Local area network(LAN) is a collection of devices connected together in one physical location , such as a building, office or home.</a:t>
            </a:r>
          </a:p>
          <a:p>
            <a:r>
              <a:rPr lang="en-US" dirty="0"/>
              <a:t> A LAN can be small or large, ranging from a home network with one user to an enterprise network with thousands of users and devices in an office or school.</a:t>
            </a:r>
          </a:p>
          <a:p>
            <a:r>
              <a:rPr lang="en-US" dirty="0"/>
              <a:t>Regardless of size, a LAN's single defining characteristic is that it connects devices that are in a single, limited area. In contrast, a wide area network (WAN) or metropolitan area network (MAN) covers larger geographic areas. Some WANs and MANs connect many LANs together.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A25845-1704-1C81-76D7-8397F3168F12}"/>
              </a:ext>
            </a:extLst>
          </p:cNvPr>
          <p:cNvGrpSpPr/>
          <p:nvPr/>
        </p:nvGrpSpPr>
        <p:grpSpPr>
          <a:xfrm>
            <a:off x="9655594" y="0"/>
            <a:ext cx="2536406" cy="559837"/>
            <a:chOff x="4826208" y="-5568"/>
            <a:chExt cx="2536406" cy="559837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85C091D6-631D-F9DA-7B9C-A3806BD8510E}"/>
                </a:ext>
              </a:extLst>
            </p:cNvPr>
            <p:cNvSpPr/>
            <p:nvPr/>
          </p:nvSpPr>
          <p:spPr>
            <a:xfrm rot="10800000">
              <a:off x="4826208" y="-5568"/>
              <a:ext cx="2536406" cy="55983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C5363-909A-FBB2-02C2-5A3AF40F1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040" y="40350"/>
              <a:ext cx="1762742" cy="468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/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1D7B751-E725-E4F2-8B80-0FFC2BE45B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8"/>
            <a:ext cx="1020286" cy="106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7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1597-B4B4-9014-5418-5406A5B4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6907-E754-97BC-F2FE-76C72D79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office network is an implementation of LAN system in workplaces.</a:t>
            </a:r>
          </a:p>
          <a:p>
            <a:r>
              <a:rPr lang="en-US" dirty="0"/>
              <a:t>Two different departments can be connected with a router using the concept of LAN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5FB834-94EB-F24E-5E31-BD69469F12B2}"/>
              </a:ext>
            </a:extLst>
          </p:cNvPr>
          <p:cNvGrpSpPr/>
          <p:nvPr/>
        </p:nvGrpSpPr>
        <p:grpSpPr>
          <a:xfrm>
            <a:off x="9655594" y="0"/>
            <a:ext cx="2536406" cy="559837"/>
            <a:chOff x="4826208" y="-5568"/>
            <a:chExt cx="2536406" cy="559837"/>
          </a:xfrm>
        </p:grpSpPr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24DF5FA2-E5D6-08A8-7D75-5E66E0523E64}"/>
                </a:ext>
              </a:extLst>
            </p:cNvPr>
            <p:cNvSpPr/>
            <p:nvPr/>
          </p:nvSpPr>
          <p:spPr>
            <a:xfrm rot="10800000">
              <a:off x="4826208" y="-5568"/>
              <a:ext cx="2536406" cy="55983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F21BD9-9B0E-520A-6E32-36E2E79AB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040" y="40350"/>
              <a:ext cx="1762742" cy="468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/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8A6F3F5-E640-BEF1-4C83-93191B9B43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8"/>
            <a:ext cx="1020286" cy="106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0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8EF2-094D-B407-B9F1-D3D9F107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D21809-BF40-F698-8D82-8A07B55D6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020839"/>
            <a:ext cx="8534400" cy="3411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5A489E0-86C1-19F4-E074-6986DEFEF4C1}"/>
              </a:ext>
            </a:extLst>
          </p:cNvPr>
          <p:cNvGrpSpPr/>
          <p:nvPr/>
        </p:nvGrpSpPr>
        <p:grpSpPr>
          <a:xfrm>
            <a:off x="9655594" y="0"/>
            <a:ext cx="2536406" cy="559837"/>
            <a:chOff x="4826208" y="-5568"/>
            <a:chExt cx="2536406" cy="559837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843751E-0B00-8642-3834-A34CF36C7943}"/>
                </a:ext>
              </a:extLst>
            </p:cNvPr>
            <p:cNvSpPr/>
            <p:nvPr/>
          </p:nvSpPr>
          <p:spPr>
            <a:xfrm rot="10800000">
              <a:off x="4826208" y="-5568"/>
              <a:ext cx="2536406" cy="55983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F8DB859-2E09-AB41-D6B5-EEFDA2A76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040" y="40350"/>
              <a:ext cx="1762742" cy="468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/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18"/>
            <a:ext cx="1020286" cy="106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006F-52B3-331E-B45C-8FDFEB6A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THANKYOUU!</a:t>
            </a:r>
            <a:br>
              <a:rPr lang="en-IN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40B4E-CB8A-3AE5-B979-1C9640E50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844" y="0"/>
            <a:ext cx="2536156" cy="5608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75CEA6-155F-3E23-D919-97AB66A57D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8"/>
            <a:ext cx="1020286" cy="106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9262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67</TotalTime>
  <Words>243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LAN connection using cisco packet tracer</vt:lpstr>
      <vt:lpstr>Cisco packet tracer</vt:lpstr>
      <vt:lpstr>About LAN (local area network)</vt:lpstr>
      <vt:lpstr>Office network</vt:lpstr>
      <vt:lpstr>Structure</vt:lpstr>
      <vt:lpstr>THANKYOUU!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Network</dc:title>
  <dc:creator>Krunal Patadia</dc:creator>
  <cp:lastModifiedBy>Urvashi Bhimani</cp:lastModifiedBy>
  <cp:revision>9</cp:revision>
  <dcterms:created xsi:type="dcterms:W3CDTF">2022-08-16T12:02:33Z</dcterms:created>
  <dcterms:modified xsi:type="dcterms:W3CDTF">2022-08-29T04:52:54Z</dcterms:modified>
</cp:coreProperties>
</file>