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54BB33-6FE5-4373-8120-CF56AA9AF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F601DA2-3C2A-481D-8F4E-E9B33CB5E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4850E72-7AB2-43F7-BE14-C2C63BAF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DC3548-0F84-44B0-97C7-F9312719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2011A1-AB76-4EAB-AEB3-0A99BEF9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479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CC0C0F-569C-4D7A-9B86-A959FB74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B91F27A-5454-4CF0-8926-F1CC0A6CA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B5E976A-128D-40F8-9764-5AC7D44E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C39BD86-0E17-4E80-9F8F-F827849D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35E7F2-ECC6-40AF-BE23-96C73B23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94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2EA9323-104D-4D99-BF5C-84C2C2C04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B9107D3-ED12-43B3-BCFD-1EF77BF11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89A1F1-5EA1-4D1D-8C41-92319A7B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B916422-7E43-472E-AD33-54956F41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6ACDF4D-0F7C-4E6F-B00D-45D360E8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642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FC91A5-F247-4F53-9EC3-B3047E25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FF605C-71EE-44A1-AFFD-31AE6C9D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85F7CD9-6F39-4B63-BD5B-3D702943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44ED3F0-4A88-4C5C-B360-851AFF77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DDD75A-83AA-4A04-AAFD-081B963A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058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D4A7AF-9FE9-4C3A-8FB3-0CFB0C29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E0223A-C0E8-48DC-8FAE-19008A6B8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CB7903A-C79C-40E4-ADD9-C4862D65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9827655-C94C-468C-A8E8-C97D0B7A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94135F0-F478-4A34-9CF3-892D8CEA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155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0A9847-224D-4FF3-9823-C6B1B3C9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9AB0E5-8ED9-43AE-B8C3-7F8D1DAFE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28DC849-3167-469C-8119-5EED391B6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09FBFED-56A2-4E3F-9B01-00EB3A9B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779B451-704F-4E92-9409-50725AEB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47C714C-CBE7-4884-BCC7-C1A0BD94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27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643E86-039A-4D63-AA1E-151AB53C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8CB7406-DC49-41E2-9067-7ECE2E9B3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699102C-F908-41C2-9F68-E04D95724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768DA1A-984A-409C-B7AB-9CE0E573B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F24A68F-4378-45C5-BA99-7F09A88B6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3793393-252C-4769-838D-69B22E0A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9F3D2E0-83E6-465C-A8E3-54BB90A1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06DDFE8-C489-433F-8E7F-3B9E99F8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554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29CD5B-793A-4E23-B05D-6C11787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AF5259A-91CC-4D65-8E44-F7E0E2B0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B80A430-997D-46E9-B05E-97F59522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F13709B-C8E5-4D83-B206-98004B09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534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D994B27-6204-48BB-B5C0-8E021030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72B9681-3648-4524-BE54-57A6D9F9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5160F04-2241-45BE-BCC5-13C6EBAC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28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791F4E-021D-450D-A206-10ED17A3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AB8532-22EA-4508-880D-7827069E8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CFA9322-01AA-4AE7-B6E2-E7E72DF24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678EDCD-0492-41C0-B5F0-93F9AE90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A2A592F-B764-42C0-8FF9-40FB9188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4E05EEC-870D-49C4-9C9C-8C007164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260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B4B2AC-3263-4820-9979-CF13AB8D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A6126BC-8B15-48E6-8770-4217CBD32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670B273-15FD-4B59-B3A0-D0C6D2820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E81E408-EBA9-4604-AA62-1C0EEF60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108827A-F37C-4DC9-9AA0-D42728F5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5B16E6D-F44C-4659-A44F-B8D25679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19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A53201C-65CE-413B-A8FB-70C001B5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8CD0B72-99FA-49FC-BE7F-29D135694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654B990-DAE7-456D-B907-21BC5B0EA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84C63-A463-4C95-98BB-5CFB0265D053}" type="datetimeFigureOut">
              <a:rPr lang="cs-CZ" smtClean="0"/>
              <a:t>03.03.2022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62E661E-56E3-43B4-9945-B27AF7FD7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4DC19BA-8A6B-4987-8A75-8F69CD9B0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5FC4B-7955-4429-8834-B53BCE449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077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C4CEED-2B94-409F-A856-B107C08C2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567" y="619211"/>
            <a:ext cx="8788866" cy="1513383"/>
          </a:xfrm>
        </p:spPr>
        <p:txBody>
          <a:bodyPr/>
          <a:lstStyle/>
          <a:p>
            <a:pPr algn="l"/>
            <a:r>
              <a:rPr lang="cs-CZ" dirty="0"/>
              <a:t>Kompaktní laboratorní zdroj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4315E97-AA90-41B2-B158-776CC1F0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567" y="3327372"/>
            <a:ext cx="2575158" cy="1285875"/>
          </a:xfrm>
        </p:spPr>
        <p:txBody>
          <a:bodyPr>
            <a:normAutofit/>
          </a:bodyPr>
          <a:lstStyle/>
          <a:p>
            <a:pPr algn="l"/>
            <a:r>
              <a:rPr lang="cs-CZ" sz="3200" dirty="0"/>
              <a:t>Milan Kopper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35D18EC8-A058-4D95-BF4D-153560F609EC}"/>
              </a:ext>
            </a:extLst>
          </p:cNvPr>
          <p:cNvSpPr txBox="1">
            <a:spLocks/>
          </p:cNvSpPr>
          <p:nvPr/>
        </p:nvSpPr>
        <p:spPr>
          <a:xfrm>
            <a:off x="1524000" y="111263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8C5CAF5-C0E9-48D0-A1E9-8CDD5AE524FE}"/>
              </a:ext>
            </a:extLst>
          </p:cNvPr>
          <p:cNvSpPr txBox="1"/>
          <p:nvPr/>
        </p:nvSpPr>
        <p:spPr>
          <a:xfrm>
            <a:off x="1701567" y="4695014"/>
            <a:ext cx="9737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latin typeface="+mj-lt"/>
              </a:rPr>
              <a:t>Obor č. 10: elektrotechnika, elektronika a telekomunikace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C096C08-0F46-4ACC-8974-23625EDFED2E}"/>
              </a:ext>
            </a:extLst>
          </p:cNvPr>
          <p:cNvSpPr txBox="1"/>
          <p:nvPr/>
        </p:nvSpPr>
        <p:spPr>
          <a:xfrm>
            <a:off x="1701567" y="5279789"/>
            <a:ext cx="84901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Střední průmyslová škola, Trutnov, Školní 101</a:t>
            </a:r>
            <a:endParaRPr lang="cs-CZ" sz="3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sz="3200" dirty="0">
                <a:latin typeface="+mj-lt"/>
              </a:rPr>
              <a:t>Královéhradecký kraj</a:t>
            </a:r>
          </a:p>
        </p:txBody>
      </p:sp>
    </p:spTree>
    <p:extLst>
      <p:ext uri="{BB962C8B-B14F-4D97-AF65-F5344CB8AC3E}">
        <p14:creationId xmlns:p14="http://schemas.microsoft.com/office/powerpoint/2010/main" val="71961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A3EB14-1B06-46FC-9DD1-4285C3C8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 a cíle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6F6A28-12FF-4D99-9C4D-0ECD0A782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Co bylo motivací k vytvoření projektu?</a:t>
            </a:r>
          </a:p>
          <a:p>
            <a:pPr marL="0" indent="0">
              <a:buNone/>
            </a:pPr>
            <a:r>
              <a:rPr lang="cs-CZ" dirty="0"/>
              <a:t>- Velikost a váha lineárních zdrojů</a:t>
            </a:r>
          </a:p>
          <a:p>
            <a:pPr marL="0" indent="0">
              <a:buNone/>
            </a:pPr>
            <a:r>
              <a:rPr lang="cs-CZ" dirty="0"/>
              <a:t>- Cena komerčních produktů</a:t>
            </a:r>
          </a:p>
          <a:p>
            <a:pPr marL="0" indent="0">
              <a:buNone/>
            </a:pPr>
            <a:r>
              <a:rPr lang="cs-CZ" dirty="0"/>
              <a:t>Jaké byly cíle projektu?</a:t>
            </a:r>
          </a:p>
          <a:p>
            <a:pPr>
              <a:buFontTx/>
              <a:buChar char="-"/>
            </a:pPr>
            <a:r>
              <a:rPr lang="cs-CZ" dirty="0"/>
              <a:t>Snadná přenosnost </a:t>
            </a:r>
          </a:p>
          <a:p>
            <a:pPr>
              <a:buFontTx/>
              <a:buChar char="-"/>
            </a:pPr>
            <a:r>
              <a:rPr lang="cs-CZ" dirty="0"/>
              <a:t>Co nejnižší pořizovaní cena</a:t>
            </a:r>
          </a:p>
          <a:p>
            <a:pPr>
              <a:buFontTx/>
              <a:buChar char="-"/>
            </a:pPr>
            <a:r>
              <a:rPr lang="cs-CZ" dirty="0"/>
              <a:t>Co nevětší uživatelský přívětivost</a:t>
            </a:r>
          </a:p>
        </p:txBody>
      </p:sp>
      <p:pic>
        <p:nvPicPr>
          <p:cNvPr id="5" name="Obrázek 4" descr="Obsah obrázku interiér&#10;&#10;Popis byl vytvořen automaticky">
            <a:extLst>
              <a:ext uri="{FF2B5EF4-FFF2-40B4-BE49-F238E27FC236}">
                <a16:creationId xmlns:a16="http://schemas.microsoft.com/office/drawing/2014/main" id="{54DA0292-A319-47C3-8C22-0F125CCC8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697" r="4149" b="18654"/>
          <a:stretch/>
        </p:blipFill>
        <p:spPr>
          <a:xfrm>
            <a:off x="6748040" y="2060294"/>
            <a:ext cx="5172002" cy="302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5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138882-E106-4BDA-9681-4D10132A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Zvýšení efektivity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7C6442-C298-427F-B71F-9773BF5E1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901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cs-CZ" dirty="0"/>
              <a:t>Předřazení spínaného regulátoru</a:t>
            </a:r>
          </a:p>
          <a:p>
            <a:pPr>
              <a:buFontTx/>
              <a:buChar char="-"/>
            </a:pPr>
            <a:endParaRPr lang="cs-CZ" dirty="0"/>
          </a:p>
          <a:p>
            <a:pPr>
              <a:buFontTx/>
              <a:buChar char="-"/>
            </a:pPr>
            <a:r>
              <a:rPr lang="cs-CZ" dirty="0"/>
              <a:t>Digitální řízení výstupů</a:t>
            </a:r>
          </a:p>
          <a:p>
            <a:pPr>
              <a:buFontTx/>
              <a:buChar char="-"/>
            </a:pPr>
            <a:endParaRPr lang="cs-CZ" dirty="0"/>
          </a:p>
          <a:p>
            <a:pPr>
              <a:buFontTx/>
              <a:buChar char="-"/>
            </a:pPr>
            <a:r>
              <a:rPr lang="cs-CZ" dirty="0"/>
              <a:t>Systém přepínání napájení</a:t>
            </a:r>
          </a:p>
          <a:p>
            <a:pPr>
              <a:buFontTx/>
              <a:buChar char="-"/>
            </a:pPr>
            <a:endParaRPr lang="cs-CZ" dirty="0"/>
          </a:p>
          <a:p>
            <a:pPr>
              <a:buFontTx/>
              <a:buChar char="-"/>
            </a:pPr>
            <a:r>
              <a:rPr lang="cs-CZ" dirty="0"/>
              <a:t>Zachování proudové regulace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7C06E1D-9912-4DFC-AAED-D8B1D38619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016" y="844550"/>
            <a:ext cx="3345815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7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9B8454-E056-437F-B321-FE26F49D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Hardwarové řešení</a:t>
            </a:r>
          </a:p>
        </p:txBody>
      </p:sp>
      <p:pic>
        <p:nvPicPr>
          <p:cNvPr id="5" name="Zástupný obsah 4" descr="Obsah obrázku motor&#10;&#10;Popis byl vytvořen automaticky">
            <a:extLst>
              <a:ext uri="{FF2B5EF4-FFF2-40B4-BE49-F238E27FC236}">
                <a16:creationId xmlns:a16="http://schemas.microsoft.com/office/drawing/2014/main" id="{1D857D77-843E-4376-811C-6224907D0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4" r="6659"/>
          <a:stretch/>
        </p:blipFill>
        <p:spPr>
          <a:xfrm>
            <a:off x="5949882" y="1782501"/>
            <a:ext cx="5883491" cy="4074329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81027F4-8B16-4696-833D-7A7F1B8DB783}"/>
              </a:ext>
            </a:extLst>
          </p:cNvPr>
          <p:cNvSpPr txBox="1"/>
          <p:nvPr/>
        </p:nvSpPr>
        <p:spPr>
          <a:xfrm>
            <a:off x="590308" y="1690688"/>
            <a:ext cx="51044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alibri" panose="020F0502020204030204" pitchFamily="34" charset="0"/>
              <a:buChar char="-"/>
            </a:pPr>
            <a:r>
              <a:rPr lang="cs-CZ" sz="2800" dirty="0"/>
              <a:t>Rozdělení na několik DPS pro                                 usnadnění výroby</a:t>
            </a:r>
          </a:p>
          <a:p>
            <a:pPr marL="457200" indent="-457200">
              <a:buFont typeface="Calibri" panose="020F0502020204030204" pitchFamily="34" charset="0"/>
              <a:buChar char="-"/>
            </a:pPr>
            <a:endParaRPr lang="cs-CZ" sz="2800" dirty="0"/>
          </a:p>
          <a:p>
            <a:pPr marL="457200" indent="-457200">
              <a:buFont typeface="Calibri" panose="020F0502020204030204" pitchFamily="34" charset="0"/>
              <a:buChar char="-"/>
            </a:pPr>
            <a:r>
              <a:rPr lang="cs-CZ" sz="2800" dirty="0"/>
              <a:t>Užití OEM zdroje</a:t>
            </a:r>
          </a:p>
          <a:p>
            <a:pPr marL="457200" indent="-457200">
              <a:buFont typeface="Calibri" panose="020F0502020204030204" pitchFamily="34" charset="0"/>
              <a:buChar char="-"/>
            </a:pPr>
            <a:endParaRPr lang="cs-CZ" sz="2800" dirty="0"/>
          </a:p>
          <a:p>
            <a:pPr marL="457200" indent="-457200">
              <a:buFont typeface="Calibri" panose="020F0502020204030204" pitchFamily="34" charset="0"/>
              <a:buChar char="-"/>
            </a:pPr>
            <a:r>
              <a:rPr lang="cs-CZ" sz="2800" dirty="0"/>
              <a:t>Aktivní chlazení a usměrnění obtoku vzduchu</a:t>
            </a:r>
          </a:p>
          <a:p>
            <a:pPr marL="457200" indent="-457200">
              <a:buFont typeface="Calibri" panose="020F0502020204030204" pitchFamily="34" charset="0"/>
              <a:buChar char="-"/>
            </a:pPr>
            <a:endParaRPr lang="cs-CZ" sz="2800" dirty="0"/>
          </a:p>
          <a:p>
            <a:pPr marL="457200" indent="-457200">
              <a:buFont typeface="Calibri" panose="020F0502020204030204" pitchFamily="34" charset="0"/>
              <a:buChar char="-"/>
            </a:pPr>
            <a:r>
              <a:rPr lang="cs-CZ" sz="2800" dirty="0"/>
              <a:t>Návrh zařízení ve třídě 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9375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EC4692-E244-4091-947C-8CC8A88D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Jednoduché ovládání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34321B-E45C-49EA-B0E1-22F87EA6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2521662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101</Words>
  <Application>Microsoft Office PowerPoint</Application>
  <PresentationFormat>Širokoúhlá obrazovka</PresentationFormat>
  <Paragraphs>30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Kompaktní laboratorní zdroj</vt:lpstr>
      <vt:lpstr>Motivace a cíle projektu</vt:lpstr>
      <vt:lpstr>Zvýšení efektivity </vt:lpstr>
      <vt:lpstr>Hardwarové řešení</vt:lpstr>
      <vt:lpstr>Jednoduché ovládání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Kompaktní laboratorní zdroj</dc:title>
  <dc:creator>Milan Kopper</dc:creator>
  <cp:lastModifiedBy>Milan Kopper</cp:lastModifiedBy>
  <cp:revision>6</cp:revision>
  <dcterms:created xsi:type="dcterms:W3CDTF">2022-03-03T08:27:07Z</dcterms:created>
  <dcterms:modified xsi:type="dcterms:W3CDTF">2022-03-03T12:22:05Z</dcterms:modified>
</cp:coreProperties>
</file>