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4"/>
  </p:sldMasterIdLst>
  <p:notesMasterIdLst>
    <p:notesMasterId r:id="rId15"/>
  </p:notesMasterIdLst>
  <p:sldIdLst>
    <p:sldId id="256" r:id="rId5"/>
    <p:sldId id="273" r:id="rId6"/>
    <p:sldId id="257" r:id="rId7"/>
    <p:sldId id="258" r:id="rId8"/>
    <p:sldId id="259" r:id="rId9"/>
    <p:sldId id="278" r:id="rId10"/>
    <p:sldId id="284" r:id="rId11"/>
    <p:sldId id="285" r:id="rId12"/>
    <p:sldId id="302" r:id="rId13"/>
    <p:sldId id="27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26" autoAdjust="0"/>
    <p:restoredTop sz="94607" autoAdjust="0"/>
  </p:normalViewPr>
  <p:slideViewPr>
    <p:cSldViewPr>
      <p:cViewPr varScale="1">
        <p:scale>
          <a:sx n="62" d="100"/>
          <a:sy n="62" d="100"/>
        </p:scale>
        <p:origin x="948" y="52"/>
      </p:cViewPr>
      <p:guideLst>
        <p:guide orient="horz" pos="2160"/>
        <p:guide pos="2880"/>
      </p:guideLst>
    </p:cSldViewPr>
  </p:slideViewPr>
  <p:outlineViewPr>
    <p:cViewPr>
      <p:scale>
        <a:sx n="33" d="100"/>
        <a:sy n="33" d="100"/>
      </p:scale>
      <p:origin x="0" y="43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1188aba70a04f5cb" providerId="LiveId" clId="{49F0A6BC-2742-4936-AC9A-8382DC27B746}"/>
    <pc:docChg chg="modSld">
      <pc:chgData name="" userId="1188aba70a04f5cb" providerId="LiveId" clId="{49F0A6BC-2742-4936-AC9A-8382DC27B746}" dt="2022-06-19T09:32:45.259" v="170" actId="5793"/>
      <pc:docMkLst>
        <pc:docMk/>
      </pc:docMkLst>
      <pc:sldChg chg="modSp">
        <pc:chgData name="" userId="1188aba70a04f5cb" providerId="LiveId" clId="{49F0A6BC-2742-4936-AC9A-8382DC27B746}" dt="2022-06-19T09:32:45.259" v="170" actId="5793"/>
        <pc:sldMkLst>
          <pc:docMk/>
          <pc:sldMk cId="0" sldId="258"/>
        </pc:sldMkLst>
        <pc:spChg chg="mod">
          <ac:chgData name="" userId="1188aba70a04f5cb" providerId="LiveId" clId="{49F0A6BC-2742-4936-AC9A-8382DC27B746}" dt="2022-06-19T09:32:45.259" v="170" actId="5793"/>
          <ac:spMkLst>
            <pc:docMk/>
            <pc:sldMk cId="0" sldId="258"/>
            <ac:spMk id="4" creationId="{00000000-0000-0000-0000-000000000000}"/>
          </ac:spMkLst>
        </pc:spChg>
      </pc:sldChg>
    </pc:docChg>
  </pc:docChgLst>
  <pc:docChgLst>
    <pc:chgData userId="1188aba70a04f5cb" providerId="LiveId" clId="{46CA8966-3751-4409-A0BE-6936351B1A9B}"/>
    <pc:docChg chg="modSld">
      <pc:chgData name="" userId="1188aba70a04f5cb" providerId="LiveId" clId="{46CA8966-3751-4409-A0BE-6936351B1A9B}" dt="2022-06-06T15:07:52.656" v="10" actId="2710"/>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ADF4FF-A78A-44E2-98D4-76140F65A368}" type="datetimeFigureOut">
              <a:rPr lang="en-US" smtClean="0"/>
              <a:pPr/>
              <a:t>6/20/2022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BA971-A081-4329-B0D3-D351A4E17B91}" type="slidenum">
              <a:rPr lang="en-US" smtClean="0"/>
              <a:pPr/>
              <a:t>‹#›</a:t>
            </a:fld>
            <a:endParaRPr lang="en-US"/>
          </a:p>
        </p:txBody>
      </p:sp>
    </p:spTree>
    <p:extLst>
      <p:ext uri="{BB962C8B-B14F-4D97-AF65-F5344CB8AC3E}">
        <p14:creationId xmlns:p14="http://schemas.microsoft.com/office/powerpoint/2010/main" val="165056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0BA971-A081-4329-B0D3-D351A4E17B91}" type="slidenum">
              <a:rPr lang="en-US" smtClean="0"/>
              <a:pPr/>
              <a:t>2</a:t>
            </a:fld>
            <a:endParaRPr lang="en-US"/>
          </a:p>
        </p:txBody>
      </p:sp>
    </p:spTree>
    <p:extLst>
      <p:ext uri="{BB962C8B-B14F-4D97-AF65-F5344CB8AC3E}">
        <p14:creationId xmlns:p14="http://schemas.microsoft.com/office/powerpoint/2010/main" val="180903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0BA971-A081-4329-B0D3-D351A4E17B91}" type="slidenum">
              <a:rPr lang="en-US" smtClean="0"/>
              <a:pPr/>
              <a:t>3</a:t>
            </a:fld>
            <a:endParaRPr lang="en-US" dirty="0"/>
          </a:p>
        </p:txBody>
      </p:sp>
    </p:spTree>
    <p:extLst>
      <p:ext uri="{BB962C8B-B14F-4D97-AF65-F5344CB8AC3E}">
        <p14:creationId xmlns:p14="http://schemas.microsoft.com/office/powerpoint/2010/main" val="3405731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616E4B-45F3-42E8-B9FA-D74B48A87951}" type="datetime1">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5D7CD-19B9-4CB3-A1E3-0673F2CE2818}" type="slidenum">
              <a:rPr lang="en-US" smtClean="0"/>
              <a:pPr/>
              <a:t>‹#›</a:t>
            </a:fld>
            <a:endParaRPr lang="en-US"/>
          </a:p>
        </p:txBody>
      </p:sp>
    </p:spTree>
    <p:extLst>
      <p:ext uri="{BB962C8B-B14F-4D97-AF65-F5344CB8AC3E}">
        <p14:creationId xmlns:p14="http://schemas.microsoft.com/office/powerpoint/2010/main" val="909162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D109A9-CB67-467B-BB1C-8FABBA1073D9}" type="datetime1">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5D7CD-19B9-4CB3-A1E3-0673F2CE2818}" type="slidenum">
              <a:rPr lang="en-US" smtClean="0"/>
              <a:pPr/>
              <a:t>‹#›</a:t>
            </a:fld>
            <a:endParaRPr lang="en-US"/>
          </a:p>
        </p:txBody>
      </p:sp>
    </p:spTree>
    <p:extLst>
      <p:ext uri="{BB962C8B-B14F-4D97-AF65-F5344CB8AC3E}">
        <p14:creationId xmlns:p14="http://schemas.microsoft.com/office/powerpoint/2010/main" val="37261790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4D109A9-CB67-467B-BB1C-8FABBA1073D9}" type="datetime1">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5D7CD-19B9-4CB3-A1E3-0673F2CE2818}" type="slidenum">
              <a:rPr lang="en-US" smtClean="0"/>
              <a:pPr/>
              <a:t>‹#›</a:t>
            </a:fld>
            <a:endParaRPr lang="en-US"/>
          </a:p>
        </p:txBody>
      </p:sp>
    </p:spTree>
    <p:extLst>
      <p:ext uri="{BB962C8B-B14F-4D97-AF65-F5344CB8AC3E}">
        <p14:creationId xmlns:p14="http://schemas.microsoft.com/office/powerpoint/2010/main" val="41638029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4D109A9-CB67-467B-BB1C-8FABBA1073D9}" type="datetime1">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5D7CD-19B9-4CB3-A1E3-0673F2CE2818}" type="slidenum">
              <a:rPr lang="en-US" smtClean="0"/>
              <a:pPr/>
              <a:t>‹#›</a:t>
            </a:fld>
            <a:endParaRPr 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58330607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D109A9-CB67-467B-BB1C-8FABBA1073D9}" type="datetime1">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5D7CD-19B9-4CB3-A1E3-0673F2CE2818}" type="slidenum">
              <a:rPr lang="en-US" smtClean="0"/>
              <a:pPr/>
              <a:t>‹#›</a:t>
            </a:fld>
            <a:endParaRPr lang="en-US"/>
          </a:p>
        </p:txBody>
      </p:sp>
    </p:spTree>
    <p:extLst>
      <p:ext uri="{BB962C8B-B14F-4D97-AF65-F5344CB8AC3E}">
        <p14:creationId xmlns:p14="http://schemas.microsoft.com/office/powerpoint/2010/main" val="121377132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D109A9-CB67-467B-BB1C-8FABBA1073D9}" type="datetime1">
              <a:rPr lang="en-US" smtClean="0"/>
              <a:pPr/>
              <a:t>6/20/2022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5D7CD-19B9-4CB3-A1E3-0673F2CE2818}" type="slidenum">
              <a:rPr lang="en-US" smtClean="0"/>
              <a:pPr/>
              <a:t>‹#›</a:t>
            </a:fld>
            <a:endParaRPr lang="en-US"/>
          </a:p>
        </p:txBody>
      </p:sp>
    </p:spTree>
    <p:extLst>
      <p:ext uri="{BB962C8B-B14F-4D97-AF65-F5344CB8AC3E}">
        <p14:creationId xmlns:p14="http://schemas.microsoft.com/office/powerpoint/2010/main" val="83991518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D109A9-CB67-467B-BB1C-8FABBA1073D9}" type="datetime1">
              <a:rPr lang="en-US" smtClean="0"/>
              <a:pPr/>
              <a:t>6/20/2022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5D7CD-19B9-4CB3-A1E3-0673F2CE2818}" type="slidenum">
              <a:rPr lang="en-US" smtClean="0"/>
              <a:pPr/>
              <a:t>‹#›</a:t>
            </a:fld>
            <a:endParaRPr lang="en-US"/>
          </a:p>
        </p:txBody>
      </p:sp>
    </p:spTree>
    <p:extLst>
      <p:ext uri="{BB962C8B-B14F-4D97-AF65-F5344CB8AC3E}">
        <p14:creationId xmlns:p14="http://schemas.microsoft.com/office/powerpoint/2010/main" val="220703982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225DA6-7277-4BBB-882B-A01B902F3855}" type="datetime1">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5D7CD-19B9-4CB3-A1E3-0673F2CE2818}" type="slidenum">
              <a:rPr lang="en-US" smtClean="0"/>
              <a:pPr/>
              <a:t>‹#›</a:t>
            </a:fld>
            <a:endParaRPr lang="en-US"/>
          </a:p>
        </p:txBody>
      </p:sp>
    </p:spTree>
    <p:extLst>
      <p:ext uri="{BB962C8B-B14F-4D97-AF65-F5344CB8AC3E}">
        <p14:creationId xmlns:p14="http://schemas.microsoft.com/office/powerpoint/2010/main" val="1416728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7E399-0B94-497D-BB96-22B15D9FD9CB}" type="datetime1">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5D7CD-19B9-4CB3-A1E3-0673F2CE2818}" type="slidenum">
              <a:rPr lang="en-US" smtClean="0"/>
              <a:pPr/>
              <a:t>‹#›</a:t>
            </a:fld>
            <a:endParaRPr lang="en-US"/>
          </a:p>
        </p:txBody>
      </p:sp>
    </p:spTree>
    <p:extLst>
      <p:ext uri="{BB962C8B-B14F-4D97-AF65-F5344CB8AC3E}">
        <p14:creationId xmlns:p14="http://schemas.microsoft.com/office/powerpoint/2010/main" val="261399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3C336-562B-4CBC-BB1C-72376B46403B}" type="datetime1">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5D7CD-19B9-4CB3-A1E3-0673F2CE2818}" type="slidenum">
              <a:rPr lang="en-US" smtClean="0"/>
              <a:pPr/>
              <a:t>‹#›</a:t>
            </a:fld>
            <a:endParaRPr lang="en-US"/>
          </a:p>
        </p:txBody>
      </p:sp>
    </p:spTree>
    <p:extLst>
      <p:ext uri="{BB962C8B-B14F-4D97-AF65-F5344CB8AC3E}">
        <p14:creationId xmlns:p14="http://schemas.microsoft.com/office/powerpoint/2010/main" val="2775679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ED8449-8E9C-474E-9562-A8BC02F12C11}" type="datetime1">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5D7CD-19B9-4CB3-A1E3-0673F2CE2818}" type="slidenum">
              <a:rPr lang="en-US" smtClean="0"/>
              <a:pPr/>
              <a:t>‹#›</a:t>
            </a:fld>
            <a:endParaRPr lang="en-US"/>
          </a:p>
        </p:txBody>
      </p:sp>
    </p:spTree>
    <p:extLst>
      <p:ext uri="{BB962C8B-B14F-4D97-AF65-F5344CB8AC3E}">
        <p14:creationId xmlns:p14="http://schemas.microsoft.com/office/powerpoint/2010/main" val="246994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958A30-D29A-4208-B073-AB6FC1BABD77}" type="datetime1">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5D7CD-19B9-4CB3-A1E3-0673F2CE2818}" type="slidenum">
              <a:rPr lang="en-US" smtClean="0"/>
              <a:pPr/>
              <a:t>‹#›</a:t>
            </a:fld>
            <a:endParaRPr lang="en-US"/>
          </a:p>
        </p:txBody>
      </p:sp>
    </p:spTree>
    <p:extLst>
      <p:ext uri="{BB962C8B-B14F-4D97-AF65-F5344CB8AC3E}">
        <p14:creationId xmlns:p14="http://schemas.microsoft.com/office/powerpoint/2010/main" val="3459979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58A98A-42D6-4D09-A8D6-A31E43EF5107}" type="datetime1">
              <a:rPr lang="en-US" smtClean="0"/>
              <a:pPr/>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B5D7CD-19B9-4CB3-A1E3-0673F2CE2818}" type="slidenum">
              <a:rPr lang="en-US" smtClean="0"/>
              <a:pPr/>
              <a:t>‹#›</a:t>
            </a:fld>
            <a:endParaRPr lang="en-US"/>
          </a:p>
        </p:txBody>
      </p:sp>
    </p:spTree>
    <p:extLst>
      <p:ext uri="{BB962C8B-B14F-4D97-AF65-F5344CB8AC3E}">
        <p14:creationId xmlns:p14="http://schemas.microsoft.com/office/powerpoint/2010/main" val="221788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1A16B2-ACBA-4169-A754-7EBEF987E1CE}" type="datetime1">
              <a:rPr lang="en-US" smtClean="0"/>
              <a:pPr/>
              <a:t>6/20/2022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FB5D7CD-19B9-4CB3-A1E3-0673F2CE2818}" type="slidenum">
              <a:rPr lang="en-US" smtClean="0"/>
              <a:pPr/>
              <a:t>‹#›</a:t>
            </a:fld>
            <a:endParaRPr lang="en-US"/>
          </a:p>
        </p:txBody>
      </p:sp>
    </p:spTree>
    <p:extLst>
      <p:ext uri="{BB962C8B-B14F-4D97-AF65-F5344CB8AC3E}">
        <p14:creationId xmlns:p14="http://schemas.microsoft.com/office/powerpoint/2010/main" val="612202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2E81674-1BDE-40B8-A119-0084810EFB68}" type="datetime1">
              <a:rPr lang="en-US" smtClean="0"/>
              <a:pPr/>
              <a:t>6/20/2022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FB5D7CD-19B9-4CB3-A1E3-0673F2CE2818}" type="slidenum">
              <a:rPr lang="en-US" smtClean="0"/>
              <a:pPr/>
              <a:t>‹#›</a:t>
            </a:fld>
            <a:endParaRPr lang="en-US"/>
          </a:p>
        </p:txBody>
      </p:sp>
    </p:spTree>
    <p:extLst>
      <p:ext uri="{BB962C8B-B14F-4D97-AF65-F5344CB8AC3E}">
        <p14:creationId xmlns:p14="http://schemas.microsoft.com/office/powerpoint/2010/main" val="340106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11F1020-26BC-4434-9D22-9246D0CAD5C9}" type="datetime1">
              <a:rPr lang="en-US" smtClean="0"/>
              <a:pPr/>
              <a:t>6/20/2022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FB5D7CD-19B9-4CB3-A1E3-0673F2CE2818}" type="slidenum">
              <a:rPr lang="en-US" smtClean="0"/>
              <a:pPr/>
              <a:t>‹#›</a:t>
            </a:fld>
            <a:endParaRPr lang="en-US"/>
          </a:p>
        </p:txBody>
      </p:sp>
    </p:spTree>
    <p:extLst>
      <p:ext uri="{BB962C8B-B14F-4D97-AF65-F5344CB8AC3E}">
        <p14:creationId xmlns:p14="http://schemas.microsoft.com/office/powerpoint/2010/main" val="547689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3DF7D6-58A2-482D-B919-CA6C0656C83E}" type="datetime1">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5D7CD-19B9-4CB3-A1E3-0673F2CE2818}" type="slidenum">
              <a:rPr lang="en-US" smtClean="0"/>
              <a:pPr/>
              <a:t>‹#›</a:t>
            </a:fld>
            <a:endParaRPr lang="en-US"/>
          </a:p>
        </p:txBody>
      </p:sp>
    </p:spTree>
    <p:extLst>
      <p:ext uri="{BB962C8B-B14F-4D97-AF65-F5344CB8AC3E}">
        <p14:creationId xmlns:p14="http://schemas.microsoft.com/office/powerpoint/2010/main" val="33387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4D109A9-CB67-467B-BB1C-8FABBA1073D9}" type="datetime1">
              <a:rPr lang="en-US" smtClean="0"/>
              <a:pPr/>
              <a:t>6/20/2022</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1FB5D7CD-19B9-4CB3-A1E3-0673F2CE2818}" type="slidenum">
              <a:rPr lang="en-US" smtClean="0"/>
              <a:pPr/>
              <a:t>‹#›</a:t>
            </a:fld>
            <a:endParaRPr lang="en-US"/>
          </a:p>
        </p:txBody>
      </p:sp>
    </p:spTree>
    <p:extLst>
      <p:ext uri="{BB962C8B-B14F-4D97-AF65-F5344CB8AC3E}">
        <p14:creationId xmlns:p14="http://schemas.microsoft.com/office/powerpoint/2010/main" val="3375330083"/>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762000"/>
          </a:xfrm>
        </p:spPr>
        <p:txBody>
          <a:bodyPr>
            <a:normAutofit/>
          </a:bodyPr>
          <a:lstStyle/>
          <a:p>
            <a:pPr algn="ctr"/>
            <a:r>
              <a:rPr lang="en-US" sz="1800" b="1" dirty="0">
                <a:solidFill>
                  <a:schemeClr val="tx1"/>
                </a:solidFill>
                <a:latin typeface="Times New Roman" pitchFamily="18" charset="0"/>
                <a:cs typeface="Times New Roman" pitchFamily="18" charset="0"/>
              </a:rPr>
              <a:t>     EVEREST ENGINEERING COLLEGE </a:t>
            </a:r>
          </a:p>
        </p:txBody>
      </p:sp>
      <p:sp>
        <p:nvSpPr>
          <p:cNvPr id="3" name="Subtitle 2"/>
          <p:cNvSpPr>
            <a:spLocks noGrp="1"/>
          </p:cNvSpPr>
          <p:nvPr>
            <p:ph type="subTitle" idx="1"/>
          </p:nvPr>
        </p:nvSpPr>
        <p:spPr>
          <a:xfrm>
            <a:off x="0" y="3200400"/>
            <a:ext cx="9144000" cy="3657600"/>
          </a:xfrm>
        </p:spPr>
        <p:txBody>
          <a:bodyPr>
            <a:normAutofit fontScale="85000" lnSpcReduction="20000"/>
          </a:bodyPr>
          <a:lstStyle/>
          <a:p>
            <a:pPr algn="ctr"/>
            <a:r>
              <a:rPr lang="en-US" b="1" dirty="0">
                <a:solidFill>
                  <a:schemeClr val="tx1"/>
                </a:solidFill>
                <a:latin typeface="Times New Roman" panose="02020603050405020304" pitchFamily="18" charset="0"/>
                <a:cs typeface="Times New Roman" pitchFamily="18" charset="0"/>
              </a:rPr>
              <a:t>A</a:t>
            </a:r>
          </a:p>
          <a:p>
            <a:pPr algn="ctr"/>
            <a:r>
              <a:rPr lang="en-US" dirty="0">
                <a:solidFill>
                  <a:schemeClr val="tx1"/>
                </a:solidFill>
                <a:latin typeface="Times New Roman" panose="02020603050405020304" pitchFamily="18" charset="0"/>
                <a:cs typeface="Times New Roman" pitchFamily="18" charset="0"/>
              </a:rPr>
              <a:t>PROPOSAL DEFENCE</a:t>
            </a:r>
          </a:p>
          <a:p>
            <a:pPr algn="ctr"/>
            <a:r>
              <a:rPr lang="en-US" b="1" dirty="0">
                <a:solidFill>
                  <a:schemeClr val="tx1"/>
                </a:solidFill>
                <a:latin typeface="Times New Roman" pitchFamily="18" charset="0"/>
                <a:cs typeface="Times New Roman" pitchFamily="18" charset="0"/>
              </a:rPr>
              <a:t>ON</a:t>
            </a:r>
          </a:p>
          <a:p>
            <a:pPr algn="ctr"/>
            <a:r>
              <a:rPr lang="en-US" b="1" dirty="0">
                <a:solidFill>
                  <a:schemeClr val="tx1"/>
                </a:solidFill>
                <a:latin typeface="Times New Roman" pitchFamily="18" charset="0"/>
                <a:cs typeface="Times New Roman" pitchFamily="18" charset="0"/>
              </a:rPr>
              <a:t> “</a:t>
            </a:r>
            <a:r>
              <a:rPr lang="en-US" dirty="0">
                <a:latin typeface="Times New Roman" panose="02020603050405020304" pitchFamily="18" charset="0"/>
                <a:cs typeface="Times New Roman" panose="02020603050405020304" pitchFamily="18" charset="0"/>
              </a:rPr>
              <a:t>BLOOD BANK MANAGEMENT SYSTEM</a:t>
            </a:r>
            <a:r>
              <a:rPr lang="en-US" b="1" dirty="0">
                <a:solidFill>
                  <a:schemeClr val="tx1"/>
                </a:solidFill>
                <a:latin typeface="Times New Roman" panose="02020603050405020304" pitchFamily="18" charset="0"/>
                <a:cs typeface="Times New Roman" pitchFamily="18" charset="0"/>
              </a:rPr>
              <a:t>”</a:t>
            </a:r>
          </a:p>
          <a:p>
            <a:pPr algn="ctr"/>
            <a:r>
              <a:rPr lang="en-US" dirty="0">
                <a:solidFill>
                  <a:schemeClr val="tx1"/>
                </a:solidFill>
                <a:latin typeface="Times New Roman" panose="02020603050405020304" pitchFamily="18" charset="0"/>
                <a:cs typeface="Times New Roman" pitchFamily="18" charset="0"/>
              </a:rPr>
              <a:t>  Project Group Member </a:t>
            </a:r>
          </a:p>
          <a:p>
            <a:pPr algn="ctr"/>
            <a:r>
              <a:rPr lang="en-US" sz="1600" b="0" dirty="0">
                <a:solidFill>
                  <a:schemeClr val="tx1"/>
                </a:solidFill>
                <a:latin typeface="Times New Roman" panose="02020603050405020304" pitchFamily="18" charset="0"/>
                <a:cs typeface="Times New Roman" pitchFamily="18" charset="0"/>
              </a:rPr>
              <a:t>   </a:t>
            </a:r>
          </a:p>
          <a:p>
            <a:r>
              <a:rPr lang="en-US" sz="1600" dirty="0">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Manish Rai			[19120060]</a:t>
            </a:r>
          </a:p>
          <a:p>
            <a:r>
              <a:rPr lang="en-US" sz="1400" dirty="0">
                <a:solidFill>
                  <a:schemeClr val="tx1"/>
                </a:solidFill>
                <a:latin typeface="Times New Roman" panose="02020603050405020304" pitchFamily="18" charset="0"/>
                <a:cs typeface="Times New Roman" panose="02020603050405020304" pitchFamily="18" charset="0"/>
              </a:rPr>
              <a:t>			Milan Bhattarai	[19120063]</a:t>
            </a:r>
          </a:p>
          <a:p>
            <a:r>
              <a:rPr lang="en-US" sz="1400" dirty="0">
                <a:solidFill>
                  <a:schemeClr val="tx1"/>
                </a:solidFill>
                <a:latin typeface="Times New Roman" panose="02020603050405020304" pitchFamily="18" charset="0"/>
                <a:cs typeface="Times New Roman" panose="02020603050405020304" pitchFamily="18" charset="0"/>
              </a:rPr>
              <a:t>			Dipesh Magar		[19120054]</a:t>
            </a:r>
          </a:p>
          <a:p>
            <a:r>
              <a:rPr lang="en-US" sz="1400" dirty="0">
                <a:solidFill>
                  <a:schemeClr val="tx1"/>
                </a:solidFill>
                <a:latin typeface="Times New Roman" panose="02020603050405020304" pitchFamily="18" charset="0"/>
                <a:cs typeface="Times New Roman" panose="02020603050405020304" pitchFamily="18" charset="0"/>
              </a:rPr>
              <a:t>			Jhak Prasad Pun		[19120056]</a:t>
            </a:r>
          </a:p>
          <a:p>
            <a:endParaRPr lang="en-US" sz="1600" b="0" dirty="0">
              <a:solidFill>
                <a:schemeClr val="tx1"/>
              </a:solidFill>
              <a:latin typeface="Times New Roman" panose="02020603050405020304" pitchFamily="18" charset="0"/>
              <a:cs typeface="Times New Roman" pitchFamily="18" charset="0"/>
            </a:endParaRPr>
          </a:p>
          <a:p>
            <a:pPr algn="r"/>
            <a:r>
              <a:rPr lang="en-US" sz="1600" b="1" dirty="0">
                <a:solidFill>
                  <a:schemeClr val="tx1"/>
                </a:solidFill>
                <a:latin typeface="Times New Roman" panose="02020603050405020304" pitchFamily="18" charset="0"/>
                <a:cs typeface="Times New Roman" pitchFamily="18" charset="0"/>
              </a:rPr>
              <a:t>DATE:</a:t>
            </a:r>
          </a:p>
        </p:txBody>
      </p:sp>
      <p:pic>
        <p:nvPicPr>
          <p:cNvPr id="5" name="Picture 2" descr="C:\Users\Acer\Desktop\37383522_1463099130502503_5816969608233484288_n.jpg">
            <a:extLst>
              <a:ext uri="{FF2B5EF4-FFF2-40B4-BE49-F238E27FC236}">
                <a16:creationId xmlns:a16="http://schemas.microsoft.com/office/drawing/2014/main" id="{2C3D9086-06CD-4D3D-9261-EE6A7794275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119" t="8752" b="9561"/>
          <a:stretch/>
        </p:blipFill>
        <p:spPr bwMode="auto">
          <a:xfrm>
            <a:off x="3563888" y="1184175"/>
            <a:ext cx="2155125" cy="2016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066800"/>
            <a:ext cx="8305800" cy="2667000"/>
          </a:xfrm>
        </p:spPr>
        <p:txBody>
          <a:bodyPr>
            <a:normAutofit/>
          </a:bodyPr>
          <a:lstStyle/>
          <a:p>
            <a:r>
              <a:rPr lang="en-US" sz="4800" b="1" dirty="0">
                <a:latin typeface="Times New Roman" pitchFamily="18" charset="0"/>
                <a:cs typeface="Times New Roman" pitchFamily="18" charset="0"/>
              </a:rPr>
              <a:t>                   </a:t>
            </a:r>
            <a:r>
              <a:rPr lang="en-US" sz="5400" b="1" dirty="0">
                <a:solidFill>
                  <a:schemeClr val="tx1"/>
                </a:solidFill>
                <a:latin typeface="Times New Roman" pitchFamily="18" charset="0"/>
                <a:cs typeface="Times New Roman" pitchFamily="18" charset="0"/>
              </a:rPr>
              <a:t>Thank you</a:t>
            </a:r>
          </a:p>
        </p:txBody>
      </p:sp>
      <p:sp>
        <p:nvSpPr>
          <p:cNvPr id="4" name="Subtitle 3"/>
          <p:cNvSpPr>
            <a:spLocks noGrp="1"/>
          </p:cNvSpPr>
          <p:nvPr>
            <p:ph type="subTitle" idx="1"/>
          </p:nvPr>
        </p:nvSpPr>
        <p:spPr>
          <a:xfrm>
            <a:off x="5029200" y="4495800"/>
            <a:ext cx="3429000" cy="1752600"/>
          </a:xfrm>
        </p:spPr>
        <p:txBody>
          <a:bodyPr>
            <a:normAutofit fontScale="47500" lnSpcReduction="20000"/>
          </a:bodyPr>
          <a:lstStyle/>
          <a:p>
            <a:endParaRPr lang="en-US" dirty="0">
              <a:solidFill>
                <a:schemeClr val="tx1"/>
              </a:solidFill>
            </a:endParaRPr>
          </a:p>
          <a:p>
            <a:endParaRPr lang="en-US" dirty="0">
              <a:solidFill>
                <a:schemeClr val="tx1"/>
              </a:solidFill>
            </a:endParaRPr>
          </a:p>
          <a:p>
            <a:r>
              <a:rPr lang="en-US" sz="5400" dirty="0">
                <a:solidFill>
                  <a:schemeClr val="tx1"/>
                </a:solidFill>
              </a:rPr>
              <a:t>                                                                                             </a:t>
            </a:r>
            <a:r>
              <a:rPr lang="en-US" sz="6500" dirty="0">
                <a:solidFill>
                  <a:schemeClr val="tx1"/>
                </a:solidFill>
                <a:latin typeface="Times New Roman" pitchFamily="18" charset="0"/>
                <a:cs typeface="Times New Roman" pitchFamily="18" charset="0"/>
              </a:rPr>
              <a:t>Any Question?</a:t>
            </a:r>
          </a:p>
        </p:txBody>
      </p:sp>
    </p:spTree>
  </p:cSld>
  <p:clrMapOvr>
    <a:masterClrMapping/>
  </p:clrMapOvr>
  <p:transition spd="slow">
    <p:comb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543800" cy="685800"/>
          </a:xfrm>
        </p:spPr>
        <p:txBody>
          <a:bodyPr>
            <a:noAutofit/>
          </a:bodyPr>
          <a:lstStyle/>
          <a:p>
            <a:pPr algn="ctr"/>
            <a:r>
              <a:rPr lang="en-US" sz="4000" b="1" dirty="0">
                <a:solidFill>
                  <a:schemeClr val="tx1"/>
                </a:solidFill>
                <a:latin typeface="Times New Roman" pitchFamily="18" charset="0"/>
                <a:cs typeface="Times New Roman" pitchFamily="18" charset="0"/>
              </a:rPr>
              <a:t> </a:t>
            </a:r>
            <a:r>
              <a:rPr lang="en-US" sz="1600" b="1" dirty="0">
                <a:latin typeface="Times New Roman" panose="02020603050405020304" pitchFamily="18" charset="0"/>
                <a:cs typeface="Times New Roman" panose="02020603050405020304" pitchFamily="18" charset="0"/>
              </a:rPr>
              <a:t>Table of Contents</a:t>
            </a:r>
            <a:endParaRPr lang="en-US" sz="1600" b="1" dirty="0">
              <a:solidFill>
                <a:schemeClr val="tx1"/>
              </a:solidFill>
              <a:latin typeface="Times New Roman" panose="02020603050405020304" pitchFamily="18" charset="0"/>
              <a:cs typeface="Times New Roman" pitchFamily="18" charset="0"/>
            </a:endParaRPr>
          </a:p>
        </p:txBody>
      </p:sp>
      <p:sp>
        <p:nvSpPr>
          <p:cNvPr id="3" name="Content Placeholder 2"/>
          <p:cNvSpPr>
            <a:spLocks noGrp="1"/>
          </p:cNvSpPr>
          <p:nvPr>
            <p:ph idx="1"/>
          </p:nvPr>
        </p:nvSpPr>
        <p:spPr>
          <a:xfrm>
            <a:off x="467544" y="990600"/>
            <a:ext cx="7696200" cy="5867400"/>
          </a:xfrm>
        </p:spPr>
        <p:txBody>
          <a:bodyPr>
            <a:normAutofit/>
          </a:bodyPr>
          <a:lstStyle/>
          <a:p>
            <a:pPr>
              <a:lnSpc>
                <a:spcPct val="150000"/>
              </a:lnSpc>
              <a:buNone/>
            </a:pPr>
            <a:r>
              <a:rPr lang="en-US" dirty="0"/>
              <a:t> </a:t>
            </a:r>
            <a:r>
              <a:rPr lang="en-US" sz="1200" b="1" dirty="0">
                <a:latin typeface="Times New Roman" panose="02020603050405020304" pitchFamily="18" charset="0"/>
                <a:cs typeface="Times New Roman" panose="02020603050405020304" pitchFamily="18" charset="0"/>
              </a:rPr>
              <a:t>CHAPTER 1 : INTRODUCTION</a:t>
            </a:r>
          </a:p>
          <a:p>
            <a:pPr>
              <a:lnSpc>
                <a:spcPct val="150000"/>
              </a:lnSpc>
              <a:buNone/>
            </a:pPr>
            <a:r>
              <a:rPr lang="en-US" sz="1200" b="1" dirty="0">
                <a:latin typeface="Times New Roman" panose="02020603050405020304" pitchFamily="18" charset="0"/>
                <a:cs typeface="Times New Roman" panose="02020603050405020304" pitchFamily="18" charset="0"/>
              </a:rPr>
              <a:t> CHAPTER 2 : STATEMENT OF WORK</a:t>
            </a:r>
          </a:p>
          <a:p>
            <a:pPr>
              <a:lnSpc>
                <a:spcPct val="150000"/>
              </a:lnSpc>
              <a:buNone/>
            </a:pPr>
            <a:r>
              <a:rPr lang="en-US" sz="1200" b="1" dirty="0">
                <a:latin typeface="Times New Roman" panose="02020603050405020304" pitchFamily="18" charset="0"/>
                <a:cs typeface="Times New Roman" panose="02020603050405020304" pitchFamily="18" charset="0"/>
              </a:rPr>
              <a:t> 2.1 : Aims and Objectives </a:t>
            </a:r>
          </a:p>
          <a:p>
            <a:pPr>
              <a:lnSpc>
                <a:spcPct val="150000"/>
              </a:lnSpc>
              <a:buNone/>
            </a:pPr>
            <a:r>
              <a:rPr lang="en-US" sz="1200" b="1" dirty="0">
                <a:latin typeface="Times New Roman" panose="02020603050405020304" pitchFamily="18" charset="0"/>
                <a:cs typeface="Times New Roman" panose="02020603050405020304" pitchFamily="18" charset="0"/>
              </a:rPr>
              <a:t> 2.1.1 : Aims</a:t>
            </a:r>
          </a:p>
          <a:p>
            <a:pPr>
              <a:lnSpc>
                <a:spcPct val="150000"/>
              </a:lnSpc>
              <a:buNone/>
            </a:pPr>
            <a:r>
              <a:rPr lang="en-US" sz="1200" b="1" dirty="0">
                <a:latin typeface="Times New Roman" panose="02020603050405020304" pitchFamily="18" charset="0"/>
                <a:cs typeface="Times New Roman" panose="02020603050405020304" pitchFamily="18" charset="0"/>
              </a:rPr>
              <a:t> 2.1.2 : Objectives </a:t>
            </a:r>
          </a:p>
          <a:p>
            <a:pPr>
              <a:lnSpc>
                <a:spcPct val="150000"/>
              </a:lnSpc>
              <a:buNone/>
            </a:pPr>
            <a:r>
              <a:rPr lang="en-US" sz="1200" b="1" dirty="0">
                <a:latin typeface="Times New Roman" panose="02020603050405020304" pitchFamily="18" charset="0"/>
                <a:cs typeface="Times New Roman" panose="02020603050405020304" pitchFamily="18" charset="0"/>
              </a:rPr>
              <a:t> 2.2 : Related work</a:t>
            </a:r>
          </a:p>
          <a:p>
            <a:pPr>
              <a:lnSpc>
                <a:spcPct val="150000"/>
              </a:lnSpc>
              <a:buNone/>
            </a:pPr>
            <a:r>
              <a:rPr lang="en-US" sz="1200" b="1" dirty="0">
                <a:latin typeface="Times New Roman" panose="02020603050405020304" pitchFamily="18" charset="0"/>
                <a:cs typeface="Times New Roman" panose="02020603050405020304" pitchFamily="18" charset="0"/>
              </a:rPr>
              <a:t> CHAPTER 3 : EXPECTED OUTCOMES </a:t>
            </a:r>
          </a:p>
          <a:p>
            <a:pPr>
              <a:lnSpc>
                <a:spcPct val="150000"/>
              </a:lnSpc>
              <a:buNone/>
            </a:pPr>
            <a:r>
              <a:rPr lang="en-US" sz="1200" b="1" dirty="0">
                <a:latin typeface="Times New Roman" panose="02020603050405020304" pitchFamily="18" charset="0"/>
                <a:cs typeface="Times New Roman" panose="02020603050405020304" pitchFamily="18" charset="0"/>
              </a:rPr>
              <a:t>CHAPTER 4: EVALUATION PLAN </a:t>
            </a:r>
          </a:p>
          <a:p>
            <a:pPr>
              <a:lnSpc>
                <a:spcPct val="150000"/>
              </a:lnSpc>
              <a:buNone/>
            </a:pPr>
            <a:r>
              <a:rPr lang="en-US" sz="1200" b="1" dirty="0">
                <a:latin typeface="Times New Roman" panose="02020603050405020304" pitchFamily="18" charset="0"/>
                <a:cs typeface="Times New Roman" panose="02020603050405020304" pitchFamily="18" charset="0"/>
              </a:rPr>
              <a:t>CHAPTER 5: CONCLUSION </a:t>
            </a:r>
          </a:p>
          <a:p>
            <a:pPr>
              <a:lnSpc>
                <a:spcPct val="150000"/>
              </a:lnSpc>
              <a:buNone/>
            </a:pPr>
            <a:r>
              <a:rPr lang="en-US" sz="1200" b="1" dirty="0">
                <a:latin typeface="Times New Roman" panose="02020603050405020304" pitchFamily="18" charset="0"/>
                <a:cs typeface="Times New Roman" panose="02020603050405020304" pitchFamily="18" charset="0"/>
              </a:rPr>
              <a:t>CHAPTER 6: ADDITIONAL REQUIREMENTS</a:t>
            </a:r>
          </a:p>
          <a:p>
            <a:pPr>
              <a:lnSpc>
                <a:spcPct val="150000"/>
              </a:lnSpc>
              <a:buNone/>
            </a:pPr>
            <a:r>
              <a:rPr lang="en-US" sz="1200" b="1" dirty="0">
                <a:latin typeface="Times New Roman" panose="02020603050405020304" pitchFamily="18" charset="0"/>
                <a:cs typeface="Times New Roman" panose="02020603050405020304" pitchFamily="18" charset="0"/>
              </a:rPr>
              <a:t>CHAPTER 7: REFERENCE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normAutofit/>
          </a:bodyPr>
          <a:lstStyle/>
          <a:p>
            <a:pPr algn="ctr">
              <a:lnSpc>
                <a:spcPct val="150000"/>
              </a:lnSpc>
            </a:pPr>
            <a:r>
              <a:rPr lang="en-US" sz="3600" b="1" dirty="0">
                <a:solidFill>
                  <a:schemeClr val="tx1"/>
                </a:solidFill>
                <a:latin typeface="Times New Roman" pitchFamily="18" charset="0"/>
                <a:cs typeface="Times New Roman" pitchFamily="18" charset="0"/>
              </a:rPr>
              <a:t> </a:t>
            </a:r>
            <a:r>
              <a:rPr lang="en-US" sz="1600" b="1" dirty="0">
                <a:latin typeface="Times New Roman" panose="02020603050405020304" pitchFamily="18" charset="0"/>
                <a:cs typeface="Times New Roman" panose="02020603050405020304" pitchFamily="18" charset="0"/>
              </a:rPr>
              <a:t>CHAPTER 1: INTRODUCTION</a:t>
            </a:r>
            <a:endParaRPr lang="en-US" sz="1600" b="1" dirty="0">
              <a:solidFill>
                <a:schemeClr val="tx1"/>
              </a:solidFill>
              <a:latin typeface="Times New Roman" panose="02020603050405020304" pitchFamily="18" charset="0"/>
              <a:cs typeface="Times New Roman" pitchFamily="18" charset="0"/>
            </a:endParaRPr>
          </a:p>
        </p:txBody>
      </p:sp>
      <p:sp>
        <p:nvSpPr>
          <p:cNvPr id="3" name="Content Placeholder 2"/>
          <p:cNvSpPr>
            <a:spLocks noGrp="1"/>
          </p:cNvSpPr>
          <p:nvPr>
            <p:ph idx="1"/>
          </p:nvPr>
        </p:nvSpPr>
        <p:spPr>
          <a:xfrm>
            <a:off x="400247" y="1504222"/>
            <a:ext cx="8291264" cy="4725963"/>
          </a:xfrm>
        </p:spPr>
        <p:txBody>
          <a:bodyPr>
            <a:noAutofit/>
          </a:bodyPr>
          <a:lstStyle/>
          <a:p>
            <a:pPr>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The "BLOOD BANK MANAGEMENT SYSTEM" is a  simply known as how to managed the Blood Effectively.</a:t>
            </a:r>
          </a:p>
          <a:p>
            <a:pPr>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Blood Banks also participates in the process of collecting blood and other procedures such like as managing stocks, approving blood requests and updating donations Information.</a:t>
            </a:r>
          </a:p>
          <a:p>
            <a:pPr>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Also provide the information required for the need people as far as possible.</a:t>
            </a:r>
          </a:p>
          <a:p>
            <a:pPr marL="0" indent="0">
              <a:lnSpc>
                <a:spcPct val="150000"/>
              </a:lnSpc>
              <a:buNone/>
            </a:pPr>
            <a:endParaRPr lang="en-US" sz="1200" dirty="0"/>
          </a:p>
          <a:p>
            <a:pPr algn="just">
              <a:lnSpc>
                <a:spcPct val="150000"/>
              </a:lnSpc>
              <a:buFont typeface="Arial" pitchFamily="34" charset="0"/>
              <a:buChar char="•"/>
            </a:pPr>
            <a:endParaRPr lang="en-US" sz="1200" dirty="0"/>
          </a:p>
        </p:txBody>
      </p:sp>
      <p:sp>
        <p:nvSpPr>
          <p:cNvPr id="4" name="Slide Number Placeholder 3"/>
          <p:cNvSpPr>
            <a:spLocks noGrp="1"/>
          </p:cNvSpPr>
          <p:nvPr>
            <p:ph type="sldNum" sz="quarter" idx="12"/>
          </p:nvPr>
        </p:nvSpPr>
        <p:spPr/>
        <p:txBody>
          <a:bodyPr/>
          <a:lstStyle/>
          <a:p>
            <a:r>
              <a:rPr lang="en-US" dirty="0"/>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415723"/>
            <a:ext cx="7467600" cy="1295400"/>
          </a:xfrm>
        </p:spPr>
        <p:txBody>
          <a:bodyPr>
            <a:normAutofit/>
          </a:bodyPr>
          <a:lstStyle/>
          <a:p>
            <a:pPr algn="ctr">
              <a:lnSpc>
                <a:spcPct val="150000"/>
              </a:lnSpc>
            </a:pPr>
            <a:r>
              <a:rPr lang="en-US" sz="1600" b="1" dirty="0">
                <a:latin typeface="Times New Roman" panose="02020603050405020304" pitchFamily="18" charset="0"/>
                <a:cs typeface="Times New Roman" panose="02020603050405020304" pitchFamily="18" charset="0"/>
              </a:rPr>
              <a:t>CHAPTER 2: STATEMENT OF WORK</a:t>
            </a:r>
            <a:endParaRPr lang="en-US" sz="1600" b="1" dirty="0">
              <a:solidFill>
                <a:schemeClr val="tx1"/>
              </a:solidFill>
              <a:latin typeface="Times New Roman" panose="02020603050405020304" pitchFamily="18" charset="0"/>
              <a:cs typeface="Times New Roman" pitchFamily="18" charset="0"/>
            </a:endParaRPr>
          </a:p>
        </p:txBody>
      </p:sp>
      <p:sp>
        <p:nvSpPr>
          <p:cNvPr id="4" name="Content Placeholder 3"/>
          <p:cNvSpPr>
            <a:spLocks noGrp="1"/>
          </p:cNvSpPr>
          <p:nvPr>
            <p:ph idx="1"/>
          </p:nvPr>
        </p:nvSpPr>
        <p:spPr>
          <a:xfrm>
            <a:off x="1054777" y="1484785"/>
            <a:ext cx="6711654" cy="3240360"/>
          </a:xfrm>
        </p:spPr>
        <p:txBody>
          <a:bodyPr>
            <a:normAutofit/>
          </a:bodyPr>
          <a:lstStyle/>
          <a:p>
            <a:pPr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The system that is going to be developed is Blood Bank Management System (BBMS).</a:t>
            </a:r>
          </a:p>
          <a:p>
            <a:pPr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The management efficiency due to the grown size of records of data. System keeps the record of all the donors, recipients, blood donation programs. </a:t>
            </a:r>
          </a:p>
          <a:p>
            <a:pPr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Manage feedback for appropriate reply.</a:t>
            </a:r>
          </a:p>
          <a:p>
            <a:pPr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Manage patient request for needy people.</a:t>
            </a:r>
          </a:p>
          <a:p>
            <a:pPr marL="0" indent="0" algn="just">
              <a:lnSpc>
                <a:spcPct val="150000"/>
              </a:lnSpc>
              <a:buNone/>
            </a:pPr>
            <a:endParaRPr lang="en-US" sz="1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r>
              <a:rPr lang="en-US" dirty="0"/>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422" y="163546"/>
            <a:ext cx="7055380" cy="601158"/>
          </a:xfrm>
        </p:spPr>
        <p:txBody>
          <a:bodyPr>
            <a:normAutofit fontScale="90000"/>
          </a:bodyPr>
          <a:lstStyle/>
          <a:p>
            <a:pPr algn="ctr">
              <a:lnSpc>
                <a:spcPct val="150000"/>
              </a:lnSpc>
            </a:pPr>
            <a:r>
              <a:rPr lang="en-US" sz="1600" b="1" dirty="0">
                <a:latin typeface="Times New Roman" pitchFamily="18" charset="0"/>
                <a:cs typeface="Times New Roman" pitchFamily="18" charset="0"/>
              </a:rPr>
              <a:t>2.1 Aims and Objectives</a:t>
            </a:r>
            <a:br>
              <a:rPr lang="en-US" sz="1600" b="1" dirty="0">
                <a:latin typeface="Times New Roman" pitchFamily="18" charset="0"/>
                <a:cs typeface="Times New Roman" pitchFamily="18" charset="0"/>
              </a:rPr>
            </a:br>
            <a:endParaRPr lang="en-US" sz="16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852111" y="490364"/>
            <a:ext cx="6711654" cy="6367636"/>
          </a:xfrm>
        </p:spPr>
        <p:txBody>
          <a:bodyPr>
            <a:noAutofit/>
          </a:bodyPr>
          <a:lstStyle/>
          <a:p>
            <a:pPr algn="just">
              <a:lnSpc>
                <a:spcPct val="150000"/>
              </a:lnSpc>
              <a:buNone/>
            </a:pPr>
            <a:r>
              <a:rPr lang="en-US" sz="1200" b="1" dirty="0">
                <a:latin typeface="Times New Roman" panose="02020603050405020304" pitchFamily="18" charset="0"/>
                <a:cs typeface="Times New Roman" pitchFamily="18" charset="0"/>
              </a:rPr>
              <a:t>2.1.1 Aims</a:t>
            </a:r>
          </a:p>
          <a:p>
            <a:pPr algn="just">
              <a:lnSpc>
                <a:spcPct val="150000"/>
              </a:lnSpc>
              <a:buFont typeface="Wingdings" panose="05000000000000000000" pitchFamily="2" charset="2"/>
              <a:buChar char="Ø"/>
            </a:pPr>
            <a:r>
              <a:rPr lang="en-US" sz="1200" dirty="0">
                <a:latin typeface="Times New Roman" pitchFamily="18" charset="0"/>
                <a:cs typeface="Times New Roman" pitchFamily="18" charset="0"/>
              </a:rPr>
              <a:t>The aim of our project is to developed for web application for blood bank to managed the information about donors and the blood stock.</a:t>
            </a:r>
          </a:p>
          <a:p>
            <a:pPr algn="just">
              <a:lnSpc>
                <a:spcPct val="150000"/>
              </a:lnSpc>
              <a:buNone/>
            </a:pPr>
            <a:endParaRPr lang="en-US" sz="1200" dirty="0">
              <a:latin typeface="Times New Roman" pitchFamily="18" charset="0"/>
              <a:cs typeface="Times New Roman" pitchFamily="18" charset="0"/>
            </a:endParaRPr>
          </a:p>
          <a:p>
            <a:pPr algn="just">
              <a:lnSpc>
                <a:spcPct val="150000"/>
              </a:lnSpc>
              <a:buNone/>
            </a:pPr>
            <a:r>
              <a:rPr lang="en-US" sz="1200" b="1" dirty="0">
                <a:latin typeface="Times New Roman" panose="02020603050405020304" pitchFamily="18" charset="0"/>
                <a:cs typeface="Times New Roman" panose="02020603050405020304" pitchFamily="18" charset="0"/>
              </a:rPr>
              <a:t>2.1.2 Objective </a:t>
            </a:r>
          </a:p>
          <a:p>
            <a:pPr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To maintained the Records of blood donors, information of  blood and blood stock in a centralized database system.</a:t>
            </a:r>
          </a:p>
          <a:p>
            <a:pPr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To inform the </a:t>
            </a:r>
            <a:r>
              <a:rPr lang="en-US" sz="1200" dirty="0" err="1">
                <a:latin typeface="Times New Roman" panose="02020603050405020304" pitchFamily="18" charset="0"/>
                <a:cs typeface="Times New Roman" panose="02020603050405020304" pitchFamily="18" charset="0"/>
              </a:rPr>
              <a:t>donars</a:t>
            </a:r>
            <a:r>
              <a:rPr lang="en-US" sz="1200" dirty="0">
                <a:latin typeface="Times New Roman" panose="02020603050405020304" pitchFamily="18" charset="0"/>
                <a:cs typeface="Times New Roman" panose="02020603050405020304" pitchFamily="18" charset="0"/>
              </a:rPr>
              <a:t>\ after their blood is donated.</a:t>
            </a:r>
          </a:p>
          <a:p>
            <a:pPr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To support searching matching for the categories of blood.</a:t>
            </a:r>
          </a:p>
          <a:p>
            <a:pPr algn="just">
              <a:lnSpc>
                <a:spcPct val="150000"/>
              </a:lnSpc>
              <a:buNone/>
            </a:pPr>
            <a:r>
              <a:rPr lang="en-US" sz="1200" b="1" dirty="0">
                <a:latin typeface="Times New Roman" panose="02020603050405020304" pitchFamily="18" charset="0"/>
                <a:cs typeface="Times New Roman" panose="02020603050405020304" pitchFamily="18" charset="0"/>
              </a:rPr>
              <a:t>2.2 Related Work</a:t>
            </a:r>
          </a:p>
          <a:p>
            <a:pPr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 We have researched about similar projects in internet and we found only some online blood</a:t>
            </a:r>
          </a:p>
          <a:p>
            <a:pPr algn="just">
              <a:lnSpc>
                <a:spcPct val="150000"/>
              </a:lnSpc>
              <a:buNone/>
            </a:pPr>
            <a:r>
              <a:rPr lang="en-US" sz="1200" dirty="0">
                <a:latin typeface="Times New Roman" panose="02020603050405020304" pitchFamily="18" charset="0"/>
                <a:cs typeface="Times New Roman" panose="02020603050405020304" pitchFamily="18" charset="0"/>
              </a:rPr>
              <a:t>          management . </a:t>
            </a:r>
          </a:p>
          <a:p>
            <a:pPr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Hamrolifebank.com .</a:t>
            </a:r>
          </a:p>
          <a:p>
            <a:pPr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E-Ratcokos.com</a:t>
            </a:r>
          </a:p>
          <a:p>
            <a:pPr algn="just">
              <a:lnSpc>
                <a:spcPct val="150000"/>
              </a:lnSpc>
              <a:buNone/>
            </a:pPr>
            <a:endParaRPr lang="en-US" sz="1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dirty="0"/>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6" y="188640"/>
            <a:ext cx="6624736" cy="762382"/>
          </a:xfrm>
          <a:ln>
            <a:noFill/>
          </a:ln>
        </p:spPr>
        <p:txBody>
          <a:bodyPr>
            <a:normAutofit/>
          </a:bodyPr>
          <a:lstStyle/>
          <a:p>
            <a:pPr algn="ctr">
              <a:lnSpc>
                <a:spcPct val="150000"/>
              </a:lnSpc>
            </a:pPr>
            <a:r>
              <a:rPr lang="en-US" sz="1600" b="1" dirty="0">
                <a:latin typeface="Times New Roman" panose="02020603050405020304" pitchFamily="18" charset="0"/>
                <a:cs typeface="Times New Roman" panose="02020603050405020304" pitchFamily="18" charset="0"/>
              </a:rPr>
              <a:t>CHAPTER 3: EXPECTED OUTCOMES</a:t>
            </a:r>
            <a:endParaRPr lang="en-US" sz="1600" b="1" dirty="0">
              <a:solidFill>
                <a:schemeClr val="tx1"/>
              </a:solidFill>
              <a:latin typeface="Times New Roman" panose="02020603050405020304" pitchFamily="18" charset="0"/>
              <a:cs typeface="Times New Roman" pitchFamily="18" charset="0"/>
            </a:endParaRPr>
          </a:p>
        </p:txBody>
      </p:sp>
      <p:sp>
        <p:nvSpPr>
          <p:cNvPr id="3" name="Content Placeholder 2"/>
          <p:cNvSpPr>
            <a:spLocks noGrp="1"/>
          </p:cNvSpPr>
          <p:nvPr>
            <p:ph idx="1"/>
          </p:nvPr>
        </p:nvSpPr>
        <p:spPr>
          <a:xfrm>
            <a:off x="496144" y="836712"/>
            <a:ext cx="7467600" cy="6021288"/>
          </a:xfrm>
        </p:spPr>
        <p:txBody>
          <a:bodyPr>
            <a:noAutofit/>
          </a:bodyPr>
          <a:lstStyle/>
          <a:p>
            <a:pPr>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From our project, we have expected to carry out the management of different blood group.</a:t>
            </a:r>
          </a:p>
          <a:p>
            <a:pPr>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And provide blood to needy people easily and freely.</a:t>
            </a:r>
          </a:p>
          <a:p>
            <a:pPr>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Our website will have mainly three side i.e., Admin,Donor and Patient.</a:t>
            </a:r>
          </a:p>
          <a:p>
            <a:pPr>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Admin side will have the following access</a:t>
            </a:r>
          </a:p>
          <a:p>
            <a:pPr marL="0" indent="0">
              <a:lnSpc>
                <a:spcPct val="150000"/>
              </a:lnSpc>
              <a:buNone/>
            </a:pPr>
            <a:r>
              <a:rPr lang="en-US" sz="1200" dirty="0">
                <a:latin typeface="Times New Roman" panose="02020603050405020304" pitchFamily="18" charset="0"/>
                <a:cs typeface="Times New Roman" panose="02020603050405020304" pitchFamily="18" charset="0"/>
              </a:rPr>
              <a:t>           1)Can view, update ,delete to the  donor as well as patient.</a:t>
            </a:r>
          </a:p>
          <a:p>
            <a:pPr marL="0" indent="0">
              <a:lnSpc>
                <a:spcPct val="150000"/>
              </a:lnSpc>
              <a:buNone/>
            </a:pPr>
            <a:r>
              <a:rPr lang="en-US" sz="1200" dirty="0">
                <a:latin typeface="Times New Roman" panose="02020603050405020304" pitchFamily="18" charset="0"/>
                <a:cs typeface="Times New Roman" panose="02020603050405020304" pitchFamily="18" charset="0"/>
              </a:rPr>
              <a:t>	2)If  donation request approved by admin then that unit of blood added to the stock of that blood group.</a:t>
            </a:r>
          </a:p>
          <a:p>
            <a:pPr marL="0" indent="0">
              <a:lnSpc>
                <a:spcPct val="150000"/>
              </a:lnSpc>
              <a:buNone/>
            </a:pPr>
            <a:r>
              <a:rPr lang="en-US" sz="1200" dirty="0">
                <a:latin typeface="Times New Roman" panose="02020603050405020304" pitchFamily="18" charset="0"/>
                <a:cs typeface="Times New Roman" panose="02020603050405020304" pitchFamily="18" charset="0"/>
              </a:rPr>
              <a:t>	3)Can see history of blood request.</a:t>
            </a:r>
          </a:p>
          <a:p>
            <a:pPr marL="0" indent="0">
              <a:lnSpc>
                <a:spcPct val="150000"/>
              </a:lnSpc>
              <a:buNone/>
            </a:pPr>
            <a:r>
              <a:rPr lang="en-US" sz="1200" dirty="0">
                <a:latin typeface="Times New Roman" panose="02020603050405020304" pitchFamily="18" charset="0"/>
                <a:cs typeface="Times New Roman" panose="02020603050405020304" pitchFamily="18" charset="0"/>
              </a:rPr>
              <a:t>	4)Can update unit of particular blood group.</a:t>
            </a:r>
          </a:p>
          <a:p>
            <a:pPr>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Donor Side will have the following access.</a:t>
            </a:r>
          </a:p>
          <a:p>
            <a:pPr marL="457200" lvl="1" indent="0">
              <a:lnSpc>
                <a:spcPct val="150000"/>
              </a:lnSpc>
              <a:buNone/>
            </a:pPr>
            <a:r>
              <a:rPr lang="en-US" sz="1000" dirty="0">
                <a:latin typeface="Times New Roman" panose="02020603050405020304" pitchFamily="18" charset="0"/>
                <a:cs typeface="Times New Roman" panose="02020603050405020304" pitchFamily="18" charset="0"/>
              </a:rPr>
              <a:t>1)Donor can see their blood request history with status patient.</a:t>
            </a:r>
            <a:endParaRPr lang="en-US" sz="1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Patient side will have the following access.</a:t>
            </a:r>
          </a:p>
          <a:p>
            <a:pPr marL="0" indent="0">
              <a:lnSpc>
                <a:spcPct val="150000"/>
              </a:lnSpc>
              <a:buNone/>
            </a:pPr>
            <a:r>
              <a:rPr lang="en-US" sz="1200" dirty="0">
                <a:latin typeface="Times New Roman" panose="02020603050405020304" pitchFamily="18" charset="0"/>
                <a:cs typeface="Times New Roman" panose="02020603050405020304" pitchFamily="18" charset="0"/>
              </a:rPr>
              <a:t>	1)Patient can see number of blood request made,approved,pending,rejected by admin on their dashboard.</a:t>
            </a:r>
          </a:p>
          <a:p>
            <a:pPr>
              <a:lnSpc>
                <a:spcPct val="150000"/>
              </a:lnSpc>
            </a:pP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7963744" y="295736"/>
            <a:ext cx="628813" cy="767687"/>
          </a:xfrm>
        </p:spPr>
        <p:txBody>
          <a:bodyPr/>
          <a:lstStyle/>
          <a:p>
            <a:r>
              <a:rPr lang="en-US" dirty="0"/>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C9DE-73CE-465C-AE5A-06BF543BC548}"/>
              </a:ext>
            </a:extLst>
          </p:cNvPr>
          <p:cNvSpPr>
            <a:spLocks noGrp="1"/>
          </p:cNvSpPr>
          <p:nvPr>
            <p:ph type="title"/>
          </p:nvPr>
        </p:nvSpPr>
        <p:spPr>
          <a:xfrm>
            <a:off x="457200" y="341845"/>
            <a:ext cx="7467600" cy="1143000"/>
          </a:xfrm>
        </p:spPr>
        <p:txBody>
          <a:bodyPr>
            <a:normAutofit/>
          </a:bodyPr>
          <a:lstStyle/>
          <a:p>
            <a:pPr lvl="0" algn="ctr">
              <a:lnSpc>
                <a:spcPct val="150000"/>
              </a:lnSpc>
            </a:pP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CHAPTER 4: EVALUATION PLAN </a:t>
            </a:r>
            <a:endParaRPr lang="en-US" sz="1600" b="1" dirty="0">
              <a:solidFill>
                <a:schemeClr val="accent1"/>
              </a:solidFill>
              <a:latin typeface="Times New Roman" panose="02020603050405020304" pitchFamily="18" charset="0"/>
              <a:cs typeface="Times New Roman" pitchFamily="18" charset="0"/>
            </a:endParaRPr>
          </a:p>
        </p:txBody>
      </p:sp>
      <p:sp>
        <p:nvSpPr>
          <p:cNvPr id="3" name="Content Placeholder 2">
            <a:extLst>
              <a:ext uri="{FF2B5EF4-FFF2-40B4-BE49-F238E27FC236}">
                <a16:creationId xmlns:a16="http://schemas.microsoft.com/office/drawing/2014/main" id="{AE8412B4-27F9-4994-87A8-B8D972CA5E39}"/>
              </a:ext>
            </a:extLst>
          </p:cNvPr>
          <p:cNvSpPr>
            <a:spLocks noGrp="1"/>
          </p:cNvSpPr>
          <p:nvPr>
            <p:ph idx="1"/>
          </p:nvPr>
        </p:nvSpPr>
        <p:spPr>
          <a:xfrm>
            <a:off x="457200" y="1642403"/>
            <a:ext cx="7467600" cy="4873752"/>
          </a:xfrm>
        </p:spPr>
        <p:txBody>
          <a:bodyPr>
            <a:normAutofit/>
          </a:bodyPr>
          <a:lstStyle/>
          <a:p>
            <a:pPr lvl="0"/>
            <a:endParaRPr lang="en-US" sz="1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An evaluation plan is part of the planning for a project that is related to deciding how the project will be monitored and assessed to determine the project’s success and effectiveness. </a:t>
            </a:r>
          </a:p>
          <a:p>
            <a:pPr>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An effective evaluation plan should show how the project will be monitored and how its objectives will be met. </a:t>
            </a:r>
          </a:p>
          <a:p>
            <a:pPr>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We are planning to create the front end of our blood bank management system at the beginning which includes the login form. Then we will work further towards the backend using php, ajax, html, CSS, MySQL.</a:t>
            </a:r>
          </a:p>
        </p:txBody>
      </p:sp>
      <p:sp>
        <p:nvSpPr>
          <p:cNvPr id="4" name="Slide Number Placeholder 3">
            <a:extLst>
              <a:ext uri="{FF2B5EF4-FFF2-40B4-BE49-F238E27FC236}">
                <a16:creationId xmlns:a16="http://schemas.microsoft.com/office/drawing/2014/main" id="{C0AE6F76-42BB-4B7C-ADB7-BB1E1C1D2C6A}"/>
              </a:ext>
            </a:extLst>
          </p:cNvPr>
          <p:cNvSpPr>
            <a:spLocks noGrp="1"/>
          </p:cNvSpPr>
          <p:nvPr>
            <p:ph type="sldNum" sz="quarter" idx="12"/>
          </p:nvPr>
        </p:nvSpPr>
        <p:spPr/>
        <p:txBody>
          <a:bodyPr/>
          <a:lstStyle/>
          <a:p>
            <a:r>
              <a:rPr lang="en-US" dirty="0"/>
              <a:t>5</a:t>
            </a:r>
          </a:p>
        </p:txBody>
      </p:sp>
    </p:spTree>
    <p:extLst>
      <p:ext uri="{BB962C8B-B14F-4D97-AF65-F5344CB8AC3E}">
        <p14:creationId xmlns:p14="http://schemas.microsoft.com/office/powerpoint/2010/main" val="414133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FA4AA-FF55-422E-9558-075AE88DF083}"/>
              </a:ext>
            </a:extLst>
          </p:cNvPr>
          <p:cNvSpPr>
            <a:spLocks noGrp="1"/>
          </p:cNvSpPr>
          <p:nvPr>
            <p:ph type="title"/>
          </p:nvPr>
        </p:nvSpPr>
        <p:spPr/>
        <p:txBody>
          <a:bodyPr>
            <a:normAutofit/>
          </a:bodyPr>
          <a:lstStyle/>
          <a:p>
            <a:pPr algn="ctr">
              <a:lnSpc>
                <a:spcPct val="150000"/>
              </a:lnSpc>
            </a:pPr>
            <a:r>
              <a:rPr lang="en-US" sz="1600" b="1" dirty="0">
                <a:latin typeface="Times New Roman" panose="02020603050405020304" pitchFamily="18" charset="0"/>
                <a:cs typeface="Times New Roman" panose="02020603050405020304" pitchFamily="18" charset="0"/>
              </a:rPr>
              <a:t>CHAPTER 5: CONCLUSION</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85177D-BFDF-4BC3-BF00-EEF40850FB69}"/>
              </a:ext>
            </a:extLst>
          </p:cNvPr>
          <p:cNvSpPr>
            <a:spLocks noGrp="1"/>
          </p:cNvSpPr>
          <p:nvPr>
            <p:ph idx="1"/>
          </p:nvPr>
        </p:nvSpPr>
        <p:spPr>
          <a:xfrm>
            <a:off x="827700" y="2052925"/>
            <a:ext cx="6711654" cy="1160051"/>
          </a:xfrm>
        </p:spPr>
        <p:txBody>
          <a:bodyPr>
            <a:normAutofit/>
          </a:bodyPr>
          <a:lstStyle/>
          <a:p>
            <a:pPr>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Simply our project theme is to bring connections between donor and victim(Patients)</a:t>
            </a:r>
          </a:p>
          <a:p>
            <a:pPr>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To provide information about the blood donation programmed and blood donors.</a:t>
            </a:r>
          </a:p>
          <a:p>
            <a:pPr marL="0" indent="0">
              <a:lnSpc>
                <a:spcPct val="150000"/>
              </a:lnSpc>
              <a:buNone/>
            </a:pPr>
            <a:endParaRPr lang="en-US" sz="1200" dirty="0">
              <a:latin typeface="Times New Roman" panose="02020603050405020304" pitchFamily="18" charset="0"/>
              <a:cs typeface="Times New Roman" panose="02020603050405020304" pitchFamily="18" charset="0"/>
            </a:endParaRPr>
          </a:p>
          <a:p>
            <a:pPr marL="0" indent="0">
              <a:lnSpc>
                <a:spcPct val="150000"/>
              </a:lnSpc>
              <a:buNone/>
            </a:pPr>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DAE6544-7545-4E75-AEAB-C5CA453EE6FE}"/>
              </a:ext>
            </a:extLst>
          </p:cNvPr>
          <p:cNvSpPr>
            <a:spLocks noGrp="1"/>
          </p:cNvSpPr>
          <p:nvPr>
            <p:ph type="sldNum" sz="quarter" idx="12"/>
          </p:nvPr>
        </p:nvSpPr>
        <p:spPr/>
        <p:txBody>
          <a:bodyPr/>
          <a:lstStyle/>
          <a:p>
            <a:r>
              <a:rPr lang="en-US" dirty="0"/>
              <a:t>6</a:t>
            </a:r>
          </a:p>
        </p:txBody>
      </p:sp>
    </p:spTree>
    <p:extLst>
      <p:ext uri="{BB962C8B-B14F-4D97-AF65-F5344CB8AC3E}">
        <p14:creationId xmlns:p14="http://schemas.microsoft.com/office/powerpoint/2010/main" val="50191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FA4AA-FF55-422E-9558-075AE88DF083}"/>
              </a:ext>
            </a:extLst>
          </p:cNvPr>
          <p:cNvSpPr>
            <a:spLocks noGrp="1"/>
          </p:cNvSpPr>
          <p:nvPr>
            <p:ph type="title"/>
          </p:nvPr>
        </p:nvSpPr>
        <p:spPr/>
        <p:txBody>
          <a:bodyPr>
            <a:normAutofit/>
          </a:bodyPr>
          <a:lstStyle/>
          <a:p>
            <a:pPr algn="ctr">
              <a:lnSpc>
                <a:spcPct val="150000"/>
              </a:lnSpc>
            </a:pPr>
            <a:r>
              <a:rPr lang="en-US" sz="1600" b="1" dirty="0">
                <a:latin typeface="Times New Roman" panose="02020603050405020304" pitchFamily="18" charset="0"/>
                <a:cs typeface="Times New Roman" panose="02020603050405020304" pitchFamily="18" charset="0"/>
              </a:rPr>
              <a:t>CHAPTER 6: ADDITIONAL REQUIREMENTS</a:t>
            </a:r>
            <a:br>
              <a:rPr lang="en-US"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No specific hardware or other resources are required for our project</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85177D-BFDF-4BC3-BF00-EEF40850FB69}"/>
              </a:ext>
            </a:extLst>
          </p:cNvPr>
          <p:cNvSpPr>
            <a:spLocks noGrp="1"/>
          </p:cNvSpPr>
          <p:nvPr>
            <p:ph idx="1"/>
          </p:nvPr>
        </p:nvSpPr>
        <p:spPr>
          <a:xfrm>
            <a:off x="575556" y="1492000"/>
            <a:ext cx="7992888" cy="4968552"/>
          </a:xfrm>
        </p:spPr>
        <p:txBody>
          <a:bodyPr>
            <a:normAutofit/>
          </a:bodyPr>
          <a:lstStyle/>
          <a:p>
            <a:pPr marL="0" indent="0">
              <a:lnSpc>
                <a:spcPct val="150000"/>
              </a:lnSpc>
              <a:buNone/>
            </a:pPr>
            <a:r>
              <a:rPr lang="en-US" sz="1200" dirty="0">
                <a:latin typeface="Times New Roman" panose="02020603050405020304" pitchFamily="18" charset="0"/>
                <a:cs typeface="Times New Roman" panose="02020603050405020304" pitchFamily="18" charset="0"/>
              </a:rPr>
              <a:t>	</a:t>
            </a:r>
          </a:p>
          <a:p>
            <a:pPr marL="0" indent="0">
              <a:lnSpc>
                <a:spcPct val="150000"/>
              </a:lnSpc>
              <a:buNone/>
            </a:pPr>
            <a:r>
              <a:rPr lang="en-US" sz="1600" b="1" dirty="0">
                <a:latin typeface="Times New Roman" panose="02020603050405020304" pitchFamily="18" charset="0"/>
                <a:cs typeface="Times New Roman" panose="02020603050405020304" pitchFamily="18" charset="0"/>
              </a:rPr>
              <a:t>                                           </a:t>
            </a:r>
          </a:p>
          <a:p>
            <a:pPr marL="0" indent="0">
              <a:lnSpc>
                <a:spcPct val="150000"/>
              </a:lnSpc>
              <a:buNone/>
            </a:pPr>
            <a:r>
              <a:rPr lang="en-US" sz="1600" b="1" dirty="0">
                <a:latin typeface="Times New Roman" panose="02020603050405020304" pitchFamily="18" charset="0"/>
                <a:cs typeface="Times New Roman" panose="02020603050405020304" pitchFamily="18" charset="0"/>
              </a:rPr>
              <a:t>					CHAPTER 7: REFERENCES</a:t>
            </a:r>
          </a:p>
          <a:p>
            <a:pPr marL="0" lvl="0" indent="0" defTabSz="914400" eaLnBrk="0" fontAlgn="base" hangingPunct="0">
              <a:spcBef>
                <a:spcPct val="0"/>
              </a:spcBef>
              <a:spcAft>
                <a:spcPct val="0"/>
              </a:spcAft>
              <a:buClrTx/>
              <a:buSzTx/>
              <a:buNone/>
            </a:pPr>
            <a:endParaRPr lang="en-US" altLang="en-US" sz="1600" dirty="0">
              <a:solidFill>
                <a:srgbClr val="2F5496"/>
              </a:solidFill>
              <a:latin typeface="Calibri Light" panose="020F0302020204030204" pitchFamily="34" charset="0"/>
              <a:ea typeface="Times New Roman" panose="02020603050405020304" pitchFamily="18" charset="0"/>
              <a:cs typeface="Mangal" panose="02040503050203030202" pitchFamily="18" charset="0"/>
            </a:endParaRPr>
          </a:p>
          <a:p>
            <a:pPr marL="0" lvl="0" indent="0" defTabSz="914400" eaLnBrk="0" fontAlgn="base" hangingPunct="0">
              <a:lnSpc>
                <a:spcPct val="150000"/>
              </a:lnSpc>
              <a:spcBef>
                <a:spcPct val="0"/>
              </a:spcBef>
              <a:spcAft>
                <a:spcPct val="0"/>
              </a:spcAft>
              <a:buClrTx/>
              <a:buSzTx/>
              <a:buNone/>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Society, N. R. (1963). </a:t>
            </a:r>
            <a:r>
              <a:rPr lang="en-US" altLang="en-US" sz="1200" i="1" dirty="0">
                <a:latin typeface="Times New Roman" panose="02020603050405020304" pitchFamily="18" charset="0"/>
                <a:ea typeface="Calibri" panose="020F0502020204030204" pitchFamily="34" charset="0"/>
                <a:cs typeface="Times New Roman" panose="02020603050405020304" pitchFamily="18" charset="0"/>
              </a:rPr>
              <a:t>Nepal Redcross Society</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Retrieved from http://nrcs.org/about-nrcs/</a:t>
            </a:r>
            <a:endParaRPr lang="en-US" altLang="en-US" sz="1200" dirty="0">
              <a:latin typeface="Times New Roman" panose="02020603050405020304" pitchFamily="18" charset="0"/>
              <a:cs typeface="Times New Roman" panose="02020603050405020304" pitchFamily="18" charset="0"/>
            </a:endParaRPr>
          </a:p>
          <a:p>
            <a:pPr marL="0" indent="0">
              <a:lnSpc>
                <a:spcPct val="150000"/>
              </a:lnSpc>
              <a:buNone/>
            </a:pPr>
            <a:endParaRPr lang="en-US" sz="12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itchFamily="18" charset="0"/>
                <a:cs typeface="Times New Roman" pitchFamily="18" charset="0"/>
              </a:rPr>
              <a:t>               </a:t>
            </a:r>
          </a:p>
        </p:txBody>
      </p:sp>
      <p:sp>
        <p:nvSpPr>
          <p:cNvPr id="4" name="Slide Number Placeholder 3">
            <a:extLst>
              <a:ext uri="{FF2B5EF4-FFF2-40B4-BE49-F238E27FC236}">
                <a16:creationId xmlns:a16="http://schemas.microsoft.com/office/drawing/2014/main" id="{9DAE6544-7545-4E75-AEAB-C5CA453EE6FE}"/>
              </a:ext>
            </a:extLst>
          </p:cNvPr>
          <p:cNvSpPr>
            <a:spLocks noGrp="1"/>
          </p:cNvSpPr>
          <p:nvPr>
            <p:ph type="sldNum" sz="quarter" idx="12"/>
          </p:nvPr>
        </p:nvSpPr>
        <p:spPr/>
        <p:txBody>
          <a:bodyPr/>
          <a:lstStyle/>
          <a:p>
            <a:r>
              <a:rPr lang="en-US" dirty="0"/>
              <a:t>7</a:t>
            </a:r>
          </a:p>
        </p:txBody>
      </p:sp>
    </p:spTree>
    <p:extLst>
      <p:ext uri="{BB962C8B-B14F-4D97-AF65-F5344CB8AC3E}">
        <p14:creationId xmlns:p14="http://schemas.microsoft.com/office/powerpoint/2010/main" val="50191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A5B40559B2E94EA187123D7EFC7A0D" ma:contentTypeVersion="10" ma:contentTypeDescription="Create a new document." ma:contentTypeScope="" ma:versionID="8567d935013e1fd9284d8f8ffc60ff51">
  <xsd:schema xmlns:xsd="http://www.w3.org/2001/XMLSchema" xmlns:xs="http://www.w3.org/2001/XMLSchema" xmlns:p="http://schemas.microsoft.com/office/2006/metadata/properties" xmlns:ns2="a3ab9754-628c-4ca2-b355-0f90ef8985d2" xmlns:ns3="96c5de01-5e33-4ddd-9728-8ac284bb20c9" targetNamespace="http://schemas.microsoft.com/office/2006/metadata/properties" ma:root="true" ma:fieldsID="92fa77cfac3ce9079d5ef2fbd65841e6" ns2:_="" ns3:_="">
    <xsd:import namespace="a3ab9754-628c-4ca2-b355-0f90ef8985d2"/>
    <xsd:import namespace="96c5de01-5e33-4ddd-9728-8ac284bb20c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ab9754-628c-4ca2-b355-0f90ef8985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c5de01-5e33-4ddd-9728-8ac284bb20c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96c5de01-5e33-4ddd-9728-8ac284bb20c9">
      <UserInfo>
        <DisplayName>Students, BE IT, 2018 Members</DisplayName>
        <AccountId>8</AccountId>
        <AccountType/>
      </UserInfo>
    </SharedWithUsers>
  </documentManagement>
</p:properties>
</file>

<file path=customXml/itemProps1.xml><?xml version="1.0" encoding="utf-8"?>
<ds:datastoreItem xmlns:ds="http://schemas.openxmlformats.org/officeDocument/2006/customXml" ds:itemID="{96C218F4-E1E8-4D87-97A7-36B50F2BF4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ab9754-628c-4ca2-b355-0f90ef8985d2"/>
    <ds:schemaRef ds:uri="96c5de01-5e33-4ddd-9728-8ac284bb20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6862D5-251C-4EAE-A42C-CADFF80A7D52}">
  <ds:schemaRefs>
    <ds:schemaRef ds:uri="http://schemas.microsoft.com/sharepoint/v3/contenttype/forms"/>
  </ds:schemaRefs>
</ds:datastoreItem>
</file>

<file path=customXml/itemProps3.xml><?xml version="1.0" encoding="utf-8"?>
<ds:datastoreItem xmlns:ds="http://schemas.openxmlformats.org/officeDocument/2006/customXml" ds:itemID="{7ED90B77-108F-48A4-8B0B-34E2C4DD44C6}">
  <ds:schemaRefs>
    <ds:schemaRef ds:uri="http://schemas.microsoft.com/office/2006/metadata/properties"/>
    <ds:schemaRef ds:uri="http://schemas.microsoft.com/office/infopath/2007/PartnerControls"/>
    <ds:schemaRef ds:uri="96c5de01-5e33-4ddd-9728-8ac284bb20c9"/>
  </ds:schemaRefs>
</ds:datastoreItem>
</file>

<file path=docProps/app.xml><?xml version="1.0" encoding="utf-8"?>
<Properties xmlns="http://schemas.openxmlformats.org/officeDocument/2006/extended-properties" xmlns:vt="http://schemas.openxmlformats.org/officeDocument/2006/docPropsVTypes">
  <Template>Ion</Template>
  <TotalTime>2220</TotalTime>
  <Words>723</Words>
  <Application>Microsoft Office PowerPoint</Application>
  <PresentationFormat>On-screen Show (4:3)</PresentationFormat>
  <Paragraphs>89</Paragraphs>
  <Slides>10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Century Gothic</vt:lpstr>
      <vt:lpstr>Mangal</vt:lpstr>
      <vt:lpstr>Times New Roman</vt:lpstr>
      <vt:lpstr>Wingdings</vt:lpstr>
      <vt:lpstr>Wingdings 3</vt:lpstr>
      <vt:lpstr>Ion</vt:lpstr>
      <vt:lpstr>     EVEREST ENGINEERING COLLEGE </vt:lpstr>
      <vt:lpstr> Table of Contents</vt:lpstr>
      <vt:lpstr> CHAPTER 1: INTRODUCTION</vt:lpstr>
      <vt:lpstr>CHAPTER 2: STATEMENT OF WORK</vt:lpstr>
      <vt:lpstr>2.1 Aims and Objectives </vt:lpstr>
      <vt:lpstr>CHAPTER 3: EXPECTED OUTCOMES</vt:lpstr>
      <vt:lpstr> CHAPTER 4: EVALUATION PLAN </vt:lpstr>
      <vt:lpstr>CHAPTER 5: CONCLUSION</vt:lpstr>
      <vt:lpstr>CHAPTER 6: ADDITIONAL REQUIREMENTS  No specific hardware or other resources are required for our project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EVEREST ENGINEERING  AND MANAGEMENT COLLEGE</dc:title>
  <dc:creator>Dell</dc:creator>
  <cp:lastModifiedBy>Milan Bhattarai</cp:lastModifiedBy>
  <cp:revision>320</cp:revision>
  <dcterms:created xsi:type="dcterms:W3CDTF">2017-01-04T02:55:46Z</dcterms:created>
  <dcterms:modified xsi:type="dcterms:W3CDTF">2022-06-20T05:21:55Z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0x010100ADA5B40559B2E94EA187123D7EFC7A0D</vt:lpwstr>
  </property>
</Properties>
</file>