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869" y="1380068"/>
            <a:ext cx="8690154" cy="2616199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SharETF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fazama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Alat za verzionisanje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sr-Latn-RS" dirty="0"/>
              <a:t>Za prvi deo projekta, do sredine implementacije, korišćen je github.</a:t>
            </a:r>
          </a:p>
          <a:p>
            <a:r>
              <a:rPr lang="sr-Latn-RS" dirty="0"/>
              <a:t>Za ostatak izrade korišćen je GERRIT.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3910"/>
            <a:ext cx="10018713" cy="1752599"/>
          </a:xfrm>
        </p:spPr>
        <p:txBody>
          <a:bodyPr/>
          <a:lstStyle/>
          <a:p>
            <a:r>
              <a:rPr lang="en-US" dirty="0"/>
              <a:t>FAZA 1- </a:t>
            </a:r>
            <a:r>
              <a:rPr lang="sr-Latn-RS" dirty="0"/>
              <a:t>D</a:t>
            </a:r>
            <a:r>
              <a:rPr lang="en-US" dirty="0" err="1"/>
              <a:t>efinisanje</a:t>
            </a:r>
            <a:r>
              <a:rPr lang="en-US" dirty="0"/>
              <a:t> </a:t>
            </a:r>
            <a:r>
              <a:rPr lang="en-US" dirty="0" err="1"/>
              <a:t>projektnog</a:t>
            </a:r>
            <a:r>
              <a:rPr lang="en-US" dirty="0"/>
              <a:t> </a:t>
            </a:r>
            <a:r>
              <a:rPr lang="en-US" dirty="0" err="1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50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Ideja za projekat je zajednički osmišljena i razrađena.</a:t>
            </a:r>
          </a:p>
          <a:p>
            <a:pPr marL="0" indent="0">
              <a:buNone/>
            </a:pPr>
            <a:r>
              <a:rPr lang="sr-Latn-RS" dirty="0"/>
              <a:t>Prvu polovinu projektnog zadatka – prolog, rezime, opis funkcionalnih zahteva – napisao je Milan, a drugu polovinu</a:t>
            </a:r>
            <a:r>
              <a:rPr lang="en-US" dirty="0"/>
              <a:t> Aleksa – </a:t>
            </a:r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en-US" dirty="0" err="1"/>
              <a:t>zahtevi</a:t>
            </a:r>
            <a:r>
              <a:rPr lang="en-US" dirty="0"/>
              <a:t>, </a:t>
            </a:r>
            <a:r>
              <a:rPr lang="en-US" dirty="0" err="1"/>
              <a:t>kvalite</a:t>
            </a:r>
            <a:r>
              <a:rPr lang="sr-Latn-RS" dirty="0"/>
              <a:t>t, </a:t>
            </a:r>
            <a:r>
              <a:rPr lang="en-US" dirty="0" err="1"/>
              <a:t>pretpostavke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ograni</a:t>
            </a:r>
            <a:r>
              <a:rPr lang="sr-Latn-RS" dirty="0"/>
              <a:t>čenja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47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FAZA 2</a:t>
            </a:r>
            <a:r>
              <a:rPr lang="sr-Latn-RS" dirty="0"/>
              <a:t> – SSU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21344"/>
            <a:ext cx="9674223" cy="4859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Sve</a:t>
            </a:r>
            <a:r>
              <a:rPr lang="en-US" dirty="0"/>
              <a:t> SSU </a:t>
            </a:r>
            <a:r>
              <a:rPr lang="en-US" dirty="0" err="1"/>
              <a:t>dokumente</a:t>
            </a:r>
            <a:r>
              <a:rPr lang="en-US" dirty="0"/>
              <a:t> je </a:t>
            </a:r>
            <a:r>
              <a:rPr lang="en-US" dirty="0" err="1"/>
              <a:t>pisao</a:t>
            </a:r>
            <a:r>
              <a:rPr lang="sr-Latn-RS" dirty="0"/>
              <a:t> Milan: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sajt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Login</a:t>
            </a:r>
          </a:p>
          <a:p>
            <a:pPr marL="0" indent="0">
              <a:buNone/>
            </a:pPr>
            <a:r>
              <a:rPr lang="en-US" dirty="0"/>
              <a:t>3. Logout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sr-Latn-RS" dirty="0"/>
              <a:t>četne strane</a:t>
            </a:r>
            <a:r>
              <a:rPr lang="en-US" dirty="0"/>
              <a:t> (feed)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sr-Latn-RS" dirty="0"/>
              <a:t> Pisanje objave (privatne, grupne)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</a:t>
            </a:r>
            <a:r>
              <a:rPr lang="sr-Latn-RS" dirty="0"/>
              <a:t> Pretraga korisnika ili grupe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</a:t>
            </a:r>
            <a:r>
              <a:rPr lang="sr-Latn-RS" dirty="0"/>
              <a:t> Učlanjenje u grupu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</a:t>
            </a:r>
            <a:r>
              <a:rPr lang="sr-Latn-RS" dirty="0"/>
              <a:t> Slanje i prihvatanje zahteva za prijateljstvo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</a:t>
            </a:r>
            <a:r>
              <a:rPr lang="sr-Latn-RS" dirty="0"/>
              <a:t> Komentarisanje i lajkovanje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10.</a:t>
            </a:r>
            <a:r>
              <a:rPr lang="sr-Latn-RS" dirty="0"/>
              <a:t> Ažuriranje informacija ulogovanog korisnika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11.</a:t>
            </a:r>
            <a:r>
              <a:rPr lang="sr-Latn-RS" dirty="0"/>
              <a:t> Prihvatanje zahteva za kreiranje naloga (admin)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</a:t>
            </a:r>
            <a:r>
              <a:rPr lang="sr-Latn-RS" dirty="0"/>
              <a:t>. Funkcionalnost kreiranja grupe (admin)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2 – Prototip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50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Prototip se sastoji od statičkih HTML stranica, koje su kasnije uz manje izmene iskorišćene i u implementaciji. Ceo prototip je uradio Aleksa.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</a:t>
            </a:r>
            <a:r>
              <a:rPr lang="sr-Latn-RS" dirty="0"/>
              <a:t>3 – Formalna inspekcija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0599"/>
            <a:ext cx="10018713" cy="3124201"/>
          </a:xfrm>
        </p:spPr>
        <p:txBody>
          <a:bodyPr/>
          <a:lstStyle/>
          <a:p>
            <a:r>
              <a:rPr lang="sr-Latn-RS" dirty="0"/>
              <a:t>U ovoj fazi smo revidirali dokumente tima Lean, a naše dokumente je revidirao tim THE BOYS.</a:t>
            </a:r>
          </a:p>
          <a:p>
            <a:r>
              <a:rPr lang="sr-Latn-RS" dirty="0"/>
              <a:t>Tim THE BOYS je pronašao 28 grešaka, od toga 26 grešaka u kucanju.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</a:t>
            </a:r>
            <a:r>
              <a:rPr lang="sr-Latn-RS" dirty="0"/>
              <a:t>4 – Modelovanje 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 baze je pravljen u ERWIN data modeler-u, gde je i izgenerisana skripta za kreiranje baze.</a:t>
            </a:r>
          </a:p>
          <a:p>
            <a:r>
              <a:rPr lang="sr-Latn-RS" dirty="0"/>
              <a:t>Dobijena TSQL skripta je konvertovana u MySQL pomoću chatGPT-a.</a:t>
            </a:r>
          </a:p>
          <a:p>
            <a:r>
              <a:rPr lang="sr-Latn-RS" dirty="0"/>
              <a:t>Dizajn baze je osmišljen timski, dok je model i dokumentaciju napravio Milan.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</a:t>
            </a:r>
            <a:r>
              <a:rPr lang="sr-Latn-RS" dirty="0"/>
              <a:t>5 – 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sr-Latn-RS" dirty="0"/>
              <a:t>Implementacija je rađena na jeziku php, u CodeIgniter4 radnom okviru.</a:t>
            </a:r>
          </a:p>
          <a:p>
            <a:r>
              <a:rPr lang="sr-Latn-RS" dirty="0"/>
              <a:t>Metode su podeljene na tri kontrolera, prema pravu pristupa (Login, User, Admin).</a:t>
            </a:r>
          </a:p>
          <a:p>
            <a:r>
              <a:rPr lang="sr-Latn-RS" dirty="0"/>
              <a:t>Aleksa je uradio ostatak frontend-a (prilagođene stranice iz prototipa, javascript, ajax), Login kontroler i prvu polovinu User kontrolera.</a:t>
            </a:r>
          </a:p>
          <a:p>
            <a:r>
              <a:rPr lang="sr-Latn-RS" dirty="0"/>
              <a:t>Milan je uradio drugu polovinu User kontrolera, Admin kontroler i filtere.</a:t>
            </a:r>
          </a:p>
        </p:txBody>
      </p:sp>
    </p:spTree>
    <p:extLst>
      <p:ext uri="{BB962C8B-B14F-4D97-AF65-F5344CB8AC3E}">
        <p14:creationId xmlns:p14="http://schemas.microsoft.com/office/powerpoint/2010/main" val="33102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6</a:t>
            </a:r>
            <a:r>
              <a:rPr lang="sr-Latn-RS" dirty="0"/>
              <a:t>- Modelovanje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77472"/>
            <a:ext cx="10018713" cy="3124201"/>
          </a:xfrm>
        </p:spPr>
        <p:txBody>
          <a:bodyPr/>
          <a:lstStyle/>
          <a:p>
            <a:r>
              <a:rPr lang="sr-Latn-RS" dirty="0"/>
              <a:t>Modelovanje je rađeno u StarUML-u.</a:t>
            </a:r>
          </a:p>
          <a:p>
            <a:r>
              <a:rPr lang="sr-Latn-RS" dirty="0"/>
              <a:t>Za sve dijagrame su korišćeni WAE stereotipi.</a:t>
            </a:r>
          </a:p>
          <a:p>
            <a:r>
              <a:rPr lang="sr-Latn-RS" dirty="0"/>
              <a:t>Urađeni su klasni dijagram (Aleksa), dijagram slučajeva upotrebe (Milan),</a:t>
            </a:r>
          </a:p>
          <a:p>
            <a:pPr marL="0" indent="0">
              <a:buNone/>
            </a:pPr>
            <a:r>
              <a:rPr lang="sr-Latn-RS" dirty="0"/>
              <a:t>     dijagrami sekvence (prvu polovinu Milan, a drugu polovinu Aleksa).</a:t>
            </a:r>
          </a:p>
        </p:txBody>
      </p:sp>
    </p:spTree>
    <p:extLst>
      <p:ext uri="{BB962C8B-B14F-4D97-AF65-F5344CB8AC3E}">
        <p14:creationId xmlns:p14="http://schemas.microsoft.com/office/powerpoint/2010/main" val="282314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7</a:t>
            </a:r>
            <a:r>
              <a:rPr lang="sr-Latn-RS" dirty="0"/>
              <a:t>-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Rađeno je testiranje belom kutijom (phpunit) i testiranje crnom kutijom (Selenium).</a:t>
            </a:r>
          </a:p>
          <a:p>
            <a:r>
              <a:rPr lang="sr-Latn-RS" dirty="0"/>
              <a:t>Milan je testirao Aleksin kod i obrnuto.</a:t>
            </a:r>
          </a:p>
          <a:p>
            <a:r>
              <a:rPr lang="sr-Latn-RS" dirty="0"/>
              <a:t>Ispravljeni su svi uočeni nedostaci.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5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424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Projekat SharETF po fazama</vt:lpstr>
      <vt:lpstr>FAZA 1- Definisanje projektnog zadatka</vt:lpstr>
      <vt:lpstr>FAZA 2 – SSU</vt:lpstr>
      <vt:lpstr>Faza 2 – Prototip</vt:lpstr>
      <vt:lpstr>FAZA 3 – Formalna inspekcija</vt:lpstr>
      <vt:lpstr>FAZA 4 – Modelovanje baze</vt:lpstr>
      <vt:lpstr>FAZA 5 – Implementacija</vt:lpstr>
      <vt:lpstr>FAZA 6- Modelovanje aplikacije</vt:lpstr>
      <vt:lpstr>FAZA 7- Testiranje</vt:lpstr>
      <vt:lpstr>Alat za verzionisanje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SharETF po fazama</dc:title>
  <dc:creator>Korisnik</dc:creator>
  <cp:lastModifiedBy>Алекса Вучковић</cp:lastModifiedBy>
  <cp:revision>13</cp:revision>
  <dcterms:created xsi:type="dcterms:W3CDTF">2023-06-20T20:06:23Z</dcterms:created>
  <dcterms:modified xsi:type="dcterms:W3CDTF">2023-06-21T00:46:22Z</dcterms:modified>
</cp:coreProperties>
</file>