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1.jpeg" ContentType="image/jpeg"/>
  <Override PartName="/ppt/media/image9.jpeg" ContentType="image/jpe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28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slide30.xml" ContentType="application/vnd.openxmlformats-officedocument.presentationml.slide+xml"/>
  <Override PartName="/ppt/slides/slide28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25A2C6-3C20-4B9E-BC1D-5AC6820DF71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176A132-2DD7-433B-8B57-35C4E6941AF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FAF28D2-A40C-4CA1-9C2B-A22AACA5B94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1514D42-2ED0-4903-B723-B9D88C257B3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06C7AFE-66BF-4CA5-9B36-4ED6A47E683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8C48DB-00B1-4975-8BE9-E152386FFB7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AD8C858-9F01-416C-8588-703C8AC6A5E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E581D7A-05E8-484D-BEA4-4B21BFE919A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788A8CD-554E-4702-BB30-F0DC36D679A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7AA2BB5-1A6F-4269-B82C-72BA64B5CC4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6A1EFCA-9D42-426B-9F8F-F245908B08F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C71D7B7-316A-4E4D-9109-4281FA9CF51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77120" cy="566712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0" y="0"/>
            <a:ext cx="10077120" cy="377712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ftr" idx="1"/>
          </p:nvPr>
        </p:nvSpPr>
        <p:spPr>
          <a:xfrm>
            <a:off x="3420000" y="5400000"/>
            <a:ext cx="3237120" cy="26712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Noto Sans"/>
              </a:rPr>
              <a:t>&lt;footer&gt;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>
          <a:xfrm>
            <a:off x="9180000" y="5130000"/>
            <a:ext cx="717120" cy="53712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E93792FF-D4A1-4899-930F-A91B5425D487}" type="slidenum">
              <a:rPr b="1" lang="en-US" sz="1800" spc="-1" strike="noStrike">
                <a:solidFill>
                  <a:srgbClr val="ffffff"/>
                </a:solidFill>
                <a:latin typeface="Noto Sans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>
          <a:xfrm>
            <a:off x="360000" y="5400000"/>
            <a:ext cx="2877120" cy="26712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"/>
          <p:cNvSpPr/>
          <p:nvPr/>
        </p:nvSpPr>
        <p:spPr>
          <a:xfrm>
            <a:off x="0" y="5400000"/>
            <a:ext cx="10077120" cy="26712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"/>
          <p:cNvSpPr/>
          <p:nvPr/>
        </p:nvSpPr>
        <p:spPr>
          <a:xfrm>
            <a:off x="0" y="0"/>
            <a:ext cx="10077120" cy="121212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"/>
          <p:cNvSpPr/>
          <p:nvPr/>
        </p:nvSpPr>
        <p:spPr>
          <a:xfrm>
            <a:off x="9315000" y="5175000"/>
            <a:ext cx="447120" cy="44712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"/>
          <p:cNvSpPr/>
          <p:nvPr/>
        </p:nvSpPr>
        <p:spPr>
          <a:xfrm>
            <a:off x="9180000" y="5130000"/>
            <a:ext cx="717120" cy="5371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fld id="{D22DF3A1-0CD0-40D4-9AF3-1FDFFE8548BF}" type="slidenum">
              <a:rPr b="1" lang="en-US" sz="1800" spc="-1" strike="noStrike">
                <a:solidFill>
                  <a:srgbClr val="ffffff"/>
                </a:solidFill>
                <a:latin typeface="Noto Sans"/>
                <a:ea typeface="DejaVu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ftr" idx="4"/>
          </p:nvPr>
        </p:nvSpPr>
        <p:spPr>
          <a:xfrm>
            <a:off x="3420000" y="5400000"/>
            <a:ext cx="3237120" cy="26712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Noto Sans"/>
              </a:rPr>
              <a:t>&lt;footer&gt;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dt" idx="5"/>
          </p:nvPr>
        </p:nvSpPr>
        <p:spPr>
          <a:xfrm>
            <a:off x="360000" y="5400000"/>
            <a:ext cx="2877120" cy="26712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7120" cy="7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lnSpc>
                <a:spcPct val="15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Kvantno mašinsko učenje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360000" y="3915000"/>
            <a:ext cx="9357120" cy="148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ffffff"/>
                </a:solidFill>
                <a:latin typeface="Noto Sans"/>
              </a:rPr>
              <a:t>Milan Bojić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120" cy="7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Priprema podataka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712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Kvantno stanje sa komponentama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Čuvanje parove 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	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	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   u QRAM-u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Kreira se 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	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         stanja u               koraka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Pred procesiranje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243" name=""/>
          <p:cNvGrpSpPr/>
          <p:nvPr/>
        </p:nvGrpSpPr>
        <p:grpSpPr>
          <a:xfrm>
            <a:off x="6172200" y="1485000"/>
            <a:ext cx="1838520" cy="444240"/>
            <a:chOff x="6172200" y="1485000"/>
            <a:chExt cx="1838520" cy="444240"/>
          </a:xfrm>
        </p:grpSpPr>
        <p:grpSp>
          <p:nvGrpSpPr>
            <p:cNvPr id="244" name=""/>
            <p:cNvGrpSpPr/>
            <p:nvPr/>
          </p:nvGrpSpPr>
          <p:grpSpPr>
            <a:xfrm>
              <a:off x="6172200" y="1485000"/>
              <a:ext cx="1838520" cy="444240"/>
              <a:chOff x="6172200" y="1485000"/>
              <a:chExt cx="1838520" cy="444240"/>
            </a:xfrm>
          </p:grpSpPr>
          <p:sp>
            <p:nvSpPr>
              <p:cNvPr id="245" name=""/>
              <p:cNvSpPr/>
              <p:nvPr/>
            </p:nvSpPr>
            <p:spPr>
              <a:xfrm>
                <a:off x="6180120" y="1503000"/>
                <a:ext cx="1812600" cy="408240"/>
              </a:xfrm>
              <a:custGeom>
                <a:avLst/>
                <a:gdLst/>
                <a:ahLst/>
                <a:rect l="l" t="t" r="r" b="b"/>
                <a:pathLst>
                  <a:path w="5041" h="1140">
                    <a:moveTo>
                      <a:pt x="0" y="0"/>
                    </a:moveTo>
                    <a:cubicBezTo>
                      <a:pt x="1680" y="0"/>
                      <a:pt x="3361" y="0"/>
                      <a:pt x="5041" y="0"/>
                    </a:cubicBezTo>
                    <a:cubicBezTo>
                      <a:pt x="5041" y="380"/>
                      <a:pt x="5041" y="760"/>
                      <a:pt x="5041" y="1140"/>
                    </a:cubicBezTo>
                    <a:cubicBezTo>
                      <a:pt x="3361" y="1140"/>
                      <a:pt x="1680" y="1140"/>
                      <a:pt x="0" y="1140"/>
                    </a:cubicBezTo>
                    <a:cubicBezTo>
                      <a:pt x="0" y="760"/>
                      <a:pt x="0" y="38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6" name=""/>
              <p:cNvSpPr/>
              <p:nvPr/>
            </p:nvSpPr>
            <p:spPr>
              <a:xfrm>
                <a:off x="6172200" y="1638000"/>
                <a:ext cx="153000" cy="157680"/>
              </a:xfrm>
              <a:custGeom>
                <a:avLst/>
                <a:gdLst/>
                <a:ahLst/>
                <a:rect l="l" t="t" r="r" b="b"/>
                <a:pathLst>
                  <a:path w="431" h="444">
                    <a:moveTo>
                      <a:pt x="431" y="69"/>
                    </a:moveTo>
                    <a:cubicBezTo>
                      <a:pt x="431" y="16"/>
                      <a:pt x="406" y="0"/>
                      <a:pt x="389" y="0"/>
                    </a:cubicBezTo>
                    <a:cubicBezTo>
                      <a:pt x="364" y="0"/>
                      <a:pt x="341" y="27"/>
                      <a:pt x="341" y="47"/>
                    </a:cubicBezTo>
                    <a:cubicBezTo>
                      <a:pt x="341" y="61"/>
                      <a:pt x="344" y="67"/>
                      <a:pt x="355" y="78"/>
                    </a:cubicBezTo>
                    <a:cubicBezTo>
                      <a:pt x="378" y="97"/>
                      <a:pt x="389" y="122"/>
                      <a:pt x="389" y="159"/>
                    </a:cubicBezTo>
                    <a:cubicBezTo>
                      <a:pt x="389" y="198"/>
                      <a:pt x="330" y="421"/>
                      <a:pt x="215" y="421"/>
                    </a:cubicBezTo>
                    <a:cubicBezTo>
                      <a:pt x="165" y="421"/>
                      <a:pt x="143" y="388"/>
                      <a:pt x="143" y="337"/>
                    </a:cubicBezTo>
                    <a:cubicBezTo>
                      <a:pt x="143" y="282"/>
                      <a:pt x="168" y="212"/>
                      <a:pt x="199" y="131"/>
                    </a:cubicBezTo>
                    <a:cubicBezTo>
                      <a:pt x="207" y="114"/>
                      <a:pt x="210" y="100"/>
                      <a:pt x="210" y="80"/>
                    </a:cubicBezTo>
                    <a:cubicBezTo>
                      <a:pt x="210" y="36"/>
                      <a:pt x="179" y="0"/>
                      <a:pt x="132" y="0"/>
                    </a:cubicBezTo>
                    <a:cubicBezTo>
                      <a:pt x="39" y="0"/>
                      <a:pt x="0" y="142"/>
                      <a:pt x="0" y="150"/>
                    </a:cubicBezTo>
                    <a:cubicBezTo>
                      <a:pt x="0" y="161"/>
                      <a:pt x="7" y="158"/>
                      <a:pt x="11" y="161"/>
                    </a:cubicBezTo>
                    <a:cubicBezTo>
                      <a:pt x="22" y="161"/>
                      <a:pt x="22" y="159"/>
                      <a:pt x="28" y="145"/>
                    </a:cubicBezTo>
                    <a:cubicBezTo>
                      <a:pt x="56" y="44"/>
                      <a:pt x="98" y="22"/>
                      <a:pt x="126" y="22"/>
                    </a:cubicBezTo>
                    <a:cubicBezTo>
                      <a:pt x="134" y="22"/>
                      <a:pt x="151" y="22"/>
                      <a:pt x="151" y="53"/>
                    </a:cubicBezTo>
                    <a:cubicBezTo>
                      <a:pt x="151" y="78"/>
                      <a:pt x="143" y="106"/>
                      <a:pt x="134" y="122"/>
                    </a:cubicBezTo>
                    <a:cubicBezTo>
                      <a:pt x="92" y="237"/>
                      <a:pt x="78" y="282"/>
                      <a:pt x="78" y="323"/>
                    </a:cubicBezTo>
                    <a:cubicBezTo>
                      <a:pt x="78" y="430"/>
                      <a:pt x="165" y="444"/>
                      <a:pt x="210" y="444"/>
                    </a:cubicBezTo>
                    <a:cubicBezTo>
                      <a:pt x="375" y="444"/>
                      <a:pt x="431" y="120"/>
                      <a:pt x="431" y="6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7" name=""/>
              <p:cNvSpPr/>
              <p:nvPr/>
            </p:nvSpPr>
            <p:spPr>
              <a:xfrm>
                <a:off x="6333480" y="1683000"/>
                <a:ext cx="106560" cy="212040"/>
              </a:xfrm>
              <a:custGeom>
                <a:avLst/>
                <a:gdLst/>
                <a:ahLst/>
                <a:rect l="l" t="t" r="r" b="b"/>
                <a:pathLst>
                  <a:path w="302" h="595">
                    <a:moveTo>
                      <a:pt x="302" y="28"/>
                    </a:moveTo>
                    <a:cubicBezTo>
                      <a:pt x="302" y="14"/>
                      <a:pt x="294" y="0"/>
                      <a:pt x="274" y="0"/>
                    </a:cubicBezTo>
                    <a:cubicBezTo>
                      <a:pt x="254" y="0"/>
                      <a:pt x="238" y="20"/>
                      <a:pt x="238" y="39"/>
                    </a:cubicBezTo>
                    <a:cubicBezTo>
                      <a:pt x="238" y="50"/>
                      <a:pt x="246" y="64"/>
                      <a:pt x="263" y="64"/>
                    </a:cubicBezTo>
                    <a:cubicBezTo>
                      <a:pt x="282" y="64"/>
                      <a:pt x="302" y="48"/>
                      <a:pt x="302" y="28"/>
                    </a:cubicBezTo>
                    <a:moveTo>
                      <a:pt x="156" y="489"/>
                    </a:moveTo>
                    <a:cubicBezTo>
                      <a:pt x="145" y="536"/>
                      <a:pt x="109" y="576"/>
                      <a:pt x="67" y="576"/>
                    </a:cubicBezTo>
                    <a:cubicBezTo>
                      <a:pt x="59" y="576"/>
                      <a:pt x="50" y="576"/>
                      <a:pt x="42" y="573"/>
                    </a:cubicBezTo>
                    <a:cubicBezTo>
                      <a:pt x="61" y="564"/>
                      <a:pt x="67" y="548"/>
                      <a:pt x="67" y="536"/>
                    </a:cubicBezTo>
                    <a:cubicBezTo>
                      <a:pt x="67" y="520"/>
                      <a:pt x="53" y="511"/>
                      <a:pt x="39" y="511"/>
                    </a:cubicBezTo>
                    <a:cubicBezTo>
                      <a:pt x="19" y="511"/>
                      <a:pt x="0" y="531"/>
                      <a:pt x="0" y="550"/>
                    </a:cubicBezTo>
                    <a:cubicBezTo>
                      <a:pt x="0" y="578"/>
                      <a:pt x="29" y="595"/>
                      <a:pt x="70" y="595"/>
                    </a:cubicBezTo>
                    <a:cubicBezTo>
                      <a:pt x="110" y="595"/>
                      <a:pt x="190" y="570"/>
                      <a:pt x="212" y="486"/>
                    </a:cubicBezTo>
                    <a:cubicBezTo>
                      <a:pt x="233" y="404"/>
                      <a:pt x="253" y="322"/>
                      <a:pt x="274" y="240"/>
                    </a:cubicBezTo>
                    <a:cubicBezTo>
                      <a:pt x="277" y="235"/>
                      <a:pt x="277" y="226"/>
                      <a:pt x="277" y="218"/>
                    </a:cubicBezTo>
                    <a:cubicBezTo>
                      <a:pt x="277" y="179"/>
                      <a:pt x="246" y="154"/>
                      <a:pt x="204" y="154"/>
                    </a:cubicBezTo>
                    <a:cubicBezTo>
                      <a:pt x="126" y="154"/>
                      <a:pt x="84" y="249"/>
                      <a:pt x="84" y="257"/>
                    </a:cubicBezTo>
                    <a:cubicBezTo>
                      <a:pt x="84" y="265"/>
                      <a:pt x="92" y="265"/>
                      <a:pt x="95" y="265"/>
                    </a:cubicBezTo>
                    <a:cubicBezTo>
                      <a:pt x="103" y="265"/>
                      <a:pt x="103" y="265"/>
                      <a:pt x="109" y="254"/>
                    </a:cubicBezTo>
                    <a:cubicBezTo>
                      <a:pt x="126" y="215"/>
                      <a:pt x="162" y="173"/>
                      <a:pt x="201" y="173"/>
                    </a:cubicBezTo>
                    <a:cubicBezTo>
                      <a:pt x="218" y="173"/>
                      <a:pt x="224" y="185"/>
                      <a:pt x="224" y="207"/>
                    </a:cubicBezTo>
                    <a:cubicBezTo>
                      <a:pt x="224" y="212"/>
                      <a:pt x="224" y="224"/>
                      <a:pt x="224" y="226"/>
                    </a:cubicBezTo>
                    <a:cubicBezTo>
                      <a:pt x="201" y="314"/>
                      <a:pt x="179" y="401"/>
                      <a:pt x="156" y="4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8" name=""/>
              <p:cNvSpPr/>
              <p:nvPr/>
            </p:nvSpPr>
            <p:spPr>
              <a:xfrm>
                <a:off x="6600240" y="1665000"/>
                <a:ext cx="233640" cy="80280"/>
              </a:xfrm>
              <a:custGeom>
                <a:avLst/>
                <a:gdLst/>
                <a:ahLst/>
                <a:rect l="l" t="t" r="r" b="b"/>
                <a:pathLst>
                  <a:path w="655" h="229">
                    <a:moveTo>
                      <a:pt x="622" y="39"/>
                    </a:moveTo>
                    <a:cubicBezTo>
                      <a:pt x="636" y="39"/>
                      <a:pt x="655" y="39"/>
                      <a:pt x="655" y="19"/>
                    </a:cubicBezTo>
                    <a:cubicBezTo>
                      <a:pt x="655" y="0"/>
                      <a:pt x="636" y="0"/>
                      <a:pt x="622" y="0"/>
                    </a:cubicBezTo>
                    <a:cubicBezTo>
                      <a:pt x="426" y="0"/>
                      <a:pt x="230" y="0"/>
                      <a:pt x="34" y="0"/>
                    </a:cubicBezTo>
                    <a:cubicBezTo>
                      <a:pt x="20" y="0"/>
                      <a:pt x="0" y="0"/>
                      <a:pt x="0" y="19"/>
                    </a:cubicBezTo>
                    <a:cubicBezTo>
                      <a:pt x="0" y="39"/>
                      <a:pt x="20" y="39"/>
                      <a:pt x="34" y="39"/>
                    </a:cubicBezTo>
                    <a:cubicBezTo>
                      <a:pt x="230" y="39"/>
                      <a:pt x="426" y="39"/>
                      <a:pt x="622" y="39"/>
                    </a:cubicBezTo>
                    <a:moveTo>
                      <a:pt x="622" y="229"/>
                    </a:moveTo>
                    <a:cubicBezTo>
                      <a:pt x="636" y="229"/>
                      <a:pt x="655" y="229"/>
                      <a:pt x="655" y="209"/>
                    </a:cubicBezTo>
                    <a:cubicBezTo>
                      <a:pt x="655" y="190"/>
                      <a:pt x="636" y="190"/>
                      <a:pt x="622" y="190"/>
                    </a:cubicBezTo>
                    <a:cubicBezTo>
                      <a:pt x="426" y="190"/>
                      <a:pt x="230" y="190"/>
                      <a:pt x="34" y="190"/>
                    </a:cubicBezTo>
                    <a:cubicBezTo>
                      <a:pt x="20" y="190"/>
                      <a:pt x="0" y="190"/>
                      <a:pt x="0" y="209"/>
                    </a:cubicBezTo>
                    <a:cubicBezTo>
                      <a:pt x="0" y="229"/>
                      <a:pt x="20" y="229"/>
                      <a:pt x="34" y="229"/>
                    </a:cubicBezTo>
                    <a:cubicBezTo>
                      <a:pt x="230" y="229"/>
                      <a:pt x="426" y="229"/>
                      <a:pt x="622" y="2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9" name=""/>
              <p:cNvSpPr/>
              <p:nvPr/>
            </p:nvSpPr>
            <p:spPr>
              <a:xfrm>
                <a:off x="6996240" y="1530360"/>
                <a:ext cx="11880" cy="349560"/>
              </a:xfrm>
              <a:custGeom>
                <a:avLst/>
                <a:gdLst/>
                <a:ahLst/>
                <a:rect l="l" t="t" r="r" b="b"/>
                <a:pathLst>
                  <a:path w="39" h="977">
                    <a:moveTo>
                      <a:pt x="39" y="33"/>
                    </a:moveTo>
                    <a:cubicBezTo>
                      <a:pt x="39" y="16"/>
                      <a:pt x="39" y="0"/>
                      <a:pt x="20" y="0"/>
                    </a:cubicBezTo>
                    <a:cubicBezTo>
                      <a:pt x="0" y="0"/>
                      <a:pt x="0" y="16"/>
                      <a:pt x="0" y="33"/>
                    </a:cubicBezTo>
                    <a:cubicBezTo>
                      <a:pt x="0" y="336"/>
                      <a:pt x="0" y="638"/>
                      <a:pt x="0" y="941"/>
                    </a:cubicBezTo>
                    <a:cubicBezTo>
                      <a:pt x="0" y="960"/>
                      <a:pt x="0" y="977"/>
                      <a:pt x="20" y="977"/>
                    </a:cubicBezTo>
                    <a:cubicBezTo>
                      <a:pt x="39" y="977"/>
                      <a:pt x="39" y="960"/>
                      <a:pt x="39" y="941"/>
                    </a:cubicBezTo>
                    <a:cubicBezTo>
                      <a:pt x="39" y="638"/>
                      <a:pt x="39" y="336"/>
                      <a:pt x="39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0" name=""/>
              <p:cNvSpPr/>
              <p:nvPr/>
            </p:nvSpPr>
            <p:spPr>
              <a:xfrm>
                <a:off x="7062840" y="1638000"/>
                <a:ext cx="153000" cy="157680"/>
              </a:xfrm>
              <a:custGeom>
                <a:avLst/>
                <a:gdLst/>
                <a:ahLst/>
                <a:rect l="l" t="t" r="r" b="b"/>
                <a:pathLst>
                  <a:path w="431" h="444">
                    <a:moveTo>
                      <a:pt x="431" y="69"/>
                    </a:moveTo>
                    <a:cubicBezTo>
                      <a:pt x="431" y="16"/>
                      <a:pt x="406" y="0"/>
                      <a:pt x="389" y="0"/>
                    </a:cubicBezTo>
                    <a:cubicBezTo>
                      <a:pt x="364" y="0"/>
                      <a:pt x="341" y="27"/>
                      <a:pt x="341" y="47"/>
                    </a:cubicBezTo>
                    <a:cubicBezTo>
                      <a:pt x="341" y="61"/>
                      <a:pt x="347" y="67"/>
                      <a:pt x="355" y="78"/>
                    </a:cubicBezTo>
                    <a:cubicBezTo>
                      <a:pt x="378" y="97"/>
                      <a:pt x="389" y="122"/>
                      <a:pt x="389" y="159"/>
                    </a:cubicBezTo>
                    <a:cubicBezTo>
                      <a:pt x="389" y="198"/>
                      <a:pt x="330" y="421"/>
                      <a:pt x="215" y="421"/>
                    </a:cubicBezTo>
                    <a:cubicBezTo>
                      <a:pt x="165" y="421"/>
                      <a:pt x="143" y="388"/>
                      <a:pt x="143" y="337"/>
                    </a:cubicBezTo>
                    <a:cubicBezTo>
                      <a:pt x="143" y="282"/>
                      <a:pt x="168" y="212"/>
                      <a:pt x="199" y="131"/>
                    </a:cubicBezTo>
                    <a:cubicBezTo>
                      <a:pt x="207" y="114"/>
                      <a:pt x="210" y="100"/>
                      <a:pt x="210" y="80"/>
                    </a:cubicBezTo>
                    <a:cubicBezTo>
                      <a:pt x="210" y="36"/>
                      <a:pt x="179" y="0"/>
                      <a:pt x="131" y="0"/>
                    </a:cubicBezTo>
                    <a:cubicBezTo>
                      <a:pt x="39" y="0"/>
                      <a:pt x="0" y="142"/>
                      <a:pt x="0" y="150"/>
                    </a:cubicBezTo>
                    <a:cubicBezTo>
                      <a:pt x="0" y="161"/>
                      <a:pt x="7" y="158"/>
                      <a:pt x="11" y="161"/>
                    </a:cubicBezTo>
                    <a:cubicBezTo>
                      <a:pt x="22" y="161"/>
                      <a:pt x="22" y="159"/>
                      <a:pt x="28" y="145"/>
                    </a:cubicBezTo>
                    <a:cubicBezTo>
                      <a:pt x="56" y="44"/>
                      <a:pt x="98" y="22"/>
                      <a:pt x="129" y="22"/>
                    </a:cubicBezTo>
                    <a:cubicBezTo>
                      <a:pt x="134" y="22"/>
                      <a:pt x="151" y="22"/>
                      <a:pt x="151" y="53"/>
                    </a:cubicBezTo>
                    <a:cubicBezTo>
                      <a:pt x="151" y="78"/>
                      <a:pt x="143" y="106"/>
                      <a:pt x="134" y="122"/>
                    </a:cubicBezTo>
                    <a:cubicBezTo>
                      <a:pt x="92" y="237"/>
                      <a:pt x="78" y="282"/>
                      <a:pt x="78" y="323"/>
                    </a:cubicBezTo>
                    <a:cubicBezTo>
                      <a:pt x="78" y="430"/>
                      <a:pt x="165" y="444"/>
                      <a:pt x="210" y="444"/>
                    </a:cubicBezTo>
                    <a:cubicBezTo>
                      <a:pt x="375" y="444"/>
                      <a:pt x="431" y="120"/>
                      <a:pt x="431" y="6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1" name=""/>
              <p:cNvSpPr/>
              <p:nvPr/>
            </p:nvSpPr>
            <p:spPr>
              <a:xfrm>
                <a:off x="7249320" y="1511280"/>
                <a:ext cx="59040" cy="125280"/>
              </a:xfrm>
              <a:custGeom>
                <a:avLst/>
                <a:gdLst/>
                <a:ahLst/>
                <a:rect l="l" t="t" r="r" b="b"/>
                <a:pathLst>
                  <a:path w="170" h="354">
                    <a:moveTo>
                      <a:pt x="165" y="58"/>
                    </a:moveTo>
                    <a:cubicBezTo>
                      <a:pt x="170" y="47"/>
                      <a:pt x="170" y="42"/>
                      <a:pt x="170" y="36"/>
                    </a:cubicBezTo>
                    <a:cubicBezTo>
                      <a:pt x="170" y="14"/>
                      <a:pt x="154" y="0"/>
                      <a:pt x="131" y="0"/>
                    </a:cubicBezTo>
                    <a:cubicBezTo>
                      <a:pt x="106" y="0"/>
                      <a:pt x="98" y="19"/>
                      <a:pt x="92" y="30"/>
                    </a:cubicBezTo>
                    <a:cubicBezTo>
                      <a:pt x="62" y="129"/>
                      <a:pt x="32" y="228"/>
                      <a:pt x="2" y="326"/>
                    </a:cubicBezTo>
                    <a:cubicBezTo>
                      <a:pt x="2" y="329"/>
                      <a:pt x="1" y="334"/>
                      <a:pt x="0" y="338"/>
                    </a:cubicBezTo>
                    <a:cubicBezTo>
                      <a:pt x="0" y="346"/>
                      <a:pt x="19" y="354"/>
                      <a:pt x="25" y="354"/>
                    </a:cubicBezTo>
                    <a:cubicBezTo>
                      <a:pt x="30" y="354"/>
                      <a:pt x="30" y="352"/>
                      <a:pt x="36" y="340"/>
                    </a:cubicBezTo>
                    <a:cubicBezTo>
                      <a:pt x="79" y="246"/>
                      <a:pt x="122" y="152"/>
                      <a:pt x="165" y="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2" name=""/>
              <p:cNvSpPr/>
              <p:nvPr/>
            </p:nvSpPr>
            <p:spPr>
              <a:xfrm>
                <a:off x="7224120" y="1717200"/>
                <a:ext cx="106560" cy="212040"/>
              </a:xfrm>
              <a:custGeom>
                <a:avLst/>
                <a:gdLst/>
                <a:ahLst/>
                <a:rect l="l" t="t" r="r" b="b"/>
                <a:pathLst>
                  <a:path w="302" h="595">
                    <a:moveTo>
                      <a:pt x="302" y="28"/>
                    </a:moveTo>
                    <a:cubicBezTo>
                      <a:pt x="302" y="14"/>
                      <a:pt x="294" y="0"/>
                      <a:pt x="274" y="0"/>
                    </a:cubicBezTo>
                    <a:cubicBezTo>
                      <a:pt x="254" y="0"/>
                      <a:pt x="238" y="20"/>
                      <a:pt x="238" y="39"/>
                    </a:cubicBezTo>
                    <a:cubicBezTo>
                      <a:pt x="238" y="50"/>
                      <a:pt x="246" y="64"/>
                      <a:pt x="263" y="64"/>
                    </a:cubicBezTo>
                    <a:cubicBezTo>
                      <a:pt x="282" y="64"/>
                      <a:pt x="302" y="48"/>
                      <a:pt x="302" y="28"/>
                    </a:cubicBezTo>
                    <a:moveTo>
                      <a:pt x="156" y="489"/>
                    </a:moveTo>
                    <a:cubicBezTo>
                      <a:pt x="145" y="536"/>
                      <a:pt x="109" y="575"/>
                      <a:pt x="67" y="575"/>
                    </a:cubicBezTo>
                    <a:cubicBezTo>
                      <a:pt x="58" y="575"/>
                      <a:pt x="50" y="575"/>
                      <a:pt x="44" y="573"/>
                    </a:cubicBezTo>
                    <a:cubicBezTo>
                      <a:pt x="61" y="564"/>
                      <a:pt x="67" y="548"/>
                      <a:pt x="67" y="536"/>
                    </a:cubicBezTo>
                    <a:cubicBezTo>
                      <a:pt x="67" y="520"/>
                      <a:pt x="53" y="511"/>
                      <a:pt x="39" y="511"/>
                    </a:cubicBezTo>
                    <a:cubicBezTo>
                      <a:pt x="19" y="511"/>
                      <a:pt x="0" y="531"/>
                      <a:pt x="0" y="553"/>
                    </a:cubicBezTo>
                    <a:cubicBezTo>
                      <a:pt x="0" y="578"/>
                      <a:pt x="29" y="595"/>
                      <a:pt x="70" y="595"/>
                    </a:cubicBezTo>
                    <a:cubicBezTo>
                      <a:pt x="110" y="595"/>
                      <a:pt x="190" y="570"/>
                      <a:pt x="212" y="486"/>
                    </a:cubicBezTo>
                    <a:cubicBezTo>
                      <a:pt x="233" y="404"/>
                      <a:pt x="253" y="322"/>
                      <a:pt x="274" y="240"/>
                    </a:cubicBezTo>
                    <a:cubicBezTo>
                      <a:pt x="277" y="235"/>
                      <a:pt x="277" y="229"/>
                      <a:pt x="277" y="218"/>
                    </a:cubicBezTo>
                    <a:cubicBezTo>
                      <a:pt x="277" y="179"/>
                      <a:pt x="246" y="154"/>
                      <a:pt x="204" y="154"/>
                    </a:cubicBezTo>
                    <a:cubicBezTo>
                      <a:pt x="128" y="154"/>
                      <a:pt x="84" y="249"/>
                      <a:pt x="84" y="257"/>
                    </a:cubicBezTo>
                    <a:cubicBezTo>
                      <a:pt x="84" y="268"/>
                      <a:pt x="92" y="268"/>
                      <a:pt x="95" y="268"/>
                    </a:cubicBezTo>
                    <a:cubicBezTo>
                      <a:pt x="103" y="268"/>
                      <a:pt x="103" y="265"/>
                      <a:pt x="109" y="254"/>
                    </a:cubicBezTo>
                    <a:cubicBezTo>
                      <a:pt x="126" y="215"/>
                      <a:pt x="162" y="173"/>
                      <a:pt x="201" y="173"/>
                    </a:cubicBezTo>
                    <a:cubicBezTo>
                      <a:pt x="218" y="173"/>
                      <a:pt x="224" y="184"/>
                      <a:pt x="224" y="207"/>
                    </a:cubicBezTo>
                    <a:cubicBezTo>
                      <a:pt x="224" y="212"/>
                      <a:pt x="224" y="224"/>
                      <a:pt x="224" y="226"/>
                    </a:cubicBezTo>
                    <a:cubicBezTo>
                      <a:pt x="201" y="314"/>
                      <a:pt x="179" y="401"/>
                      <a:pt x="156" y="4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3" name=""/>
              <p:cNvSpPr/>
              <p:nvPr/>
            </p:nvSpPr>
            <p:spPr>
              <a:xfrm>
                <a:off x="7415280" y="1530360"/>
                <a:ext cx="12240" cy="349560"/>
              </a:xfrm>
              <a:custGeom>
                <a:avLst/>
                <a:gdLst/>
                <a:ahLst/>
                <a:rect l="l" t="t" r="r" b="b"/>
                <a:pathLst>
                  <a:path w="40" h="977">
                    <a:moveTo>
                      <a:pt x="40" y="33"/>
                    </a:moveTo>
                    <a:cubicBezTo>
                      <a:pt x="40" y="16"/>
                      <a:pt x="40" y="0"/>
                      <a:pt x="20" y="0"/>
                    </a:cubicBezTo>
                    <a:cubicBezTo>
                      <a:pt x="0" y="0"/>
                      <a:pt x="0" y="16"/>
                      <a:pt x="0" y="33"/>
                    </a:cubicBezTo>
                    <a:cubicBezTo>
                      <a:pt x="0" y="336"/>
                      <a:pt x="0" y="638"/>
                      <a:pt x="0" y="941"/>
                    </a:cubicBezTo>
                    <a:cubicBezTo>
                      <a:pt x="0" y="960"/>
                      <a:pt x="0" y="977"/>
                      <a:pt x="20" y="977"/>
                    </a:cubicBezTo>
                    <a:cubicBezTo>
                      <a:pt x="40" y="977"/>
                      <a:pt x="40" y="960"/>
                      <a:pt x="40" y="941"/>
                    </a:cubicBezTo>
                    <a:cubicBezTo>
                      <a:pt x="40" y="638"/>
                      <a:pt x="40" y="336"/>
                      <a:pt x="40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4" name=""/>
              <p:cNvSpPr/>
              <p:nvPr/>
            </p:nvSpPr>
            <p:spPr>
              <a:xfrm>
                <a:off x="7488000" y="1638000"/>
                <a:ext cx="133920" cy="157680"/>
              </a:xfrm>
              <a:custGeom>
                <a:avLst/>
                <a:gdLst/>
                <a:ahLst/>
                <a:rect l="l" t="t" r="r" b="b"/>
                <a:pathLst>
                  <a:path w="378" h="444">
                    <a:moveTo>
                      <a:pt x="137" y="206"/>
                    </a:moveTo>
                    <a:cubicBezTo>
                      <a:pt x="168" y="206"/>
                      <a:pt x="241" y="206"/>
                      <a:pt x="288" y="184"/>
                    </a:cubicBezTo>
                    <a:cubicBezTo>
                      <a:pt x="358" y="156"/>
                      <a:pt x="364" y="97"/>
                      <a:pt x="364" y="83"/>
                    </a:cubicBezTo>
                    <a:cubicBezTo>
                      <a:pt x="364" y="41"/>
                      <a:pt x="325" y="0"/>
                      <a:pt x="257" y="0"/>
                    </a:cubicBezTo>
                    <a:cubicBezTo>
                      <a:pt x="148" y="0"/>
                      <a:pt x="0" y="94"/>
                      <a:pt x="0" y="268"/>
                    </a:cubicBezTo>
                    <a:cubicBezTo>
                      <a:pt x="0" y="365"/>
                      <a:pt x="59" y="444"/>
                      <a:pt x="154" y="444"/>
                    </a:cubicBezTo>
                    <a:cubicBezTo>
                      <a:pt x="294" y="444"/>
                      <a:pt x="378" y="340"/>
                      <a:pt x="378" y="329"/>
                    </a:cubicBezTo>
                    <a:cubicBezTo>
                      <a:pt x="378" y="323"/>
                      <a:pt x="372" y="315"/>
                      <a:pt x="367" y="315"/>
                    </a:cubicBezTo>
                    <a:cubicBezTo>
                      <a:pt x="361" y="315"/>
                      <a:pt x="358" y="318"/>
                      <a:pt x="353" y="326"/>
                    </a:cubicBezTo>
                    <a:cubicBezTo>
                      <a:pt x="274" y="421"/>
                      <a:pt x="168" y="421"/>
                      <a:pt x="157" y="421"/>
                    </a:cubicBezTo>
                    <a:cubicBezTo>
                      <a:pt x="78" y="421"/>
                      <a:pt x="70" y="340"/>
                      <a:pt x="70" y="310"/>
                    </a:cubicBezTo>
                    <a:cubicBezTo>
                      <a:pt x="70" y="298"/>
                      <a:pt x="73" y="268"/>
                      <a:pt x="87" y="206"/>
                    </a:cubicBezTo>
                    <a:cubicBezTo>
                      <a:pt x="103" y="206"/>
                      <a:pt x="120" y="206"/>
                      <a:pt x="137" y="206"/>
                    </a:cubicBezTo>
                    <a:moveTo>
                      <a:pt x="92" y="187"/>
                    </a:moveTo>
                    <a:cubicBezTo>
                      <a:pt x="131" y="36"/>
                      <a:pt x="232" y="22"/>
                      <a:pt x="257" y="22"/>
                    </a:cubicBezTo>
                    <a:cubicBezTo>
                      <a:pt x="302" y="22"/>
                      <a:pt x="330" y="50"/>
                      <a:pt x="330" y="83"/>
                    </a:cubicBezTo>
                    <a:cubicBezTo>
                      <a:pt x="330" y="187"/>
                      <a:pt x="173" y="187"/>
                      <a:pt x="131" y="187"/>
                    </a:cubicBezTo>
                    <a:cubicBezTo>
                      <a:pt x="118" y="187"/>
                      <a:pt x="105" y="187"/>
                      <a:pt x="92" y="18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5" name=""/>
              <p:cNvSpPr/>
              <p:nvPr/>
            </p:nvSpPr>
            <p:spPr>
              <a:xfrm>
                <a:off x="7648200" y="1485000"/>
                <a:ext cx="72360" cy="163800"/>
              </a:xfrm>
              <a:custGeom>
                <a:avLst/>
                <a:gdLst/>
                <a:ahLst/>
                <a:rect l="l" t="t" r="r" b="b"/>
                <a:pathLst>
                  <a:path w="207" h="461">
                    <a:moveTo>
                      <a:pt x="190" y="25"/>
                    </a:moveTo>
                    <a:cubicBezTo>
                      <a:pt x="190" y="14"/>
                      <a:pt x="182" y="0"/>
                      <a:pt x="162" y="0"/>
                    </a:cubicBezTo>
                    <a:cubicBezTo>
                      <a:pt x="145" y="0"/>
                      <a:pt x="123" y="17"/>
                      <a:pt x="123" y="36"/>
                    </a:cubicBezTo>
                    <a:cubicBezTo>
                      <a:pt x="123" y="50"/>
                      <a:pt x="134" y="64"/>
                      <a:pt x="151" y="64"/>
                    </a:cubicBezTo>
                    <a:cubicBezTo>
                      <a:pt x="171" y="64"/>
                      <a:pt x="190" y="45"/>
                      <a:pt x="190" y="25"/>
                    </a:cubicBezTo>
                    <a:moveTo>
                      <a:pt x="50" y="374"/>
                    </a:moveTo>
                    <a:cubicBezTo>
                      <a:pt x="47" y="383"/>
                      <a:pt x="45" y="391"/>
                      <a:pt x="45" y="402"/>
                    </a:cubicBezTo>
                    <a:cubicBezTo>
                      <a:pt x="45" y="436"/>
                      <a:pt x="70" y="461"/>
                      <a:pt x="109" y="461"/>
                    </a:cubicBezTo>
                    <a:cubicBezTo>
                      <a:pt x="179" y="461"/>
                      <a:pt x="207" y="366"/>
                      <a:pt x="207" y="357"/>
                    </a:cubicBezTo>
                    <a:cubicBezTo>
                      <a:pt x="207" y="346"/>
                      <a:pt x="199" y="346"/>
                      <a:pt x="196" y="346"/>
                    </a:cubicBezTo>
                    <a:cubicBezTo>
                      <a:pt x="187" y="346"/>
                      <a:pt x="187" y="352"/>
                      <a:pt x="185" y="360"/>
                    </a:cubicBezTo>
                    <a:cubicBezTo>
                      <a:pt x="168" y="413"/>
                      <a:pt x="137" y="441"/>
                      <a:pt x="112" y="441"/>
                    </a:cubicBezTo>
                    <a:cubicBezTo>
                      <a:pt x="98" y="441"/>
                      <a:pt x="95" y="433"/>
                      <a:pt x="95" y="419"/>
                    </a:cubicBezTo>
                    <a:cubicBezTo>
                      <a:pt x="95" y="402"/>
                      <a:pt x="98" y="388"/>
                      <a:pt x="106" y="374"/>
                    </a:cubicBezTo>
                    <a:cubicBezTo>
                      <a:pt x="112" y="355"/>
                      <a:pt x="120" y="338"/>
                      <a:pt x="126" y="318"/>
                    </a:cubicBezTo>
                    <a:cubicBezTo>
                      <a:pt x="134" y="302"/>
                      <a:pt x="157" y="240"/>
                      <a:pt x="159" y="232"/>
                    </a:cubicBezTo>
                    <a:cubicBezTo>
                      <a:pt x="162" y="226"/>
                      <a:pt x="165" y="218"/>
                      <a:pt x="165" y="209"/>
                    </a:cubicBezTo>
                    <a:cubicBezTo>
                      <a:pt x="165" y="179"/>
                      <a:pt x="137" y="151"/>
                      <a:pt x="101" y="151"/>
                    </a:cubicBezTo>
                    <a:cubicBezTo>
                      <a:pt x="31" y="151"/>
                      <a:pt x="0" y="246"/>
                      <a:pt x="0" y="257"/>
                    </a:cubicBezTo>
                    <a:cubicBezTo>
                      <a:pt x="0" y="265"/>
                      <a:pt x="8" y="265"/>
                      <a:pt x="11" y="265"/>
                    </a:cubicBezTo>
                    <a:cubicBezTo>
                      <a:pt x="22" y="265"/>
                      <a:pt x="22" y="263"/>
                      <a:pt x="25" y="254"/>
                    </a:cubicBezTo>
                    <a:cubicBezTo>
                      <a:pt x="42" y="195"/>
                      <a:pt x="73" y="170"/>
                      <a:pt x="98" y="170"/>
                    </a:cubicBezTo>
                    <a:cubicBezTo>
                      <a:pt x="109" y="170"/>
                      <a:pt x="115" y="176"/>
                      <a:pt x="115" y="195"/>
                    </a:cubicBezTo>
                    <a:cubicBezTo>
                      <a:pt x="115" y="212"/>
                      <a:pt x="109" y="221"/>
                      <a:pt x="92" y="263"/>
                    </a:cubicBezTo>
                    <a:cubicBezTo>
                      <a:pt x="78" y="300"/>
                      <a:pt x="64" y="337"/>
                      <a:pt x="50" y="3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6" name=""/>
              <p:cNvSpPr/>
              <p:nvPr/>
            </p:nvSpPr>
            <p:spPr>
              <a:xfrm>
                <a:off x="7754040" y="1539360"/>
                <a:ext cx="153000" cy="160560"/>
              </a:xfrm>
              <a:custGeom>
                <a:avLst/>
                <a:gdLst/>
                <a:ahLst/>
                <a:rect l="l" t="t" r="r" b="b"/>
                <a:pathLst>
                  <a:path w="431" h="452">
                    <a:moveTo>
                      <a:pt x="168" y="310"/>
                    </a:moveTo>
                    <a:cubicBezTo>
                      <a:pt x="176" y="310"/>
                      <a:pt x="184" y="310"/>
                      <a:pt x="193" y="310"/>
                    </a:cubicBezTo>
                    <a:cubicBezTo>
                      <a:pt x="316" y="310"/>
                      <a:pt x="431" y="209"/>
                      <a:pt x="431" y="100"/>
                    </a:cubicBezTo>
                    <a:cubicBezTo>
                      <a:pt x="431" y="39"/>
                      <a:pt x="394" y="0"/>
                      <a:pt x="338" y="0"/>
                    </a:cubicBezTo>
                    <a:cubicBezTo>
                      <a:pt x="243" y="0"/>
                      <a:pt x="196" y="123"/>
                      <a:pt x="176" y="173"/>
                    </a:cubicBezTo>
                    <a:cubicBezTo>
                      <a:pt x="165" y="198"/>
                      <a:pt x="151" y="246"/>
                      <a:pt x="148" y="260"/>
                    </a:cubicBezTo>
                    <a:cubicBezTo>
                      <a:pt x="70" y="248"/>
                      <a:pt x="22" y="215"/>
                      <a:pt x="22" y="165"/>
                    </a:cubicBezTo>
                    <a:cubicBezTo>
                      <a:pt x="43" y="118"/>
                      <a:pt x="28" y="86"/>
                      <a:pt x="84" y="25"/>
                    </a:cubicBezTo>
                    <a:cubicBezTo>
                      <a:pt x="87" y="19"/>
                      <a:pt x="89" y="19"/>
                      <a:pt x="89" y="17"/>
                    </a:cubicBezTo>
                    <a:cubicBezTo>
                      <a:pt x="89" y="8"/>
                      <a:pt x="82" y="11"/>
                      <a:pt x="78" y="8"/>
                    </a:cubicBezTo>
                    <a:cubicBezTo>
                      <a:pt x="70" y="8"/>
                      <a:pt x="70" y="8"/>
                      <a:pt x="56" y="22"/>
                    </a:cubicBezTo>
                    <a:cubicBezTo>
                      <a:pt x="17" y="70"/>
                      <a:pt x="0" y="142"/>
                      <a:pt x="0" y="170"/>
                    </a:cubicBezTo>
                    <a:cubicBezTo>
                      <a:pt x="0" y="232"/>
                      <a:pt x="45" y="285"/>
                      <a:pt x="131" y="304"/>
                    </a:cubicBezTo>
                    <a:cubicBezTo>
                      <a:pt x="98" y="410"/>
                      <a:pt x="95" y="424"/>
                      <a:pt x="95" y="430"/>
                    </a:cubicBezTo>
                    <a:cubicBezTo>
                      <a:pt x="95" y="447"/>
                      <a:pt x="109" y="452"/>
                      <a:pt x="117" y="452"/>
                    </a:cubicBezTo>
                    <a:cubicBezTo>
                      <a:pt x="126" y="452"/>
                      <a:pt x="140" y="447"/>
                      <a:pt x="145" y="435"/>
                    </a:cubicBezTo>
                    <a:cubicBezTo>
                      <a:pt x="148" y="427"/>
                      <a:pt x="154" y="391"/>
                      <a:pt x="168" y="310"/>
                    </a:cubicBezTo>
                    <a:moveTo>
                      <a:pt x="179" y="262"/>
                    </a:moveTo>
                    <a:cubicBezTo>
                      <a:pt x="193" y="184"/>
                      <a:pt x="196" y="153"/>
                      <a:pt x="229" y="109"/>
                    </a:cubicBezTo>
                    <a:cubicBezTo>
                      <a:pt x="260" y="67"/>
                      <a:pt x="296" y="47"/>
                      <a:pt x="333" y="47"/>
                    </a:cubicBezTo>
                    <a:cubicBezTo>
                      <a:pt x="380" y="47"/>
                      <a:pt x="406" y="78"/>
                      <a:pt x="406" y="114"/>
                    </a:cubicBezTo>
                    <a:cubicBezTo>
                      <a:pt x="406" y="184"/>
                      <a:pt x="319" y="262"/>
                      <a:pt x="198" y="262"/>
                    </a:cubicBezTo>
                    <a:cubicBezTo>
                      <a:pt x="193" y="262"/>
                      <a:pt x="184" y="262"/>
                      <a:pt x="179" y="26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7" name=""/>
              <p:cNvSpPr/>
              <p:nvPr/>
            </p:nvSpPr>
            <p:spPr>
              <a:xfrm>
                <a:off x="7929360" y="1566360"/>
                <a:ext cx="81360" cy="151920"/>
              </a:xfrm>
              <a:custGeom>
                <a:avLst/>
                <a:gdLst/>
                <a:ahLst/>
                <a:rect l="l" t="t" r="r" b="b"/>
                <a:pathLst>
                  <a:path w="232" h="428">
                    <a:moveTo>
                      <a:pt x="232" y="20"/>
                    </a:moveTo>
                    <a:cubicBezTo>
                      <a:pt x="232" y="9"/>
                      <a:pt x="224" y="0"/>
                      <a:pt x="210" y="0"/>
                    </a:cubicBezTo>
                    <a:cubicBezTo>
                      <a:pt x="196" y="0"/>
                      <a:pt x="179" y="14"/>
                      <a:pt x="179" y="28"/>
                    </a:cubicBezTo>
                    <a:cubicBezTo>
                      <a:pt x="179" y="42"/>
                      <a:pt x="190" y="50"/>
                      <a:pt x="201" y="50"/>
                    </a:cubicBezTo>
                    <a:cubicBezTo>
                      <a:pt x="218" y="50"/>
                      <a:pt x="232" y="34"/>
                      <a:pt x="232" y="20"/>
                    </a:cubicBezTo>
                    <a:moveTo>
                      <a:pt x="126" y="349"/>
                    </a:moveTo>
                    <a:cubicBezTo>
                      <a:pt x="114" y="386"/>
                      <a:pt x="84" y="411"/>
                      <a:pt x="56" y="411"/>
                    </a:cubicBezTo>
                    <a:cubicBezTo>
                      <a:pt x="47" y="411"/>
                      <a:pt x="42" y="408"/>
                      <a:pt x="36" y="408"/>
                    </a:cubicBezTo>
                    <a:cubicBezTo>
                      <a:pt x="50" y="400"/>
                      <a:pt x="53" y="388"/>
                      <a:pt x="53" y="380"/>
                    </a:cubicBezTo>
                    <a:cubicBezTo>
                      <a:pt x="53" y="372"/>
                      <a:pt x="47" y="360"/>
                      <a:pt x="31" y="360"/>
                    </a:cubicBezTo>
                    <a:cubicBezTo>
                      <a:pt x="14" y="360"/>
                      <a:pt x="0" y="377"/>
                      <a:pt x="0" y="394"/>
                    </a:cubicBezTo>
                    <a:cubicBezTo>
                      <a:pt x="0" y="414"/>
                      <a:pt x="22" y="428"/>
                      <a:pt x="56" y="428"/>
                    </a:cubicBezTo>
                    <a:cubicBezTo>
                      <a:pt x="89" y="428"/>
                      <a:pt x="154" y="408"/>
                      <a:pt x="168" y="349"/>
                    </a:cubicBezTo>
                    <a:cubicBezTo>
                      <a:pt x="183" y="291"/>
                      <a:pt x="197" y="232"/>
                      <a:pt x="212" y="173"/>
                    </a:cubicBezTo>
                    <a:cubicBezTo>
                      <a:pt x="212" y="168"/>
                      <a:pt x="215" y="165"/>
                      <a:pt x="215" y="157"/>
                    </a:cubicBezTo>
                    <a:cubicBezTo>
                      <a:pt x="215" y="129"/>
                      <a:pt x="187" y="109"/>
                      <a:pt x="154" y="109"/>
                    </a:cubicBezTo>
                    <a:cubicBezTo>
                      <a:pt x="95" y="109"/>
                      <a:pt x="58" y="176"/>
                      <a:pt x="58" y="185"/>
                    </a:cubicBezTo>
                    <a:cubicBezTo>
                      <a:pt x="58" y="193"/>
                      <a:pt x="67" y="193"/>
                      <a:pt x="70" y="193"/>
                    </a:cubicBezTo>
                    <a:cubicBezTo>
                      <a:pt x="75" y="193"/>
                      <a:pt x="78" y="190"/>
                      <a:pt x="78" y="185"/>
                    </a:cubicBezTo>
                    <a:cubicBezTo>
                      <a:pt x="100" y="137"/>
                      <a:pt x="134" y="126"/>
                      <a:pt x="151" y="126"/>
                    </a:cubicBezTo>
                    <a:cubicBezTo>
                      <a:pt x="170" y="126"/>
                      <a:pt x="173" y="143"/>
                      <a:pt x="173" y="151"/>
                    </a:cubicBezTo>
                    <a:cubicBezTo>
                      <a:pt x="173" y="159"/>
                      <a:pt x="173" y="162"/>
                      <a:pt x="170" y="165"/>
                    </a:cubicBezTo>
                    <a:cubicBezTo>
                      <a:pt x="156" y="226"/>
                      <a:pt x="141" y="288"/>
                      <a:pt x="126" y="34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258" name=""/>
          <p:cNvGrpSpPr/>
          <p:nvPr/>
        </p:nvGrpSpPr>
        <p:grpSpPr>
          <a:xfrm>
            <a:off x="3207240" y="1991160"/>
            <a:ext cx="1362600" cy="419040"/>
            <a:chOff x="3207240" y="1991160"/>
            <a:chExt cx="1362600" cy="419040"/>
          </a:xfrm>
        </p:grpSpPr>
        <p:grpSp>
          <p:nvGrpSpPr>
            <p:cNvPr id="259" name=""/>
            <p:cNvGrpSpPr/>
            <p:nvPr/>
          </p:nvGrpSpPr>
          <p:grpSpPr>
            <a:xfrm>
              <a:off x="3207240" y="1991160"/>
              <a:ext cx="1362600" cy="419040"/>
              <a:chOff x="3207240" y="1991160"/>
              <a:chExt cx="1362600" cy="419040"/>
            </a:xfrm>
          </p:grpSpPr>
          <p:sp>
            <p:nvSpPr>
              <p:cNvPr id="260" name=""/>
              <p:cNvSpPr/>
              <p:nvPr/>
            </p:nvSpPr>
            <p:spPr>
              <a:xfrm>
                <a:off x="3207240" y="2009160"/>
                <a:ext cx="1344600" cy="383040"/>
              </a:xfrm>
              <a:custGeom>
                <a:avLst/>
                <a:gdLst/>
                <a:ahLst/>
                <a:rect l="l" t="t" r="r" b="b"/>
                <a:pathLst>
                  <a:path w="3741" h="1070">
                    <a:moveTo>
                      <a:pt x="0" y="0"/>
                    </a:moveTo>
                    <a:cubicBezTo>
                      <a:pt x="1247" y="0"/>
                      <a:pt x="2494" y="0"/>
                      <a:pt x="3741" y="0"/>
                    </a:cubicBezTo>
                    <a:cubicBezTo>
                      <a:pt x="3741" y="357"/>
                      <a:pt x="3741" y="713"/>
                      <a:pt x="3741" y="1070"/>
                    </a:cubicBezTo>
                    <a:cubicBezTo>
                      <a:pt x="2494" y="1070"/>
                      <a:pt x="1247" y="1070"/>
                      <a:pt x="0" y="1070"/>
                    </a:cubicBezTo>
                    <a:cubicBezTo>
                      <a:pt x="0" y="713"/>
                      <a:pt x="0" y="357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1" name=""/>
              <p:cNvSpPr/>
              <p:nvPr/>
            </p:nvSpPr>
            <p:spPr>
              <a:xfrm>
                <a:off x="3214440" y="2010240"/>
                <a:ext cx="123480" cy="350640"/>
              </a:xfrm>
              <a:custGeom>
                <a:avLst/>
                <a:gdLst/>
                <a:ahLst/>
                <a:rect l="l" t="t" r="r" b="b"/>
                <a:pathLst>
                  <a:path w="349" h="980">
                    <a:moveTo>
                      <a:pt x="207" y="131"/>
                    </a:moveTo>
                    <a:cubicBezTo>
                      <a:pt x="207" y="92"/>
                      <a:pt x="235" y="28"/>
                      <a:pt x="341" y="22"/>
                    </a:cubicBezTo>
                    <a:cubicBezTo>
                      <a:pt x="346" y="20"/>
                      <a:pt x="349" y="17"/>
                      <a:pt x="349" y="11"/>
                    </a:cubicBezTo>
                    <a:cubicBezTo>
                      <a:pt x="349" y="0"/>
                      <a:pt x="341" y="0"/>
                      <a:pt x="330" y="0"/>
                    </a:cubicBezTo>
                    <a:cubicBezTo>
                      <a:pt x="232" y="0"/>
                      <a:pt x="142" y="50"/>
                      <a:pt x="142" y="123"/>
                    </a:cubicBezTo>
                    <a:cubicBezTo>
                      <a:pt x="142" y="197"/>
                      <a:pt x="142" y="272"/>
                      <a:pt x="142" y="346"/>
                    </a:cubicBezTo>
                    <a:cubicBezTo>
                      <a:pt x="142" y="385"/>
                      <a:pt x="142" y="416"/>
                      <a:pt x="103" y="447"/>
                    </a:cubicBezTo>
                    <a:cubicBezTo>
                      <a:pt x="69" y="478"/>
                      <a:pt x="30" y="478"/>
                      <a:pt x="8" y="480"/>
                    </a:cubicBezTo>
                    <a:cubicBezTo>
                      <a:pt x="5" y="480"/>
                      <a:pt x="0" y="483"/>
                      <a:pt x="0" y="489"/>
                    </a:cubicBezTo>
                    <a:cubicBezTo>
                      <a:pt x="0" y="500"/>
                      <a:pt x="5" y="500"/>
                      <a:pt x="16" y="500"/>
                    </a:cubicBezTo>
                    <a:cubicBezTo>
                      <a:pt x="81" y="505"/>
                      <a:pt x="128" y="539"/>
                      <a:pt x="139" y="589"/>
                    </a:cubicBezTo>
                    <a:cubicBezTo>
                      <a:pt x="142" y="598"/>
                      <a:pt x="142" y="600"/>
                      <a:pt x="142" y="637"/>
                    </a:cubicBezTo>
                    <a:cubicBezTo>
                      <a:pt x="142" y="701"/>
                      <a:pt x="142" y="765"/>
                      <a:pt x="142" y="829"/>
                    </a:cubicBezTo>
                    <a:cubicBezTo>
                      <a:pt x="142" y="871"/>
                      <a:pt x="142" y="902"/>
                      <a:pt x="190" y="938"/>
                    </a:cubicBezTo>
                    <a:cubicBezTo>
                      <a:pt x="226" y="969"/>
                      <a:pt x="293" y="980"/>
                      <a:pt x="330" y="980"/>
                    </a:cubicBezTo>
                    <a:cubicBezTo>
                      <a:pt x="341" y="980"/>
                      <a:pt x="349" y="980"/>
                      <a:pt x="349" y="969"/>
                    </a:cubicBezTo>
                    <a:cubicBezTo>
                      <a:pt x="349" y="961"/>
                      <a:pt x="344" y="961"/>
                      <a:pt x="332" y="958"/>
                    </a:cubicBezTo>
                    <a:cubicBezTo>
                      <a:pt x="271" y="955"/>
                      <a:pt x="223" y="924"/>
                      <a:pt x="209" y="874"/>
                    </a:cubicBezTo>
                    <a:cubicBezTo>
                      <a:pt x="207" y="863"/>
                      <a:pt x="207" y="863"/>
                      <a:pt x="207" y="827"/>
                    </a:cubicBezTo>
                    <a:cubicBezTo>
                      <a:pt x="207" y="758"/>
                      <a:pt x="207" y="689"/>
                      <a:pt x="207" y="620"/>
                    </a:cubicBezTo>
                    <a:cubicBezTo>
                      <a:pt x="207" y="575"/>
                      <a:pt x="201" y="559"/>
                      <a:pt x="167" y="528"/>
                    </a:cubicBezTo>
                    <a:cubicBezTo>
                      <a:pt x="148" y="508"/>
                      <a:pt x="120" y="497"/>
                      <a:pt x="92" y="489"/>
                    </a:cubicBezTo>
                    <a:cubicBezTo>
                      <a:pt x="173" y="466"/>
                      <a:pt x="207" y="422"/>
                      <a:pt x="207" y="366"/>
                    </a:cubicBezTo>
                    <a:cubicBezTo>
                      <a:pt x="207" y="288"/>
                      <a:pt x="207" y="209"/>
                      <a:pt x="207" y="1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2" name=""/>
              <p:cNvSpPr/>
              <p:nvPr/>
            </p:nvSpPr>
            <p:spPr>
              <a:xfrm>
                <a:off x="3407760" y="2010240"/>
                <a:ext cx="11880" cy="350640"/>
              </a:xfrm>
              <a:custGeom>
                <a:avLst/>
                <a:gdLst/>
                <a:ahLst/>
                <a:rect l="l" t="t" r="r" b="b"/>
                <a:pathLst>
                  <a:path w="39" h="980">
                    <a:moveTo>
                      <a:pt x="39" y="36"/>
                    </a:moveTo>
                    <a:cubicBezTo>
                      <a:pt x="39" y="17"/>
                      <a:pt x="39" y="0"/>
                      <a:pt x="19" y="0"/>
                    </a:cubicBezTo>
                    <a:cubicBezTo>
                      <a:pt x="0" y="0"/>
                      <a:pt x="0" y="17"/>
                      <a:pt x="0" y="36"/>
                    </a:cubicBezTo>
                    <a:cubicBezTo>
                      <a:pt x="0" y="339"/>
                      <a:pt x="0" y="641"/>
                      <a:pt x="0" y="944"/>
                    </a:cubicBezTo>
                    <a:cubicBezTo>
                      <a:pt x="0" y="963"/>
                      <a:pt x="0" y="980"/>
                      <a:pt x="19" y="980"/>
                    </a:cubicBezTo>
                    <a:cubicBezTo>
                      <a:pt x="39" y="980"/>
                      <a:pt x="39" y="963"/>
                      <a:pt x="39" y="944"/>
                    </a:cubicBezTo>
                    <a:cubicBezTo>
                      <a:pt x="39" y="641"/>
                      <a:pt x="39" y="339"/>
                      <a:pt x="39" y="3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3" name=""/>
              <p:cNvSpPr/>
              <p:nvPr/>
            </p:nvSpPr>
            <p:spPr>
              <a:xfrm>
                <a:off x="3474000" y="2118960"/>
                <a:ext cx="154080" cy="157680"/>
              </a:xfrm>
              <a:custGeom>
                <a:avLst/>
                <a:gdLst/>
                <a:ahLst/>
                <a:rect l="l" t="t" r="r" b="b"/>
                <a:pathLst>
                  <a:path w="434" h="444">
                    <a:moveTo>
                      <a:pt x="434" y="69"/>
                    </a:moveTo>
                    <a:cubicBezTo>
                      <a:pt x="434" y="16"/>
                      <a:pt x="406" y="0"/>
                      <a:pt x="389" y="0"/>
                    </a:cubicBezTo>
                    <a:cubicBezTo>
                      <a:pt x="364" y="0"/>
                      <a:pt x="342" y="25"/>
                      <a:pt x="342" y="47"/>
                    </a:cubicBezTo>
                    <a:cubicBezTo>
                      <a:pt x="342" y="58"/>
                      <a:pt x="347" y="67"/>
                      <a:pt x="359" y="75"/>
                    </a:cubicBezTo>
                    <a:cubicBezTo>
                      <a:pt x="378" y="95"/>
                      <a:pt x="392" y="122"/>
                      <a:pt x="392" y="156"/>
                    </a:cubicBezTo>
                    <a:cubicBezTo>
                      <a:pt x="392" y="198"/>
                      <a:pt x="331" y="421"/>
                      <a:pt x="216" y="421"/>
                    </a:cubicBezTo>
                    <a:cubicBezTo>
                      <a:pt x="165" y="421"/>
                      <a:pt x="143" y="388"/>
                      <a:pt x="143" y="338"/>
                    </a:cubicBezTo>
                    <a:cubicBezTo>
                      <a:pt x="143" y="282"/>
                      <a:pt x="168" y="212"/>
                      <a:pt x="199" y="128"/>
                    </a:cubicBezTo>
                    <a:cubicBezTo>
                      <a:pt x="207" y="111"/>
                      <a:pt x="213" y="100"/>
                      <a:pt x="213" y="81"/>
                    </a:cubicBezTo>
                    <a:cubicBezTo>
                      <a:pt x="213" y="36"/>
                      <a:pt x="179" y="0"/>
                      <a:pt x="132" y="0"/>
                    </a:cubicBezTo>
                    <a:cubicBezTo>
                      <a:pt x="40" y="0"/>
                      <a:pt x="0" y="142"/>
                      <a:pt x="0" y="150"/>
                    </a:cubicBezTo>
                    <a:cubicBezTo>
                      <a:pt x="0" y="162"/>
                      <a:pt x="12" y="162"/>
                      <a:pt x="14" y="162"/>
                    </a:cubicBezTo>
                    <a:cubicBezTo>
                      <a:pt x="23" y="162"/>
                      <a:pt x="23" y="159"/>
                      <a:pt x="28" y="142"/>
                    </a:cubicBezTo>
                    <a:cubicBezTo>
                      <a:pt x="56" y="44"/>
                      <a:pt x="101" y="22"/>
                      <a:pt x="129" y="22"/>
                    </a:cubicBezTo>
                    <a:cubicBezTo>
                      <a:pt x="137" y="22"/>
                      <a:pt x="151" y="22"/>
                      <a:pt x="151" y="53"/>
                    </a:cubicBezTo>
                    <a:cubicBezTo>
                      <a:pt x="151" y="78"/>
                      <a:pt x="143" y="103"/>
                      <a:pt x="137" y="122"/>
                    </a:cubicBezTo>
                    <a:cubicBezTo>
                      <a:pt x="93" y="234"/>
                      <a:pt x="82" y="279"/>
                      <a:pt x="82" y="324"/>
                    </a:cubicBezTo>
                    <a:cubicBezTo>
                      <a:pt x="82" y="427"/>
                      <a:pt x="165" y="444"/>
                      <a:pt x="213" y="444"/>
                    </a:cubicBezTo>
                    <a:cubicBezTo>
                      <a:pt x="378" y="444"/>
                      <a:pt x="434" y="120"/>
                      <a:pt x="434" y="6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4" name=""/>
              <p:cNvSpPr/>
              <p:nvPr/>
            </p:nvSpPr>
            <p:spPr>
              <a:xfrm>
                <a:off x="3660480" y="1991160"/>
                <a:ext cx="60120" cy="125640"/>
              </a:xfrm>
              <a:custGeom>
                <a:avLst/>
                <a:gdLst/>
                <a:ahLst/>
                <a:rect l="l" t="t" r="r" b="b"/>
                <a:pathLst>
                  <a:path w="173" h="355">
                    <a:moveTo>
                      <a:pt x="165" y="59"/>
                    </a:moveTo>
                    <a:cubicBezTo>
                      <a:pt x="171" y="47"/>
                      <a:pt x="173" y="42"/>
                      <a:pt x="173" y="39"/>
                    </a:cubicBezTo>
                    <a:cubicBezTo>
                      <a:pt x="173" y="17"/>
                      <a:pt x="154" y="0"/>
                      <a:pt x="131" y="0"/>
                    </a:cubicBezTo>
                    <a:cubicBezTo>
                      <a:pt x="106" y="0"/>
                      <a:pt x="98" y="22"/>
                      <a:pt x="95" y="34"/>
                    </a:cubicBezTo>
                    <a:cubicBezTo>
                      <a:pt x="64" y="132"/>
                      <a:pt x="34" y="231"/>
                      <a:pt x="3" y="330"/>
                    </a:cubicBezTo>
                    <a:cubicBezTo>
                      <a:pt x="2" y="333"/>
                      <a:pt x="1" y="337"/>
                      <a:pt x="0" y="341"/>
                    </a:cubicBezTo>
                    <a:cubicBezTo>
                      <a:pt x="0" y="349"/>
                      <a:pt x="22" y="355"/>
                      <a:pt x="25" y="355"/>
                    </a:cubicBezTo>
                    <a:cubicBezTo>
                      <a:pt x="31" y="355"/>
                      <a:pt x="31" y="355"/>
                      <a:pt x="36" y="343"/>
                    </a:cubicBezTo>
                    <a:cubicBezTo>
                      <a:pt x="79" y="249"/>
                      <a:pt x="122" y="154"/>
                      <a:pt x="165" y="5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5" name=""/>
              <p:cNvSpPr/>
              <p:nvPr/>
            </p:nvSpPr>
            <p:spPr>
              <a:xfrm>
                <a:off x="3635280" y="2198160"/>
                <a:ext cx="106560" cy="212040"/>
              </a:xfrm>
              <a:custGeom>
                <a:avLst/>
                <a:gdLst/>
                <a:ahLst/>
                <a:rect l="l" t="t" r="r" b="b"/>
                <a:pathLst>
                  <a:path w="302" h="595">
                    <a:moveTo>
                      <a:pt x="302" y="25"/>
                    </a:moveTo>
                    <a:cubicBezTo>
                      <a:pt x="302" y="14"/>
                      <a:pt x="294" y="0"/>
                      <a:pt x="277" y="0"/>
                    </a:cubicBezTo>
                    <a:cubicBezTo>
                      <a:pt x="255" y="0"/>
                      <a:pt x="238" y="20"/>
                      <a:pt x="238" y="39"/>
                    </a:cubicBezTo>
                    <a:cubicBezTo>
                      <a:pt x="238" y="50"/>
                      <a:pt x="246" y="64"/>
                      <a:pt x="266" y="64"/>
                    </a:cubicBezTo>
                    <a:cubicBezTo>
                      <a:pt x="283" y="64"/>
                      <a:pt x="302" y="48"/>
                      <a:pt x="302" y="25"/>
                    </a:cubicBezTo>
                    <a:moveTo>
                      <a:pt x="157" y="489"/>
                    </a:moveTo>
                    <a:cubicBezTo>
                      <a:pt x="146" y="536"/>
                      <a:pt x="109" y="575"/>
                      <a:pt x="70" y="575"/>
                    </a:cubicBezTo>
                    <a:cubicBezTo>
                      <a:pt x="59" y="575"/>
                      <a:pt x="50" y="575"/>
                      <a:pt x="45" y="573"/>
                    </a:cubicBezTo>
                    <a:cubicBezTo>
                      <a:pt x="62" y="564"/>
                      <a:pt x="67" y="548"/>
                      <a:pt x="67" y="536"/>
                    </a:cubicBezTo>
                    <a:cubicBezTo>
                      <a:pt x="67" y="520"/>
                      <a:pt x="53" y="511"/>
                      <a:pt x="42" y="511"/>
                    </a:cubicBezTo>
                    <a:cubicBezTo>
                      <a:pt x="20" y="511"/>
                      <a:pt x="0" y="531"/>
                      <a:pt x="0" y="553"/>
                    </a:cubicBezTo>
                    <a:cubicBezTo>
                      <a:pt x="0" y="578"/>
                      <a:pt x="28" y="595"/>
                      <a:pt x="70" y="595"/>
                    </a:cubicBezTo>
                    <a:cubicBezTo>
                      <a:pt x="112" y="595"/>
                      <a:pt x="190" y="570"/>
                      <a:pt x="213" y="486"/>
                    </a:cubicBezTo>
                    <a:cubicBezTo>
                      <a:pt x="233" y="404"/>
                      <a:pt x="254" y="322"/>
                      <a:pt x="274" y="240"/>
                    </a:cubicBezTo>
                    <a:cubicBezTo>
                      <a:pt x="277" y="235"/>
                      <a:pt x="277" y="226"/>
                      <a:pt x="277" y="218"/>
                    </a:cubicBezTo>
                    <a:cubicBezTo>
                      <a:pt x="277" y="179"/>
                      <a:pt x="246" y="154"/>
                      <a:pt x="204" y="154"/>
                    </a:cubicBezTo>
                    <a:cubicBezTo>
                      <a:pt x="129" y="154"/>
                      <a:pt x="84" y="249"/>
                      <a:pt x="84" y="257"/>
                    </a:cubicBezTo>
                    <a:cubicBezTo>
                      <a:pt x="84" y="266"/>
                      <a:pt x="92" y="266"/>
                      <a:pt x="95" y="266"/>
                    </a:cubicBezTo>
                    <a:cubicBezTo>
                      <a:pt x="104" y="266"/>
                      <a:pt x="104" y="266"/>
                      <a:pt x="109" y="254"/>
                    </a:cubicBezTo>
                    <a:cubicBezTo>
                      <a:pt x="126" y="215"/>
                      <a:pt x="162" y="171"/>
                      <a:pt x="201" y="171"/>
                    </a:cubicBezTo>
                    <a:cubicBezTo>
                      <a:pt x="218" y="171"/>
                      <a:pt x="227" y="185"/>
                      <a:pt x="227" y="204"/>
                    </a:cubicBezTo>
                    <a:cubicBezTo>
                      <a:pt x="227" y="212"/>
                      <a:pt x="224" y="224"/>
                      <a:pt x="224" y="226"/>
                    </a:cubicBezTo>
                    <a:cubicBezTo>
                      <a:pt x="201" y="314"/>
                      <a:pt x="179" y="401"/>
                      <a:pt x="157" y="4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6" name=""/>
              <p:cNvSpPr/>
              <p:nvPr/>
            </p:nvSpPr>
            <p:spPr>
              <a:xfrm>
                <a:off x="3826800" y="2010240"/>
                <a:ext cx="11880" cy="350640"/>
              </a:xfrm>
              <a:custGeom>
                <a:avLst/>
                <a:gdLst/>
                <a:ahLst/>
                <a:rect l="l" t="t" r="r" b="b"/>
                <a:pathLst>
                  <a:path w="39" h="980">
                    <a:moveTo>
                      <a:pt x="39" y="36"/>
                    </a:moveTo>
                    <a:cubicBezTo>
                      <a:pt x="39" y="17"/>
                      <a:pt x="39" y="0"/>
                      <a:pt x="19" y="0"/>
                    </a:cubicBezTo>
                    <a:cubicBezTo>
                      <a:pt x="0" y="0"/>
                      <a:pt x="0" y="17"/>
                      <a:pt x="0" y="36"/>
                    </a:cubicBezTo>
                    <a:cubicBezTo>
                      <a:pt x="0" y="339"/>
                      <a:pt x="0" y="641"/>
                      <a:pt x="0" y="944"/>
                    </a:cubicBezTo>
                    <a:cubicBezTo>
                      <a:pt x="0" y="963"/>
                      <a:pt x="0" y="980"/>
                      <a:pt x="19" y="980"/>
                    </a:cubicBezTo>
                    <a:cubicBezTo>
                      <a:pt x="39" y="980"/>
                      <a:pt x="39" y="963"/>
                      <a:pt x="39" y="944"/>
                    </a:cubicBezTo>
                    <a:cubicBezTo>
                      <a:pt x="39" y="641"/>
                      <a:pt x="39" y="339"/>
                      <a:pt x="39" y="3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7" name=""/>
              <p:cNvSpPr/>
              <p:nvPr/>
            </p:nvSpPr>
            <p:spPr>
              <a:xfrm>
                <a:off x="3913200" y="2237400"/>
                <a:ext cx="39240" cy="103320"/>
              </a:xfrm>
              <a:custGeom>
                <a:avLst/>
                <a:gdLst/>
                <a:ahLst/>
                <a:rect l="l" t="t" r="r" b="b"/>
                <a:pathLst>
                  <a:path w="115" h="293">
                    <a:moveTo>
                      <a:pt x="115" y="103"/>
                    </a:moveTo>
                    <a:cubicBezTo>
                      <a:pt x="115" y="39"/>
                      <a:pt x="93" y="0"/>
                      <a:pt x="53" y="0"/>
                    </a:cubicBezTo>
                    <a:cubicBezTo>
                      <a:pt x="20" y="0"/>
                      <a:pt x="0" y="25"/>
                      <a:pt x="0" y="53"/>
                    </a:cubicBezTo>
                    <a:cubicBezTo>
                      <a:pt x="0" y="78"/>
                      <a:pt x="20" y="103"/>
                      <a:pt x="53" y="103"/>
                    </a:cubicBezTo>
                    <a:cubicBezTo>
                      <a:pt x="65" y="103"/>
                      <a:pt x="79" y="101"/>
                      <a:pt x="87" y="92"/>
                    </a:cubicBezTo>
                    <a:cubicBezTo>
                      <a:pt x="90" y="89"/>
                      <a:pt x="91" y="90"/>
                      <a:pt x="93" y="89"/>
                    </a:cubicBezTo>
                    <a:cubicBezTo>
                      <a:pt x="93" y="94"/>
                      <a:pt x="95" y="89"/>
                      <a:pt x="95" y="103"/>
                    </a:cubicBezTo>
                    <a:cubicBezTo>
                      <a:pt x="95" y="176"/>
                      <a:pt x="59" y="235"/>
                      <a:pt x="28" y="265"/>
                    </a:cubicBezTo>
                    <a:cubicBezTo>
                      <a:pt x="17" y="277"/>
                      <a:pt x="17" y="279"/>
                      <a:pt x="17" y="282"/>
                    </a:cubicBezTo>
                    <a:cubicBezTo>
                      <a:pt x="17" y="288"/>
                      <a:pt x="23" y="293"/>
                      <a:pt x="25" y="293"/>
                    </a:cubicBezTo>
                    <a:cubicBezTo>
                      <a:pt x="37" y="293"/>
                      <a:pt x="115" y="218"/>
                      <a:pt x="115" y="10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8" name=""/>
              <p:cNvSpPr/>
              <p:nvPr/>
            </p:nvSpPr>
            <p:spPr>
              <a:xfrm>
                <a:off x="4058280" y="2118960"/>
                <a:ext cx="199440" cy="230760"/>
              </a:xfrm>
              <a:custGeom>
                <a:avLst/>
                <a:gdLst/>
                <a:ahLst/>
                <a:rect l="l" t="t" r="r" b="b"/>
                <a:pathLst>
                  <a:path w="560" h="647">
                    <a:moveTo>
                      <a:pt x="118" y="600"/>
                    </a:moveTo>
                    <a:cubicBezTo>
                      <a:pt x="115" y="611"/>
                      <a:pt x="112" y="614"/>
                      <a:pt x="112" y="620"/>
                    </a:cubicBezTo>
                    <a:cubicBezTo>
                      <a:pt x="112" y="642"/>
                      <a:pt x="132" y="647"/>
                      <a:pt x="140" y="647"/>
                    </a:cubicBezTo>
                    <a:cubicBezTo>
                      <a:pt x="146" y="647"/>
                      <a:pt x="168" y="645"/>
                      <a:pt x="176" y="622"/>
                    </a:cubicBezTo>
                    <a:cubicBezTo>
                      <a:pt x="179" y="614"/>
                      <a:pt x="185" y="580"/>
                      <a:pt x="213" y="441"/>
                    </a:cubicBezTo>
                    <a:cubicBezTo>
                      <a:pt x="221" y="444"/>
                      <a:pt x="227" y="444"/>
                      <a:pt x="244" y="444"/>
                    </a:cubicBezTo>
                    <a:cubicBezTo>
                      <a:pt x="409" y="444"/>
                      <a:pt x="560" y="290"/>
                      <a:pt x="560" y="134"/>
                    </a:cubicBezTo>
                    <a:cubicBezTo>
                      <a:pt x="560" y="58"/>
                      <a:pt x="521" y="0"/>
                      <a:pt x="448" y="0"/>
                    </a:cubicBezTo>
                    <a:cubicBezTo>
                      <a:pt x="305" y="0"/>
                      <a:pt x="246" y="190"/>
                      <a:pt x="188" y="382"/>
                    </a:cubicBezTo>
                    <a:cubicBezTo>
                      <a:pt x="81" y="363"/>
                      <a:pt x="25" y="307"/>
                      <a:pt x="25" y="237"/>
                    </a:cubicBezTo>
                    <a:cubicBezTo>
                      <a:pt x="25" y="209"/>
                      <a:pt x="48" y="100"/>
                      <a:pt x="106" y="33"/>
                    </a:cubicBezTo>
                    <a:cubicBezTo>
                      <a:pt x="115" y="25"/>
                      <a:pt x="115" y="22"/>
                      <a:pt x="115" y="19"/>
                    </a:cubicBezTo>
                    <a:cubicBezTo>
                      <a:pt x="115" y="16"/>
                      <a:pt x="112" y="11"/>
                      <a:pt x="104" y="11"/>
                    </a:cubicBezTo>
                    <a:cubicBezTo>
                      <a:pt x="76" y="11"/>
                      <a:pt x="0" y="153"/>
                      <a:pt x="0" y="245"/>
                    </a:cubicBezTo>
                    <a:cubicBezTo>
                      <a:pt x="0" y="338"/>
                      <a:pt x="64" y="410"/>
                      <a:pt x="171" y="435"/>
                    </a:cubicBezTo>
                    <a:cubicBezTo>
                      <a:pt x="153" y="490"/>
                      <a:pt x="135" y="545"/>
                      <a:pt x="118" y="600"/>
                    </a:cubicBezTo>
                    <a:moveTo>
                      <a:pt x="252" y="388"/>
                    </a:moveTo>
                    <a:cubicBezTo>
                      <a:pt x="246" y="388"/>
                      <a:pt x="244" y="388"/>
                      <a:pt x="235" y="385"/>
                    </a:cubicBezTo>
                    <a:cubicBezTo>
                      <a:pt x="224" y="385"/>
                      <a:pt x="224" y="385"/>
                      <a:pt x="224" y="382"/>
                    </a:cubicBezTo>
                    <a:cubicBezTo>
                      <a:pt x="224" y="379"/>
                      <a:pt x="238" y="290"/>
                      <a:pt x="244" y="276"/>
                    </a:cubicBezTo>
                    <a:cubicBezTo>
                      <a:pt x="272" y="150"/>
                      <a:pt x="350" y="55"/>
                      <a:pt x="437" y="55"/>
                    </a:cubicBezTo>
                    <a:cubicBezTo>
                      <a:pt x="504" y="55"/>
                      <a:pt x="532" y="109"/>
                      <a:pt x="532" y="156"/>
                    </a:cubicBezTo>
                    <a:cubicBezTo>
                      <a:pt x="532" y="268"/>
                      <a:pt x="403" y="388"/>
                      <a:pt x="252" y="38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9" name=""/>
              <p:cNvSpPr/>
              <p:nvPr/>
            </p:nvSpPr>
            <p:spPr>
              <a:xfrm>
                <a:off x="4271760" y="2163960"/>
                <a:ext cx="106560" cy="212040"/>
              </a:xfrm>
              <a:custGeom>
                <a:avLst/>
                <a:gdLst/>
                <a:ahLst/>
                <a:rect l="l" t="t" r="r" b="b"/>
                <a:pathLst>
                  <a:path w="302" h="595">
                    <a:moveTo>
                      <a:pt x="302" y="25"/>
                    </a:moveTo>
                    <a:cubicBezTo>
                      <a:pt x="302" y="14"/>
                      <a:pt x="294" y="0"/>
                      <a:pt x="274" y="0"/>
                    </a:cubicBezTo>
                    <a:cubicBezTo>
                      <a:pt x="255" y="0"/>
                      <a:pt x="235" y="20"/>
                      <a:pt x="235" y="37"/>
                    </a:cubicBezTo>
                    <a:cubicBezTo>
                      <a:pt x="235" y="48"/>
                      <a:pt x="244" y="65"/>
                      <a:pt x="263" y="65"/>
                    </a:cubicBezTo>
                    <a:cubicBezTo>
                      <a:pt x="283" y="65"/>
                      <a:pt x="302" y="45"/>
                      <a:pt x="302" y="25"/>
                    </a:cubicBezTo>
                    <a:moveTo>
                      <a:pt x="157" y="489"/>
                    </a:moveTo>
                    <a:cubicBezTo>
                      <a:pt x="146" y="536"/>
                      <a:pt x="109" y="576"/>
                      <a:pt x="67" y="576"/>
                    </a:cubicBezTo>
                    <a:cubicBezTo>
                      <a:pt x="59" y="576"/>
                      <a:pt x="51" y="576"/>
                      <a:pt x="42" y="573"/>
                    </a:cubicBezTo>
                    <a:cubicBezTo>
                      <a:pt x="62" y="564"/>
                      <a:pt x="67" y="548"/>
                      <a:pt x="67" y="536"/>
                    </a:cubicBezTo>
                    <a:cubicBezTo>
                      <a:pt x="67" y="520"/>
                      <a:pt x="53" y="511"/>
                      <a:pt x="39" y="511"/>
                    </a:cubicBezTo>
                    <a:cubicBezTo>
                      <a:pt x="17" y="511"/>
                      <a:pt x="0" y="531"/>
                      <a:pt x="0" y="550"/>
                    </a:cubicBezTo>
                    <a:cubicBezTo>
                      <a:pt x="0" y="578"/>
                      <a:pt x="27" y="595"/>
                      <a:pt x="67" y="595"/>
                    </a:cubicBezTo>
                    <a:cubicBezTo>
                      <a:pt x="108" y="595"/>
                      <a:pt x="191" y="570"/>
                      <a:pt x="210" y="486"/>
                    </a:cubicBezTo>
                    <a:cubicBezTo>
                      <a:pt x="232" y="404"/>
                      <a:pt x="253" y="322"/>
                      <a:pt x="274" y="240"/>
                    </a:cubicBezTo>
                    <a:cubicBezTo>
                      <a:pt x="274" y="232"/>
                      <a:pt x="277" y="226"/>
                      <a:pt x="277" y="218"/>
                    </a:cubicBezTo>
                    <a:cubicBezTo>
                      <a:pt x="277" y="179"/>
                      <a:pt x="244" y="151"/>
                      <a:pt x="204" y="151"/>
                    </a:cubicBezTo>
                    <a:cubicBezTo>
                      <a:pt x="126" y="151"/>
                      <a:pt x="81" y="249"/>
                      <a:pt x="81" y="257"/>
                    </a:cubicBezTo>
                    <a:cubicBezTo>
                      <a:pt x="81" y="266"/>
                      <a:pt x="93" y="266"/>
                      <a:pt x="95" y="266"/>
                    </a:cubicBezTo>
                    <a:cubicBezTo>
                      <a:pt x="104" y="266"/>
                      <a:pt x="104" y="266"/>
                      <a:pt x="109" y="254"/>
                    </a:cubicBezTo>
                    <a:cubicBezTo>
                      <a:pt x="126" y="215"/>
                      <a:pt x="163" y="171"/>
                      <a:pt x="202" y="171"/>
                    </a:cubicBezTo>
                    <a:cubicBezTo>
                      <a:pt x="218" y="171"/>
                      <a:pt x="224" y="185"/>
                      <a:pt x="224" y="204"/>
                    </a:cubicBezTo>
                    <a:cubicBezTo>
                      <a:pt x="224" y="213"/>
                      <a:pt x="224" y="224"/>
                      <a:pt x="221" y="226"/>
                    </a:cubicBezTo>
                    <a:cubicBezTo>
                      <a:pt x="200" y="314"/>
                      <a:pt x="178" y="401"/>
                      <a:pt x="157" y="4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0" name=""/>
              <p:cNvSpPr/>
              <p:nvPr/>
            </p:nvSpPr>
            <p:spPr>
              <a:xfrm>
                <a:off x="4446000" y="2010240"/>
                <a:ext cx="123840" cy="350640"/>
              </a:xfrm>
              <a:custGeom>
                <a:avLst/>
                <a:gdLst/>
                <a:ahLst/>
                <a:rect l="l" t="t" r="r" b="b"/>
                <a:pathLst>
                  <a:path w="350" h="980">
                    <a:moveTo>
                      <a:pt x="143" y="849"/>
                    </a:moveTo>
                    <a:cubicBezTo>
                      <a:pt x="143" y="888"/>
                      <a:pt x="118" y="952"/>
                      <a:pt x="9" y="958"/>
                    </a:cubicBezTo>
                    <a:cubicBezTo>
                      <a:pt x="6" y="961"/>
                      <a:pt x="0" y="963"/>
                      <a:pt x="0" y="969"/>
                    </a:cubicBezTo>
                    <a:cubicBezTo>
                      <a:pt x="0" y="980"/>
                      <a:pt x="11" y="980"/>
                      <a:pt x="20" y="980"/>
                    </a:cubicBezTo>
                    <a:cubicBezTo>
                      <a:pt x="115" y="980"/>
                      <a:pt x="207" y="933"/>
                      <a:pt x="207" y="857"/>
                    </a:cubicBezTo>
                    <a:cubicBezTo>
                      <a:pt x="207" y="783"/>
                      <a:pt x="207" y="708"/>
                      <a:pt x="207" y="634"/>
                    </a:cubicBezTo>
                    <a:cubicBezTo>
                      <a:pt x="207" y="595"/>
                      <a:pt x="207" y="564"/>
                      <a:pt x="246" y="533"/>
                    </a:cubicBezTo>
                    <a:cubicBezTo>
                      <a:pt x="283" y="503"/>
                      <a:pt x="319" y="503"/>
                      <a:pt x="342" y="500"/>
                    </a:cubicBezTo>
                    <a:cubicBezTo>
                      <a:pt x="347" y="500"/>
                      <a:pt x="350" y="497"/>
                      <a:pt x="350" y="489"/>
                    </a:cubicBezTo>
                    <a:cubicBezTo>
                      <a:pt x="350" y="480"/>
                      <a:pt x="344" y="480"/>
                      <a:pt x="333" y="480"/>
                    </a:cubicBezTo>
                    <a:cubicBezTo>
                      <a:pt x="269" y="475"/>
                      <a:pt x="221" y="441"/>
                      <a:pt x="210" y="391"/>
                    </a:cubicBezTo>
                    <a:cubicBezTo>
                      <a:pt x="207" y="380"/>
                      <a:pt x="207" y="380"/>
                      <a:pt x="207" y="344"/>
                    </a:cubicBezTo>
                    <a:cubicBezTo>
                      <a:pt x="207" y="279"/>
                      <a:pt x="207" y="215"/>
                      <a:pt x="207" y="151"/>
                    </a:cubicBezTo>
                    <a:cubicBezTo>
                      <a:pt x="207" y="109"/>
                      <a:pt x="207" y="78"/>
                      <a:pt x="163" y="39"/>
                    </a:cubicBezTo>
                    <a:cubicBezTo>
                      <a:pt x="123" y="11"/>
                      <a:pt x="53" y="0"/>
                      <a:pt x="20" y="0"/>
                    </a:cubicBezTo>
                    <a:cubicBezTo>
                      <a:pt x="11" y="0"/>
                      <a:pt x="0" y="0"/>
                      <a:pt x="0" y="11"/>
                    </a:cubicBezTo>
                    <a:cubicBezTo>
                      <a:pt x="0" y="20"/>
                      <a:pt x="6" y="20"/>
                      <a:pt x="17" y="22"/>
                    </a:cubicBezTo>
                    <a:cubicBezTo>
                      <a:pt x="79" y="25"/>
                      <a:pt x="126" y="56"/>
                      <a:pt x="140" y="106"/>
                    </a:cubicBezTo>
                    <a:cubicBezTo>
                      <a:pt x="143" y="115"/>
                      <a:pt x="143" y="117"/>
                      <a:pt x="143" y="154"/>
                    </a:cubicBezTo>
                    <a:cubicBezTo>
                      <a:pt x="143" y="222"/>
                      <a:pt x="143" y="290"/>
                      <a:pt x="143" y="357"/>
                    </a:cubicBezTo>
                    <a:cubicBezTo>
                      <a:pt x="143" y="405"/>
                      <a:pt x="151" y="422"/>
                      <a:pt x="182" y="452"/>
                    </a:cubicBezTo>
                    <a:cubicBezTo>
                      <a:pt x="202" y="472"/>
                      <a:pt x="230" y="483"/>
                      <a:pt x="258" y="489"/>
                    </a:cubicBezTo>
                    <a:cubicBezTo>
                      <a:pt x="179" y="514"/>
                      <a:pt x="143" y="559"/>
                      <a:pt x="143" y="614"/>
                    </a:cubicBezTo>
                    <a:cubicBezTo>
                      <a:pt x="143" y="693"/>
                      <a:pt x="143" y="771"/>
                      <a:pt x="143" y="84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271" name=""/>
          <p:cNvGrpSpPr/>
          <p:nvPr/>
        </p:nvGrpSpPr>
        <p:grpSpPr>
          <a:xfrm>
            <a:off x="2262600" y="2550600"/>
            <a:ext cx="971640" cy="328320"/>
            <a:chOff x="2262600" y="2550600"/>
            <a:chExt cx="971640" cy="328320"/>
          </a:xfrm>
        </p:grpSpPr>
        <p:grpSp>
          <p:nvGrpSpPr>
            <p:cNvPr id="272" name=""/>
            <p:cNvGrpSpPr/>
            <p:nvPr/>
          </p:nvGrpSpPr>
          <p:grpSpPr>
            <a:xfrm>
              <a:off x="2262600" y="2550600"/>
              <a:ext cx="971640" cy="328320"/>
              <a:chOff x="2262600" y="2550600"/>
              <a:chExt cx="971640" cy="328320"/>
            </a:xfrm>
          </p:grpSpPr>
          <p:sp>
            <p:nvSpPr>
              <p:cNvPr id="273" name=""/>
              <p:cNvSpPr/>
              <p:nvPr/>
            </p:nvSpPr>
            <p:spPr>
              <a:xfrm>
                <a:off x="2268720" y="2568600"/>
                <a:ext cx="947520" cy="292320"/>
              </a:xfrm>
              <a:custGeom>
                <a:avLst/>
                <a:gdLst/>
                <a:ahLst/>
                <a:rect l="l" t="t" r="r" b="b"/>
                <a:pathLst>
                  <a:path w="2638" h="818">
                    <a:moveTo>
                      <a:pt x="0" y="0"/>
                    </a:moveTo>
                    <a:cubicBezTo>
                      <a:pt x="879" y="0"/>
                      <a:pt x="1758" y="0"/>
                      <a:pt x="2638" y="0"/>
                    </a:cubicBezTo>
                    <a:cubicBezTo>
                      <a:pt x="2638" y="273"/>
                      <a:pt x="2638" y="545"/>
                      <a:pt x="2638" y="818"/>
                    </a:cubicBezTo>
                    <a:cubicBezTo>
                      <a:pt x="1758" y="818"/>
                      <a:pt x="879" y="818"/>
                      <a:pt x="0" y="818"/>
                    </a:cubicBezTo>
                    <a:cubicBezTo>
                      <a:pt x="0" y="545"/>
                      <a:pt x="0" y="273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4" name=""/>
              <p:cNvSpPr/>
              <p:nvPr/>
            </p:nvSpPr>
            <p:spPr>
              <a:xfrm>
                <a:off x="2262600" y="2550600"/>
                <a:ext cx="76320" cy="241920"/>
              </a:xfrm>
              <a:custGeom>
                <a:avLst/>
                <a:gdLst/>
                <a:ahLst/>
                <a:rect l="l" t="t" r="r" b="b"/>
                <a:pathLst>
                  <a:path w="218" h="678">
                    <a:moveTo>
                      <a:pt x="140" y="0"/>
                    </a:moveTo>
                    <a:cubicBezTo>
                      <a:pt x="93" y="4"/>
                      <a:pt x="47" y="7"/>
                      <a:pt x="0" y="11"/>
                    </a:cubicBezTo>
                    <a:cubicBezTo>
                      <a:pt x="0" y="21"/>
                      <a:pt x="0" y="32"/>
                      <a:pt x="0" y="42"/>
                    </a:cubicBezTo>
                    <a:cubicBezTo>
                      <a:pt x="67" y="42"/>
                      <a:pt x="75" y="47"/>
                      <a:pt x="75" y="95"/>
                    </a:cubicBezTo>
                    <a:cubicBezTo>
                      <a:pt x="75" y="265"/>
                      <a:pt x="75" y="435"/>
                      <a:pt x="75" y="605"/>
                    </a:cubicBezTo>
                    <a:cubicBezTo>
                      <a:pt x="75" y="647"/>
                      <a:pt x="64" y="647"/>
                      <a:pt x="0" y="647"/>
                    </a:cubicBezTo>
                    <a:cubicBezTo>
                      <a:pt x="0" y="658"/>
                      <a:pt x="0" y="668"/>
                      <a:pt x="0" y="678"/>
                    </a:cubicBezTo>
                    <a:cubicBezTo>
                      <a:pt x="31" y="678"/>
                      <a:pt x="85" y="675"/>
                      <a:pt x="109" y="675"/>
                    </a:cubicBezTo>
                    <a:cubicBezTo>
                      <a:pt x="133" y="675"/>
                      <a:pt x="182" y="678"/>
                      <a:pt x="218" y="678"/>
                    </a:cubicBezTo>
                    <a:cubicBezTo>
                      <a:pt x="218" y="668"/>
                      <a:pt x="218" y="658"/>
                      <a:pt x="218" y="647"/>
                    </a:cubicBezTo>
                    <a:cubicBezTo>
                      <a:pt x="151" y="647"/>
                      <a:pt x="140" y="647"/>
                      <a:pt x="140" y="605"/>
                    </a:cubicBezTo>
                    <a:cubicBezTo>
                      <a:pt x="140" y="404"/>
                      <a:pt x="140" y="202"/>
                      <a:pt x="14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5" name=""/>
              <p:cNvSpPr/>
              <p:nvPr/>
            </p:nvSpPr>
            <p:spPr>
              <a:xfrm>
                <a:off x="2358360" y="2637000"/>
                <a:ext cx="154800" cy="159480"/>
              </a:xfrm>
              <a:custGeom>
                <a:avLst/>
                <a:gdLst/>
                <a:ahLst/>
                <a:rect l="l" t="t" r="r" b="b"/>
                <a:pathLst>
                  <a:path w="436" h="449">
                    <a:moveTo>
                      <a:pt x="436" y="229"/>
                    </a:moveTo>
                    <a:cubicBezTo>
                      <a:pt x="436" y="103"/>
                      <a:pt x="338" y="0"/>
                      <a:pt x="218" y="0"/>
                    </a:cubicBezTo>
                    <a:cubicBezTo>
                      <a:pt x="95" y="0"/>
                      <a:pt x="0" y="106"/>
                      <a:pt x="0" y="229"/>
                    </a:cubicBezTo>
                    <a:cubicBezTo>
                      <a:pt x="0" y="357"/>
                      <a:pt x="103" y="449"/>
                      <a:pt x="218" y="449"/>
                    </a:cubicBezTo>
                    <a:cubicBezTo>
                      <a:pt x="335" y="449"/>
                      <a:pt x="436" y="354"/>
                      <a:pt x="436" y="229"/>
                    </a:cubicBezTo>
                    <a:moveTo>
                      <a:pt x="218" y="424"/>
                    </a:moveTo>
                    <a:cubicBezTo>
                      <a:pt x="176" y="424"/>
                      <a:pt x="134" y="405"/>
                      <a:pt x="106" y="360"/>
                    </a:cubicBezTo>
                    <a:cubicBezTo>
                      <a:pt x="84" y="315"/>
                      <a:pt x="84" y="257"/>
                      <a:pt x="84" y="220"/>
                    </a:cubicBezTo>
                    <a:cubicBezTo>
                      <a:pt x="84" y="184"/>
                      <a:pt x="84" y="131"/>
                      <a:pt x="106" y="86"/>
                    </a:cubicBezTo>
                    <a:cubicBezTo>
                      <a:pt x="131" y="42"/>
                      <a:pt x="179" y="22"/>
                      <a:pt x="218" y="22"/>
                    </a:cubicBezTo>
                    <a:cubicBezTo>
                      <a:pt x="260" y="22"/>
                      <a:pt x="305" y="45"/>
                      <a:pt x="330" y="86"/>
                    </a:cubicBezTo>
                    <a:cubicBezTo>
                      <a:pt x="355" y="128"/>
                      <a:pt x="355" y="184"/>
                      <a:pt x="355" y="220"/>
                    </a:cubicBezTo>
                    <a:cubicBezTo>
                      <a:pt x="355" y="257"/>
                      <a:pt x="355" y="310"/>
                      <a:pt x="333" y="352"/>
                    </a:cubicBezTo>
                    <a:cubicBezTo>
                      <a:pt x="310" y="396"/>
                      <a:pt x="268" y="424"/>
                      <a:pt x="218" y="4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6" name=""/>
              <p:cNvSpPr/>
              <p:nvPr/>
            </p:nvSpPr>
            <p:spPr>
              <a:xfrm>
                <a:off x="2535480" y="2634840"/>
                <a:ext cx="159120" cy="231120"/>
              </a:xfrm>
              <a:custGeom>
                <a:avLst/>
                <a:gdLst/>
                <a:ahLst/>
                <a:rect l="l" t="t" r="r" b="b"/>
                <a:pathLst>
                  <a:path w="448" h="648">
                    <a:moveTo>
                      <a:pt x="190" y="277"/>
                    </a:moveTo>
                    <a:cubicBezTo>
                      <a:pt x="106" y="277"/>
                      <a:pt x="106" y="179"/>
                      <a:pt x="106" y="157"/>
                    </a:cubicBezTo>
                    <a:cubicBezTo>
                      <a:pt x="106" y="129"/>
                      <a:pt x="106" y="98"/>
                      <a:pt x="120" y="73"/>
                    </a:cubicBezTo>
                    <a:cubicBezTo>
                      <a:pt x="129" y="62"/>
                      <a:pt x="151" y="34"/>
                      <a:pt x="190" y="34"/>
                    </a:cubicBezTo>
                    <a:cubicBezTo>
                      <a:pt x="277" y="34"/>
                      <a:pt x="277" y="132"/>
                      <a:pt x="277" y="157"/>
                    </a:cubicBezTo>
                    <a:cubicBezTo>
                      <a:pt x="277" y="182"/>
                      <a:pt x="274" y="212"/>
                      <a:pt x="260" y="238"/>
                    </a:cubicBezTo>
                    <a:cubicBezTo>
                      <a:pt x="252" y="249"/>
                      <a:pt x="229" y="277"/>
                      <a:pt x="190" y="277"/>
                    </a:cubicBezTo>
                    <a:moveTo>
                      <a:pt x="76" y="316"/>
                    </a:moveTo>
                    <a:cubicBezTo>
                      <a:pt x="76" y="310"/>
                      <a:pt x="76" y="288"/>
                      <a:pt x="92" y="268"/>
                    </a:cubicBezTo>
                    <a:cubicBezTo>
                      <a:pt x="132" y="296"/>
                      <a:pt x="171" y="299"/>
                      <a:pt x="190" y="299"/>
                    </a:cubicBezTo>
                    <a:cubicBezTo>
                      <a:pt x="283" y="299"/>
                      <a:pt x="350" y="232"/>
                      <a:pt x="350" y="157"/>
                    </a:cubicBezTo>
                    <a:cubicBezTo>
                      <a:pt x="350" y="120"/>
                      <a:pt x="333" y="84"/>
                      <a:pt x="311" y="62"/>
                    </a:cubicBezTo>
                    <a:cubicBezTo>
                      <a:pt x="344" y="28"/>
                      <a:pt x="380" y="23"/>
                      <a:pt x="397" y="23"/>
                    </a:cubicBezTo>
                    <a:cubicBezTo>
                      <a:pt x="400" y="23"/>
                      <a:pt x="406" y="23"/>
                      <a:pt x="408" y="25"/>
                    </a:cubicBezTo>
                    <a:cubicBezTo>
                      <a:pt x="397" y="28"/>
                      <a:pt x="392" y="39"/>
                      <a:pt x="392" y="51"/>
                    </a:cubicBezTo>
                    <a:cubicBezTo>
                      <a:pt x="392" y="67"/>
                      <a:pt x="406" y="79"/>
                      <a:pt x="420" y="79"/>
                    </a:cubicBezTo>
                    <a:cubicBezTo>
                      <a:pt x="431" y="79"/>
                      <a:pt x="448" y="73"/>
                      <a:pt x="448" y="51"/>
                    </a:cubicBezTo>
                    <a:cubicBezTo>
                      <a:pt x="448" y="34"/>
                      <a:pt x="436" y="0"/>
                      <a:pt x="400" y="0"/>
                    </a:cubicBezTo>
                    <a:cubicBezTo>
                      <a:pt x="378" y="0"/>
                      <a:pt x="336" y="9"/>
                      <a:pt x="294" y="48"/>
                    </a:cubicBezTo>
                    <a:cubicBezTo>
                      <a:pt x="255" y="14"/>
                      <a:pt x="213" y="12"/>
                      <a:pt x="190" y="12"/>
                    </a:cubicBezTo>
                    <a:cubicBezTo>
                      <a:pt x="98" y="12"/>
                      <a:pt x="31" y="81"/>
                      <a:pt x="31" y="157"/>
                    </a:cubicBezTo>
                    <a:cubicBezTo>
                      <a:pt x="31" y="198"/>
                      <a:pt x="53" y="235"/>
                      <a:pt x="78" y="257"/>
                    </a:cubicBezTo>
                    <a:cubicBezTo>
                      <a:pt x="64" y="271"/>
                      <a:pt x="48" y="302"/>
                      <a:pt x="48" y="338"/>
                    </a:cubicBezTo>
                    <a:cubicBezTo>
                      <a:pt x="48" y="369"/>
                      <a:pt x="59" y="405"/>
                      <a:pt x="90" y="425"/>
                    </a:cubicBezTo>
                    <a:cubicBezTo>
                      <a:pt x="31" y="441"/>
                      <a:pt x="0" y="483"/>
                      <a:pt x="0" y="522"/>
                    </a:cubicBezTo>
                    <a:cubicBezTo>
                      <a:pt x="0" y="592"/>
                      <a:pt x="98" y="648"/>
                      <a:pt x="218" y="648"/>
                    </a:cubicBezTo>
                    <a:cubicBezTo>
                      <a:pt x="333" y="648"/>
                      <a:pt x="436" y="598"/>
                      <a:pt x="436" y="519"/>
                    </a:cubicBezTo>
                    <a:cubicBezTo>
                      <a:pt x="436" y="486"/>
                      <a:pt x="422" y="436"/>
                      <a:pt x="372" y="408"/>
                    </a:cubicBezTo>
                    <a:cubicBezTo>
                      <a:pt x="319" y="383"/>
                      <a:pt x="263" y="383"/>
                      <a:pt x="201" y="383"/>
                    </a:cubicBezTo>
                    <a:cubicBezTo>
                      <a:pt x="179" y="383"/>
                      <a:pt x="134" y="383"/>
                      <a:pt x="129" y="380"/>
                    </a:cubicBezTo>
                    <a:cubicBezTo>
                      <a:pt x="98" y="377"/>
                      <a:pt x="76" y="346"/>
                      <a:pt x="76" y="316"/>
                    </a:cubicBezTo>
                    <a:moveTo>
                      <a:pt x="218" y="623"/>
                    </a:moveTo>
                    <a:cubicBezTo>
                      <a:pt x="118" y="623"/>
                      <a:pt x="50" y="575"/>
                      <a:pt x="50" y="522"/>
                    </a:cubicBezTo>
                    <a:cubicBezTo>
                      <a:pt x="50" y="478"/>
                      <a:pt x="90" y="441"/>
                      <a:pt x="132" y="438"/>
                    </a:cubicBezTo>
                    <a:cubicBezTo>
                      <a:pt x="151" y="438"/>
                      <a:pt x="171" y="438"/>
                      <a:pt x="190" y="438"/>
                    </a:cubicBezTo>
                    <a:cubicBezTo>
                      <a:pt x="274" y="438"/>
                      <a:pt x="383" y="438"/>
                      <a:pt x="383" y="522"/>
                    </a:cubicBezTo>
                    <a:cubicBezTo>
                      <a:pt x="383" y="575"/>
                      <a:pt x="313" y="623"/>
                      <a:pt x="218" y="62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7" name=""/>
              <p:cNvSpPr/>
              <p:nvPr/>
            </p:nvSpPr>
            <p:spPr>
              <a:xfrm>
                <a:off x="2722680" y="2717280"/>
                <a:ext cx="107640" cy="161640"/>
              </a:xfrm>
              <a:custGeom>
                <a:avLst/>
                <a:gdLst/>
                <a:ahLst/>
                <a:rect l="l" t="t" r="r" b="b"/>
                <a:pathLst>
                  <a:path w="305" h="455">
                    <a:moveTo>
                      <a:pt x="305" y="329"/>
                    </a:moveTo>
                    <a:cubicBezTo>
                      <a:pt x="297" y="329"/>
                      <a:pt x="288" y="329"/>
                      <a:pt x="280" y="329"/>
                    </a:cubicBezTo>
                    <a:cubicBezTo>
                      <a:pt x="280" y="346"/>
                      <a:pt x="272" y="385"/>
                      <a:pt x="263" y="394"/>
                    </a:cubicBezTo>
                    <a:cubicBezTo>
                      <a:pt x="258" y="396"/>
                      <a:pt x="205" y="396"/>
                      <a:pt x="196" y="396"/>
                    </a:cubicBezTo>
                    <a:cubicBezTo>
                      <a:pt x="153" y="396"/>
                      <a:pt x="110" y="396"/>
                      <a:pt x="67" y="396"/>
                    </a:cubicBezTo>
                    <a:cubicBezTo>
                      <a:pt x="140" y="332"/>
                      <a:pt x="165" y="313"/>
                      <a:pt x="207" y="282"/>
                    </a:cubicBezTo>
                    <a:cubicBezTo>
                      <a:pt x="258" y="240"/>
                      <a:pt x="305" y="198"/>
                      <a:pt x="305" y="134"/>
                    </a:cubicBezTo>
                    <a:cubicBezTo>
                      <a:pt x="305" y="50"/>
                      <a:pt x="233" y="0"/>
                      <a:pt x="143" y="0"/>
                    </a:cubicBezTo>
                    <a:cubicBezTo>
                      <a:pt x="59" y="0"/>
                      <a:pt x="0" y="59"/>
                      <a:pt x="0" y="123"/>
                    </a:cubicBezTo>
                    <a:cubicBezTo>
                      <a:pt x="0" y="156"/>
                      <a:pt x="31" y="162"/>
                      <a:pt x="37" y="162"/>
                    </a:cubicBezTo>
                    <a:cubicBezTo>
                      <a:pt x="54" y="162"/>
                      <a:pt x="73" y="151"/>
                      <a:pt x="73" y="126"/>
                    </a:cubicBezTo>
                    <a:cubicBezTo>
                      <a:pt x="73" y="112"/>
                      <a:pt x="67" y="89"/>
                      <a:pt x="34" y="89"/>
                    </a:cubicBezTo>
                    <a:cubicBezTo>
                      <a:pt x="54" y="39"/>
                      <a:pt x="101" y="25"/>
                      <a:pt x="135" y="25"/>
                    </a:cubicBezTo>
                    <a:cubicBezTo>
                      <a:pt x="202" y="25"/>
                      <a:pt x="238" y="78"/>
                      <a:pt x="238" y="134"/>
                    </a:cubicBezTo>
                    <a:cubicBezTo>
                      <a:pt x="238" y="193"/>
                      <a:pt x="196" y="240"/>
                      <a:pt x="174" y="265"/>
                    </a:cubicBezTo>
                    <a:cubicBezTo>
                      <a:pt x="119" y="319"/>
                      <a:pt x="64" y="373"/>
                      <a:pt x="9" y="427"/>
                    </a:cubicBezTo>
                    <a:cubicBezTo>
                      <a:pt x="0" y="435"/>
                      <a:pt x="0" y="435"/>
                      <a:pt x="0" y="455"/>
                    </a:cubicBezTo>
                    <a:cubicBezTo>
                      <a:pt x="95" y="455"/>
                      <a:pt x="189" y="455"/>
                      <a:pt x="283" y="455"/>
                    </a:cubicBezTo>
                    <a:cubicBezTo>
                      <a:pt x="290" y="413"/>
                      <a:pt x="298" y="371"/>
                      <a:pt x="305" y="3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8" name=""/>
              <p:cNvSpPr/>
              <p:nvPr/>
            </p:nvSpPr>
            <p:spPr>
              <a:xfrm>
                <a:off x="2938320" y="2554560"/>
                <a:ext cx="295920" cy="237960"/>
              </a:xfrm>
              <a:custGeom>
                <a:avLst/>
                <a:gdLst/>
                <a:ahLst/>
                <a:rect l="l" t="t" r="r" b="b"/>
                <a:pathLst>
                  <a:path w="828" h="667">
                    <a:moveTo>
                      <a:pt x="705" y="103"/>
                    </a:moveTo>
                    <a:cubicBezTo>
                      <a:pt x="716" y="64"/>
                      <a:pt x="733" y="34"/>
                      <a:pt x="811" y="31"/>
                    </a:cubicBezTo>
                    <a:cubicBezTo>
                      <a:pt x="817" y="31"/>
                      <a:pt x="828" y="28"/>
                      <a:pt x="828" y="11"/>
                    </a:cubicBezTo>
                    <a:cubicBezTo>
                      <a:pt x="828" y="9"/>
                      <a:pt x="828" y="0"/>
                      <a:pt x="814" y="0"/>
                    </a:cubicBezTo>
                    <a:cubicBezTo>
                      <a:pt x="783" y="0"/>
                      <a:pt x="750" y="3"/>
                      <a:pt x="716" y="3"/>
                    </a:cubicBezTo>
                    <a:cubicBezTo>
                      <a:pt x="683" y="3"/>
                      <a:pt x="649" y="0"/>
                      <a:pt x="615" y="0"/>
                    </a:cubicBezTo>
                    <a:cubicBezTo>
                      <a:pt x="610" y="0"/>
                      <a:pt x="599" y="0"/>
                      <a:pt x="599" y="20"/>
                    </a:cubicBezTo>
                    <a:cubicBezTo>
                      <a:pt x="599" y="31"/>
                      <a:pt x="607" y="31"/>
                      <a:pt x="615" y="31"/>
                    </a:cubicBezTo>
                    <a:cubicBezTo>
                      <a:pt x="671" y="31"/>
                      <a:pt x="683" y="50"/>
                      <a:pt x="683" y="73"/>
                    </a:cubicBezTo>
                    <a:cubicBezTo>
                      <a:pt x="683" y="75"/>
                      <a:pt x="680" y="89"/>
                      <a:pt x="680" y="95"/>
                    </a:cubicBezTo>
                    <a:cubicBezTo>
                      <a:pt x="643" y="240"/>
                      <a:pt x="607" y="385"/>
                      <a:pt x="571" y="530"/>
                    </a:cubicBezTo>
                    <a:cubicBezTo>
                      <a:pt x="498" y="360"/>
                      <a:pt x="425" y="190"/>
                      <a:pt x="352" y="20"/>
                    </a:cubicBezTo>
                    <a:cubicBezTo>
                      <a:pt x="344" y="0"/>
                      <a:pt x="344" y="0"/>
                      <a:pt x="322" y="0"/>
                    </a:cubicBezTo>
                    <a:cubicBezTo>
                      <a:pt x="278" y="0"/>
                      <a:pt x="234" y="0"/>
                      <a:pt x="190" y="0"/>
                    </a:cubicBezTo>
                    <a:cubicBezTo>
                      <a:pt x="171" y="0"/>
                      <a:pt x="162" y="0"/>
                      <a:pt x="162" y="20"/>
                    </a:cubicBezTo>
                    <a:cubicBezTo>
                      <a:pt x="162" y="31"/>
                      <a:pt x="171" y="31"/>
                      <a:pt x="187" y="31"/>
                    </a:cubicBezTo>
                    <a:cubicBezTo>
                      <a:pt x="193" y="31"/>
                      <a:pt x="255" y="31"/>
                      <a:pt x="255" y="39"/>
                    </a:cubicBezTo>
                    <a:cubicBezTo>
                      <a:pt x="211" y="214"/>
                      <a:pt x="167" y="389"/>
                      <a:pt x="123" y="564"/>
                    </a:cubicBezTo>
                    <a:cubicBezTo>
                      <a:pt x="115" y="603"/>
                      <a:pt x="98" y="634"/>
                      <a:pt x="17" y="636"/>
                    </a:cubicBezTo>
                    <a:cubicBezTo>
                      <a:pt x="11" y="636"/>
                      <a:pt x="0" y="639"/>
                      <a:pt x="0" y="656"/>
                    </a:cubicBezTo>
                    <a:cubicBezTo>
                      <a:pt x="0" y="664"/>
                      <a:pt x="6" y="667"/>
                      <a:pt x="14" y="667"/>
                    </a:cubicBezTo>
                    <a:cubicBezTo>
                      <a:pt x="45" y="667"/>
                      <a:pt x="78" y="664"/>
                      <a:pt x="112" y="664"/>
                    </a:cubicBezTo>
                    <a:cubicBezTo>
                      <a:pt x="145" y="664"/>
                      <a:pt x="182" y="667"/>
                      <a:pt x="213" y="667"/>
                    </a:cubicBezTo>
                    <a:cubicBezTo>
                      <a:pt x="218" y="667"/>
                      <a:pt x="229" y="667"/>
                      <a:pt x="229" y="648"/>
                    </a:cubicBezTo>
                    <a:cubicBezTo>
                      <a:pt x="229" y="639"/>
                      <a:pt x="221" y="636"/>
                      <a:pt x="210" y="636"/>
                    </a:cubicBezTo>
                    <a:cubicBezTo>
                      <a:pt x="154" y="636"/>
                      <a:pt x="145" y="614"/>
                      <a:pt x="145" y="594"/>
                    </a:cubicBezTo>
                    <a:cubicBezTo>
                      <a:pt x="145" y="589"/>
                      <a:pt x="148" y="583"/>
                      <a:pt x="151" y="572"/>
                    </a:cubicBezTo>
                    <a:cubicBezTo>
                      <a:pt x="194" y="400"/>
                      <a:pt x="237" y="228"/>
                      <a:pt x="280" y="56"/>
                    </a:cubicBezTo>
                    <a:cubicBezTo>
                      <a:pt x="283" y="62"/>
                      <a:pt x="283" y="64"/>
                      <a:pt x="288" y="73"/>
                    </a:cubicBezTo>
                    <a:cubicBezTo>
                      <a:pt x="370" y="265"/>
                      <a:pt x="452" y="458"/>
                      <a:pt x="534" y="650"/>
                    </a:cubicBezTo>
                    <a:cubicBezTo>
                      <a:pt x="540" y="667"/>
                      <a:pt x="543" y="667"/>
                      <a:pt x="551" y="667"/>
                    </a:cubicBezTo>
                    <a:cubicBezTo>
                      <a:pt x="562" y="667"/>
                      <a:pt x="562" y="664"/>
                      <a:pt x="568" y="648"/>
                    </a:cubicBezTo>
                    <a:cubicBezTo>
                      <a:pt x="614" y="466"/>
                      <a:pt x="659" y="285"/>
                      <a:pt x="705" y="10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279" name=""/>
          <p:cNvGrpSpPr/>
          <p:nvPr/>
        </p:nvGrpSpPr>
        <p:grpSpPr>
          <a:xfrm>
            <a:off x="4680000" y="2550600"/>
            <a:ext cx="971640" cy="328320"/>
            <a:chOff x="4680000" y="2550600"/>
            <a:chExt cx="971640" cy="328320"/>
          </a:xfrm>
        </p:grpSpPr>
        <p:grpSp>
          <p:nvGrpSpPr>
            <p:cNvPr id="280" name=""/>
            <p:cNvGrpSpPr/>
            <p:nvPr/>
          </p:nvGrpSpPr>
          <p:grpSpPr>
            <a:xfrm>
              <a:off x="4680000" y="2550600"/>
              <a:ext cx="971640" cy="328320"/>
              <a:chOff x="4680000" y="2550600"/>
              <a:chExt cx="971640" cy="328320"/>
            </a:xfrm>
          </p:grpSpPr>
          <p:sp>
            <p:nvSpPr>
              <p:cNvPr id="281" name=""/>
              <p:cNvSpPr/>
              <p:nvPr/>
            </p:nvSpPr>
            <p:spPr>
              <a:xfrm>
                <a:off x="4686120" y="2568600"/>
                <a:ext cx="947520" cy="292320"/>
              </a:xfrm>
              <a:custGeom>
                <a:avLst/>
                <a:gdLst/>
                <a:ahLst/>
                <a:rect l="l" t="t" r="r" b="b"/>
                <a:pathLst>
                  <a:path w="2638" h="818">
                    <a:moveTo>
                      <a:pt x="0" y="0"/>
                    </a:moveTo>
                    <a:cubicBezTo>
                      <a:pt x="879" y="0"/>
                      <a:pt x="1758" y="0"/>
                      <a:pt x="2638" y="0"/>
                    </a:cubicBezTo>
                    <a:cubicBezTo>
                      <a:pt x="2638" y="273"/>
                      <a:pt x="2638" y="545"/>
                      <a:pt x="2638" y="818"/>
                    </a:cubicBezTo>
                    <a:cubicBezTo>
                      <a:pt x="1758" y="818"/>
                      <a:pt x="879" y="818"/>
                      <a:pt x="0" y="818"/>
                    </a:cubicBezTo>
                    <a:cubicBezTo>
                      <a:pt x="0" y="545"/>
                      <a:pt x="0" y="273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2" name=""/>
              <p:cNvSpPr/>
              <p:nvPr/>
            </p:nvSpPr>
            <p:spPr>
              <a:xfrm>
                <a:off x="4680000" y="2550600"/>
                <a:ext cx="76320" cy="241920"/>
              </a:xfrm>
              <a:custGeom>
                <a:avLst/>
                <a:gdLst/>
                <a:ahLst/>
                <a:rect l="l" t="t" r="r" b="b"/>
                <a:pathLst>
                  <a:path w="218" h="678">
                    <a:moveTo>
                      <a:pt x="140" y="0"/>
                    </a:moveTo>
                    <a:cubicBezTo>
                      <a:pt x="93" y="4"/>
                      <a:pt x="47" y="7"/>
                      <a:pt x="0" y="11"/>
                    </a:cubicBezTo>
                    <a:cubicBezTo>
                      <a:pt x="0" y="21"/>
                      <a:pt x="0" y="32"/>
                      <a:pt x="0" y="42"/>
                    </a:cubicBezTo>
                    <a:cubicBezTo>
                      <a:pt x="67" y="42"/>
                      <a:pt x="75" y="47"/>
                      <a:pt x="75" y="95"/>
                    </a:cubicBezTo>
                    <a:cubicBezTo>
                      <a:pt x="75" y="265"/>
                      <a:pt x="75" y="435"/>
                      <a:pt x="75" y="605"/>
                    </a:cubicBezTo>
                    <a:cubicBezTo>
                      <a:pt x="75" y="647"/>
                      <a:pt x="64" y="647"/>
                      <a:pt x="0" y="647"/>
                    </a:cubicBezTo>
                    <a:cubicBezTo>
                      <a:pt x="0" y="658"/>
                      <a:pt x="0" y="668"/>
                      <a:pt x="0" y="678"/>
                    </a:cubicBezTo>
                    <a:cubicBezTo>
                      <a:pt x="31" y="678"/>
                      <a:pt x="85" y="675"/>
                      <a:pt x="109" y="675"/>
                    </a:cubicBezTo>
                    <a:cubicBezTo>
                      <a:pt x="133" y="675"/>
                      <a:pt x="182" y="678"/>
                      <a:pt x="218" y="678"/>
                    </a:cubicBezTo>
                    <a:cubicBezTo>
                      <a:pt x="218" y="668"/>
                      <a:pt x="218" y="658"/>
                      <a:pt x="218" y="647"/>
                    </a:cubicBezTo>
                    <a:cubicBezTo>
                      <a:pt x="151" y="647"/>
                      <a:pt x="140" y="647"/>
                      <a:pt x="140" y="605"/>
                    </a:cubicBezTo>
                    <a:cubicBezTo>
                      <a:pt x="140" y="404"/>
                      <a:pt x="140" y="202"/>
                      <a:pt x="14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3" name=""/>
              <p:cNvSpPr/>
              <p:nvPr/>
            </p:nvSpPr>
            <p:spPr>
              <a:xfrm>
                <a:off x="4775760" y="2637000"/>
                <a:ext cx="154800" cy="159480"/>
              </a:xfrm>
              <a:custGeom>
                <a:avLst/>
                <a:gdLst/>
                <a:ahLst/>
                <a:rect l="l" t="t" r="r" b="b"/>
                <a:pathLst>
                  <a:path w="436" h="449">
                    <a:moveTo>
                      <a:pt x="436" y="229"/>
                    </a:moveTo>
                    <a:cubicBezTo>
                      <a:pt x="436" y="103"/>
                      <a:pt x="338" y="0"/>
                      <a:pt x="218" y="0"/>
                    </a:cubicBezTo>
                    <a:cubicBezTo>
                      <a:pt x="95" y="0"/>
                      <a:pt x="0" y="106"/>
                      <a:pt x="0" y="229"/>
                    </a:cubicBezTo>
                    <a:cubicBezTo>
                      <a:pt x="0" y="357"/>
                      <a:pt x="103" y="449"/>
                      <a:pt x="218" y="449"/>
                    </a:cubicBezTo>
                    <a:cubicBezTo>
                      <a:pt x="335" y="449"/>
                      <a:pt x="436" y="354"/>
                      <a:pt x="436" y="229"/>
                    </a:cubicBezTo>
                    <a:moveTo>
                      <a:pt x="218" y="424"/>
                    </a:moveTo>
                    <a:cubicBezTo>
                      <a:pt x="176" y="424"/>
                      <a:pt x="134" y="405"/>
                      <a:pt x="106" y="360"/>
                    </a:cubicBezTo>
                    <a:cubicBezTo>
                      <a:pt x="84" y="315"/>
                      <a:pt x="84" y="257"/>
                      <a:pt x="84" y="220"/>
                    </a:cubicBezTo>
                    <a:cubicBezTo>
                      <a:pt x="84" y="184"/>
                      <a:pt x="84" y="131"/>
                      <a:pt x="106" y="86"/>
                    </a:cubicBezTo>
                    <a:cubicBezTo>
                      <a:pt x="131" y="42"/>
                      <a:pt x="179" y="22"/>
                      <a:pt x="218" y="22"/>
                    </a:cubicBezTo>
                    <a:cubicBezTo>
                      <a:pt x="260" y="22"/>
                      <a:pt x="305" y="45"/>
                      <a:pt x="330" y="86"/>
                    </a:cubicBezTo>
                    <a:cubicBezTo>
                      <a:pt x="355" y="128"/>
                      <a:pt x="355" y="184"/>
                      <a:pt x="355" y="220"/>
                    </a:cubicBezTo>
                    <a:cubicBezTo>
                      <a:pt x="355" y="257"/>
                      <a:pt x="355" y="310"/>
                      <a:pt x="333" y="352"/>
                    </a:cubicBezTo>
                    <a:cubicBezTo>
                      <a:pt x="310" y="396"/>
                      <a:pt x="268" y="424"/>
                      <a:pt x="218" y="4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4" name=""/>
              <p:cNvSpPr/>
              <p:nvPr/>
            </p:nvSpPr>
            <p:spPr>
              <a:xfrm>
                <a:off x="4952880" y="2634840"/>
                <a:ext cx="159120" cy="231120"/>
              </a:xfrm>
              <a:custGeom>
                <a:avLst/>
                <a:gdLst/>
                <a:ahLst/>
                <a:rect l="l" t="t" r="r" b="b"/>
                <a:pathLst>
                  <a:path w="448" h="648">
                    <a:moveTo>
                      <a:pt x="190" y="277"/>
                    </a:moveTo>
                    <a:cubicBezTo>
                      <a:pt x="106" y="277"/>
                      <a:pt x="106" y="179"/>
                      <a:pt x="106" y="157"/>
                    </a:cubicBezTo>
                    <a:cubicBezTo>
                      <a:pt x="106" y="129"/>
                      <a:pt x="106" y="98"/>
                      <a:pt x="120" y="73"/>
                    </a:cubicBezTo>
                    <a:cubicBezTo>
                      <a:pt x="129" y="62"/>
                      <a:pt x="151" y="34"/>
                      <a:pt x="190" y="34"/>
                    </a:cubicBezTo>
                    <a:cubicBezTo>
                      <a:pt x="277" y="34"/>
                      <a:pt x="277" y="132"/>
                      <a:pt x="277" y="157"/>
                    </a:cubicBezTo>
                    <a:cubicBezTo>
                      <a:pt x="277" y="182"/>
                      <a:pt x="274" y="212"/>
                      <a:pt x="260" y="238"/>
                    </a:cubicBezTo>
                    <a:cubicBezTo>
                      <a:pt x="252" y="249"/>
                      <a:pt x="229" y="277"/>
                      <a:pt x="190" y="277"/>
                    </a:cubicBezTo>
                    <a:moveTo>
                      <a:pt x="76" y="316"/>
                    </a:moveTo>
                    <a:cubicBezTo>
                      <a:pt x="76" y="310"/>
                      <a:pt x="76" y="288"/>
                      <a:pt x="92" y="268"/>
                    </a:cubicBezTo>
                    <a:cubicBezTo>
                      <a:pt x="132" y="296"/>
                      <a:pt x="171" y="299"/>
                      <a:pt x="190" y="299"/>
                    </a:cubicBezTo>
                    <a:cubicBezTo>
                      <a:pt x="283" y="299"/>
                      <a:pt x="350" y="232"/>
                      <a:pt x="350" y="157"/>
                    </a:cubicBezTo>
                    <a:cubicBezTo>
                      <a:pt x="350" y="120"/>
                      <a:pt x="333" y="84"/>
                      <a:pt x="311" y="62"/>
                    </a:cubicBezTo>
                    <a:cubicBezTo>
                      <a:pt x="344" y="28"/>
                      <a:pt x="380" y="23"/>
                      <a:pt x="397" y="23"/>
                    </a:cubicBezTo>
                    <a:cubicBezTo>
                      <a:pt x="400" y="23"/>
                      <a:pt x="406" y="23"/>
                      <a:pt x="408" y="25"/>
                    </a:cubicBezTo>
                    <a:cubicBezTo>
                      <a:pt x="397" y="28"/>
                      <a:pt x="392" y="39"/>
                      <a:pt x="392" y="51"/>
                    </a:cubicBezTo>
                    <a:cubicBezTo>
                      <a:pt x="392" y="67"/>
                      <a:pt x="406" y="79"/>
                      <a:pt x="420" y="79"/>
                    </a:cubicBezTo>
                    <a:cubicBezTo>
                      <a:pt x="431" y="79"/>
                      <a:pt x="448" y="73"/>
                      <a:pt x="448" y="51"/>
                    </a:cubicBezTo>
                    <a:cubicBezTo>
                      <a:pt x="448" y="34"/>
                      <a:pt x="436" y="0"/>
                      <a:pt x="400" y="0"/>
                    </a:cubicBezTo>
                    <a:cubicBezTo>
                      <a:pt x="378" y="0"/>
                      <a:pt x="336" y="9"/>
                      <a:pt x="294" y="48"/>
                    </a:cubicBezTo>
                    <a:cubicBezTo>
                      <a:pt x="255" y="14"/>
                      <a:pt x="213" y="12"/>
                      <a:pt x="190" y="12"/>
                    </a:cubicBezTo>
                    <a:cubicBezTo>
                      <a:pt x="98" y="12"/>
                      <a:pt x="31" y="81"/>
                      <a:pt x="31" y="157"/>
                    </a:cubicBezTo>
                    <a:cubicBezTo>
                      <a:pt x="31" y="198"/>
                      <a:pt x="53" y="235"/>
                      <a:pt x="78" y="257"/>
                    </a:cubicBezTo>
                    <a:cubicBezTo>
                      <a:pt x="64" y="271"/>
                      <a:pt x="48" y="302"/>
                      <a:pt x="48" y="338"/>
                    </a:cubicBezTo>
                    <a:cubicBezTo>
                      <a:pt x="48" y="369"/>
                      <a:pt x="59" y="405"/>
                      <a:pt x="90" y="425"/>
                    </a:cubicBezTo>
                    <a:cubicBezTo>
                      <a:pt x="31" y="441"/>
                      <a:pt x="0" y="483"/>
                      <a:pt x="0" y="522"/>
                    </a:cubicBezTo>
                    <a:cubicBezTo>
                      <a:pt x="0" y="592"/>
                      <a:pt x="98" y="648"/>
                      <a:pt x="218" y="648"/>
                    </a:cubicBezTo>
                    <a:cubicBezTo>
                      <a:pt x="333" y="648"/>
                      <a:pt x="436" y="598"/>
                      <a:pt x="436" y="519"/>
                    </a:cubicBezTo>
                    <a:cubicBezTo>
                      <a:pt x="436" y="486"/>
                      <a:pt x="422" y="436"/>
                      <a:pt x="372" y="408"/>
                    </a:cubicBezTo>
                    <a:cubicBezTo>
                      <a:pt x="319" y="383"/>
                      <a:pt x="263" y="383"/>
                      <a:pt x="201" y="383"/>
                    </a:cubicBezTo>
                    <a:cubicBezTo>
                      <a:pt x="179" y="383"/>
                      <a:pt x="134" y="383"/>
                      <a:pt x="129" y="380"/>
                    </a:cubicBezTo>
                    <a:cubicBezTo>
                      <a:pt x="98" y="377"/>
                      <a:pt x="76" y="346"/>
                      <a:pt x="76" y="316"/>
                    </a:cubicBezTo>
                    <a:moveTo>
                      <a:pt x="218" y="623"/>
                    </a:moveTo>
                    <a:cubicBezTo>
                      <a:pt x="118" y="623"/>
                      <a:pt x="50" y="575"/>
                      <a:pt x="50" y="522"/>
                    </a:cubicBezTo>
                    <a:cubicBezTo>
                      <a:pt x="50" y="478"/>
                      <a:pt x="90" y="441"/>
                      <a:pt x="132" y="438"/>
                    </a:cubicBezTo>
                    <a:cubicBezTo>
                      <a:pt x="151" y="438"/>
                      <a:pt x="171" y="438"/>
                      <a:pt x="190" y="438"/>
                    </a:cubicBezTo>
                    <a:cubicBezTo>
                      <a:pt x="274" y="438"/>
                      <a:pt x="383" y="438"/>
                      <a:pt x="383" y="522"/>
                    </a:cubicBezTo>
                    <a:cubicBezTo>
                      <a:pt x="383" y="575"/>
                      <a:pt x="313" y="623"/>
                      <a:pt x="218" y="62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5" name=""/>
              <p:cNvSpPr/>
              <p:nvPr/>
            </p:nvSpPr>
            <p:spPr>
              <a:xfrm>
                <a:off x="5140080" y="2717280"/>
                <a:ext cx="107640" cy="161640"/>
              </a:xfrm>
              <a:custGeom>
                <a:avLst/>
                <a:gdLst/>
                <a:ahLst/>
                <a:rect l="l" t="t" r="r" b="b"/>
                <a:pathLst>
                  <a:path w="305" h="455">
                    <a:moveTo>
                      <a:pt x="305" y="329"/>
                    </a:moveTo>
                    <a:cubicBezTo>
                      <a:pt x="297" y="329"/>
                      <a:pt x="288" y="329"/>
                      <a:pt x="280" y="329"/>
                    </a:cubicBezTo>
                    <a:cubicBezTo>
                      <a:pt x="280" y="346"/>
                      <a:pt x="272" y="385"/>
                      <a:pt x="263" y="394"/>
                    </a:cubicBezTo>
                    <a:cubicBezTo>
                      <a:pt x="258" y="396"/>
                      <a:pt x="205" y="396"/>
                      <a:pt x="196" y="396"/>
                    </a:cubicBezTo>
                    <a:cubicBezTo>
                      <a:pt x="153" y="396"/>
                      <a:pt x="110" y="396"/>
                      <a:pt x="67" y="396"/>
                    </a:cubicBezTo>
                    <a:cubicBezTo>
                      <a:pt x="140" y="332"/>
                      <a:pt x="165" y="313"/>
                      <a:pt x="207" y="282"/>
                    </a:cubicBezTo>
                    <a:cubicBezTo>
                      <a:pt x="258" y="240"/>
                      <a:pt x="305" y="198"/>
                      <a:pt x="305" y="134"/>
                    </a:cubicBezTo>
                    <a:cubicBezTo>
                      <a:pt x="305" y="50"/>
                      <a:pt x="233" y="0"/>
                      <a:pt x="143" y="0"/>
                    </a:cubicBezTo>
                    <a:cubicBezTo>
                      <a:pt x="59" y="0"/>
                      <a:pt x="0" y="59"/>
                      <a:pt x="0" y="123"/>
                    </a:cubicBezTo>
                    <a:cubicBezTo>
                      <a:pt x="0" y="156"/>
                      <a:pt x="31" y="162"/>
                      <a:pt x="37" y="162"/>
                    </a:cubicBezTo>
                    <a:cubicBezTo>
                      <a:pt x="54" y="162"/>
                      <a:pt x="73" y="151"/>
                      <a:pt x="73" y="126"/>
                    </a:cubicBezTo>
                    <a:cubicBezTo>
                      <a:pt x="73" y="112"/>
                      <a:pt x="67" y="89"/>
                      <a:pt x="34" y="89"/>
                    </a:cubicBezTo>
                    <a:cubicBezTo>
                      <a:pt x="54" y="39"/>
                      <a:pt x="101" y="25"/>
                      <a:pt x="135" y="25"/>
                    </a:cubicBezTo>
                    <a:cubicBezTo>
                      <a:pt x="202" y="25"/>
                      <a:pt x="238" y="78"/>
                      <a:pt x="238" y="134"/>
                    </a:cubicBezTo>
                    <a:cubicBezTo>
                      <a:pt x="238" y="193"/>
                      <a:pt x="196" y="240"/>
                      <a:pt x="174" y="265"/>
                    </a:cubicBezTo>
                    <a:cubicBezTo>
                      <a:pt x="119" y="319"/>
                      <a:pt x="64" y="373"/>
                      <a:pt x="9" y="427"/>
                    </a:cubicBezTo>
                    <a:cubicBezTo>
                      <a:pt x="0" y="435"/>
                      <a:pt x="0" y="435"/>
                      <a:pt x="0" y="455"/>
                    </a:cubicBezTo>
                    <a:cubicBezTo>
                      <a:pt x="95" y="455"/>
                      <a:pt x="189" y="455"/>
                      <a:pt x="283" y="455"/>
                    </a:cubicBezTo>
                    <a:cubicBezTo>
                      <a:pt x="290" y="413"/>
                      <a:pt x="298" y="371"/>
                      <a:pt x="305" y="3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6" name=""/>
              <p:cNvSpPr/>
              <p:nvPr/>
            </p:nvSpPr>
            <p:spPr>
              <a:xfrm>
                <a:off x="5355720" y="2554560"/>
                <a:ext cx="295920" cy="237960"/>
              </a:xfrm>
              <a:custGeom>
                <a:avLst/>
                <a:gdLst/>
                <a:ahLst/>
                <a:rect l="l" t="t" r="r" b="b"/>
                <a:pathLst>
                  <a:path w="828" h="667">
                    <a:moveTo>
                      <a:pt x="705" y="103"/>
                    </a:moveTo>
                    <a:cubicBezTo>
                      <a:pt x="716" y="64"/>
                      <a:pt x="733" y="34"/>
                      <a:pt x="811" y="31"/>
                    </a:cubicBezTo>
                    <a:cubicBezTo>
                      <a:pt x="817" y="31"/>
                      <a:pt x="828" y="28"/>
                      <a:pt x="828" y="11"/>
                    </a:cubicBezTo>
                    <a:cubicBezTo>
                      <a:pt x="828" y="9"/>
                      <a:pt x="828" y="0"/>
                      <a:pt x="814" y="0"/>
                    </a:cubicBezTo>
                    <a:cubicBezTo>
                      <a:pt x="783" y="0"/>
                      <a:pt x="750" y="3"/>
                      <a:pt x="716" y="3"/>
                    </a:cubicBezTo>
                    <a:cubicBezTo>
                      <a:pt x="683" y="3"/>
                      <a:pt x="649" y="0"/>
                      <a:pt x="615" y="0"/>
                    </a:cubicBezTo>
                    <a:cubicBezTo>
                      <a:pt x="610" y="0"/>
                      <a:pt x="599" y="0"/>
                      <a:pt x="599" y="20"/>
                    </a:cubicBezTo>
                    <a:cubicBezTo>
                      <a:pt x="599" y="31"/>
                      <a:pt x="607" y="31"/>
                      <a:pt x="615" y="31"/>
                    </a:cubicBezTo>
                    <a:cubicBezTo>
                      <a:pt x="671" y="31"/>
                      <a:pt x="683" y="50"/>
                      <a:pt x="683" y="73"/>
                    </a:cubicBezTo>
                    <a:cubicBezTo>
                      <a:pt x="683" y="75"/>
                      <a:pt x="680" y="89"/>
                      <a:pt x="680" y="95"/>
                    </a:cubicBezTo>
                    <a:cubicBezTo>
                      <a:pt x="643" y="240"/>
                      <a:pt x="607" y="385"/>
                      <a:pt x="571" y="530"/>
                    </a:cubicBezTo>
                    <a:cubicBezTo>
                      <a:pt x="498" y="360"/>
                      <a:pt x="425" y="190"/>
                      <a:pt x="352" y="20"/>
                    </a:cubicBezTo>
                    <a:cubicBezTo>
                      <a:pt x="344" y="0"/>
                      <a:pt x="344" y="0"/>
                      <a:pt x="322" y="0"/>
                    </a:cubicBezTo>
                    <a:cubicBezTo>
                      <a:pt x="278" y="0"/>
                      <a:pt x="234" y="0"/>
                      <a:pt x="190" y="0"/>
                    </a:cubicBezTo>
                    <a:cubicBezTo>
                      <a:pt x="171" y="0"/>
                      <a:pt x="162" y="0"/>
                      <a:pt x="162" y="20"/>
                    </a:cubicBezTo>
                    <a:cubicBezTo>
                      <a:pt x="162" y="31"/>
                      <a:pt x="171" y="31"/>
                      <a:pt x="187" y="31"/>
                    </a:cubicBezTo>
                    <a:cubicBezTo>
                      <a:pt x="193" y="31"/>
                      <a:pt x="255" y="31"/>
                      <a:pt x="255" y="39"/>
                    </a:cubicBezTo>
                    <a:cubicBezTo>
                      <a:pt x="211" y="214"/>
                      <a:pt x="167" y="389"/>
                      <a:pt x="123" y="564"/>
                    </a:cubicBezTo>
                    <a:cubicBezTo>
                      <a:pt x="115" y="603"/>
                      <a:pt x="98" y="634"/>
                      <a:pt x="17" y="636"/>
                    </a:cubicBezTo>
                    <a:cubicBezTo>
                      <a:pt x="11" y="636"/>
                      <a:pt x="0" y="639"/>
                      <a:pt x="0" y="656"/>
                    </a:cubicBezTo>
                    <a:cubicBezTo>
                      <a:pt x="0" y="664"/>
                      <a:pt x="6" y="667"/>
                      <a:pt x="14" y="667"/>
                    </a:cubicBezTo>
                    <a:cubicBezTo>
                      <a:pt x="45" y="667"/>
                      <a:pt x="78" y="664"/>
                      <a:pt x="112" y="664"/>
                    </a:cubicBezTo>
                    <a:cubicBezTo>
                      <a:pt x="145" y="664"/>
                      <a:pt x="182" y="667"/>
                      <a:pt x="213" y="667"/>
                    </a:cubicBezTo>
                    <a:cubicBezTo>
                      <a:pt x="218" y="667"/>
                      <a:pt x="229" y="667"/>
                      <a:pt x="229" y="648"/>
                    </a:cubicBezTo>
                    <a:cubicBezTo>
                      <a:pt x="229" y="639"/>
                      <a:pt x="221" y="636"/>
                      <a:pt x="210" y="636"/>
                    </a:cubicBezTo>
                    <a:cubicBezTo>
                      <a:pt x="154" y="636"/>
                      <a:pt x="145" y="614"/>
                      <a:pt x="145" y="594"/>
                    </a:cubicBezTo>
                    <a:cubicBezTo>
                      <a:pt x="145" y="589"/>
                      <a:pt x="148" y="583"/>
                      <a:pt x="151" y="572"/>
                    </a:cubicBezTo>
                    <a:cubicBezTo>
                      <a:pt x="194" y="400"/>
                      <a:pt x="237" y="228"/>
                      <a:pt x="280" y="56"/>
                    </a:cubicBezTo>
                    <a:cubicBezTo>
                      <a:pt x="283" y="62"/>
                      <a:pt x="283" y="64"/>
                      <a:pt x="288" y="73"/>
                    </a:cubicBezTo>
                    <a:cubicBezTo>
                      <a:pt x="370" y="265"/>
                      <a:pt x="452" y="458"/>
                      <a:pt x="534" y="650"/>
                    </a:cubicBezTo>
                    <a:cubicBezTo>
                      <a:pt x="540" y="667"/>
                      <a:pt x="543" y="667"/>
                      <a:pt x="551" y="667"/>
                    </a:cubicBezTo>
                    <a:cubicBezTo>
                      <a:pt x="562" y="667"/>
                      <a:pt x="562" y="664"/>
                      <a:pt x="568" y="648"/>
                    </a:cubicBezTo>
                    <a:cubicBezTo>
                      <a:pt x="614" y="466"/>
                      <a:pt x="659" y="285"/>
                      <a:pt x="705" y="10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120" cy="7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Linearna algebra za kvantno mašinsko učenje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712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Osnovni kvantni podprogrami linearne algebre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HHL algoritam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Kvantna Furijeova transformacija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Kvantna procena faze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Teška implementacija u realnom svetu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120" cy="7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Kvantna teorija kompleksnosti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712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Klasične klase kompleksnosti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P,NP,PSPACE,PP,BPP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Klasa kompleksnosti BQP 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Liči na klasu BPP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  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	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	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 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i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Šorov algoritam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91" name="" descr=""/>
          <p:cNvPicPr/>
          <p:nvPr/>
        </p:nvPicPr>
        <p:blipFill>
          <a:blip r:embed="rId1"/>
          <a:stretch/>
        </p:blipFill>
        <p:spPr>
          <a:xfrm>
            <a:off x="6400800" y="1371600"/>
            <a:ext cx="3497400" cy="2795040"/>
          </a:xfrm>
          <a:prstGeom prst="rect">
            <a:avLst/>
          </a:prstGeom>
          <a:ln w="0">
            <a:noFill/>
          </a:ln>
        </p:spPr>
      </p:pic>
      <p:grpSp>
        <p:nvGrpSpPr>
          <p:cNvPr id="292" name=""/>
          <p:cNvGrpSpPr/>
          <p:nvPr/>
        </p:nvGrpSpPr>
        <p:grpSpPr>
          <a:xfrm>
            <a:off x="686160" y="3801960"/>
            <a:ext cx="1844640" cy="266760"/>
            <a:chOff x="686160" y="3801960"/>
            <a:chExt cx="1844640" cy="266760"/>
          </a:xfrm>
        </p:grpSpPr>
        <p:grpSp>
          <p:nvGrpSpPr>
            <p:cNvPr id="293" name=""/>
            <p:cNvGrpSpPr/>
            <p:nvPr/>
          </p:nvGrpSpPr>
          <p:grpSpPr>
            <a:xfrm>
              <a:off x="686160" y="3801960"/>
              <a:ext cx="1844640" cy="266760"/>
              <a:chOff x="686160" y="3801960"/>
              <a:chExt cx="1844640" cy="266760"/>
            </a:xfrm>
          </p:grpSpPr>
          <p:sp>
            <p:nvSpPr>
              <p:cNvPr id="294" name=""/>
              <p:cNvSpPr/>
              <p:nvPr/>
            </p:nvSpPr>
            <p:spPr>
              <a:xfrm>
                <a:off x="689760" y="3817440"/>
                <a:ext cx="1825560" cy="235800"/>
              </a:xfrm>
              <a:custGeom>
                <a:avLst/>
                <a:gdLst/>
                <a:ahLst/>
                <a:rect l="l" t="t" r="r" b="b"/>
                <a:pathLst>
                  <a:path w="5076" h="660">
                    <a:moveTo>
                      <a:pt x="0" y="0"/>
                    </a:moveTo>
                    <a:cubicBezTo>
                      <a:pt x="1692" y="0"/>
                      <a:pt x="3384" y="0"/>
                      <a:pt x="5076" y="0"/>
                    </a:cubicBezTo>
                    <a:cubicBezTo>
                      <a:pt x="5076" y="220"/>
                      <a:pt x="5076" y="440"/>
                      <a:pt x="5076" y="660"/>
                    </a:cubicBezTo>
                    <a:cubicBezTo>
                      <a:pt x="3384" y="660"/>
                      <a:pt x="1692" y="660"/>
                      <a:pt x="0" y="660"/>
                    </a:cubicBezTo>
                    <a:cubicBezTo>
                      <a:pt x="0" y="440"/>
                      <a:pt x="0" y="22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5" name=""/>
              <p:cNvSpPr/>
              <p:nvPr/>
            </p:nvSpPr>
            <p:spPr>
              <a:xfrm>
                <a:off x="686160" y="3805560"/>
                <a:ext cx="214200" cy="204480"/>
              </a:xfrm>
              <a:custGeom>
                <a:avLst/>
                <a:gdLst/>
                <a:ahLst/>
                <a:rect l="l" t="t" r="r" b="b"/>
                <a:pathLst>
                  <a:path w="600" h="573">
                    <a:moveTo>
                      <a:pt x="201" y="260"/>
                    </a:moveTo>
                    <a:cubicBezTo>
                      <a:pt x="201" y="186"/>
                      <a:pt x="201" y="112"/>
                      <a:pt x="201" y="38"/>
                    </a:cubicBezTo>
                    <a:cubicBezTo>
                      <a:pt x="253" y="38"/>
                      <a:pt x="304" y="38"/>
                      <a:pt x="355" y="38"/>
                    </a:cubicBezTo>
                    <a:cubicBezTo>
                      <a:pt x="439" y="38"/>
                      <a:pt x="453" y="105"/>
                      <a:pt x="453" y="143"/>
                    </a:cubicBezTo>
                    <a:cubicBezTo>
                      <a:pt x="453" y="208"/>
                      <a:pt x="415" y="260"/>
                      <a:pt x="331" y="260"/>
                    </a:cubicBezTo>
                    <a:cubicBezTo>
                      <a:pt x="288" y="260"/>
                      <a:pt x="245" y="260"/>
                      <a:pt x="201" y="260"/>
                    </a:cubicBezTo>
                    <a:moveTo>
                      <a:pt x="427" y="275"/>
                    </a:moveTo>
                    <a:cubicBezTo>
                      <a:pt x="518" y="258"/>
                      <a:pt x="573" y="208"/>
                      <a:pt x="573" y="143"/>
                    </a:cubicBezTo>
                    <a:cubicBezTo>
                      <a:pt x="573" y="67"/>
                      <a:pt x="501" y="0"/>
                      <a:pt x="365" y="0"/>
                    </a:cubicBezTo>
                    <a:cubicBezTo>
                      <a:pt x="243" y="0"/>
                      <a:pt x="122" y="0"/>
                      <a:pt x="0" y="0"/>
                    </a:cubicBezTo>
                    <a:cubicBezTo>
                      <a:pt x="0" y="12"/>
                      <a:pt x="0" y="25"/>
                      <a:pt x="0" y="38"/>
                    </a:cubicBezTo>
                    <a:cubicBezTo>
                      <a:pt x="30" y="38"/>
                      <a:pt x="61" y="38"/>
                      <a:pt x="91" y="38"/>
                    </a:cubicBezTo>
                    <a:cubicBezTo>
                      <a:pt x="91" y="204"/>
                      <a:pt x="91" y="369"/>
                      <a:pt x="91" y="535"/>
                    </a:cubicBezTo>
                    <a:cubicBezTo>
                      <a:pt x="61" y="535"/>
                      <a:pt x="30" y="535"/>
                      <a:pt x="0" y="535"/>
                    </a:cubicBezTo>
                    <a:cubicBezTo>
                      <a:pt x="0" y="548"/>
                      <a:pt x="0" y="561"/>
                      <a:pt x="0" y="573"/>
                    </a:cubicBezTo>
                    <a:cubicBezTo>
                      <a:pt x="130" y="573"/>
                      <a:pt x="261" y="573"/>
                      <a:pt x="391" y="573"/>
                    </a:cubicBezTo>
                    <a:cubicBezTo>
                      <a:pt x="530" y="573"/>
                      <a:pt x="600" y="499"/>
                      <a:pt x="600" y="418"/>
                    </a:cubicBezTo>
                    <a:cubicBezTo>
                      <a:pt x="600" y="337"/>
                      <a:pt x="528" y="282"/>
                      <a:pt x="427" y="275"/>
                    </a:cubicBezTo>
                    <a:moveTo>
                      <a:pt x="355" y="535"/>
                    </a:moveTo>
                    <a:cubicBezTo>
                      <a:pt x="304" y="535"/>
                      <a:pt x="253" y="535"/>
                      <a:pt x="201" y="535"/>
                    </a:cubicBezTo>
                    <a:cubicBezTo>
                      <a:pt x="201" y="453"/>
                      <a:pt x="201" y="371"/>
                      <a:pt x="201" y="289"/>
                    </a:cubicBezTo>
                    <a:cubicBezTo>
                      <a:pt x="256" y="289"/>
                      <a:pt x="310" y="289"/>
                      <a:pt x="365" y="289"/>
                    </a:cubicBezTo>
                    <a:cubicBezTo>
                      <a:pt x="381" y="289"/>
                      <a:pt x="420" y="289"/>
                      <a:pt x="449" y="325"/>
                    </a:cubicBezTo>
                    <a:cubicBezTo>
                      <a:pt x="477" y="361"/>
                      <a:pt x="477" y="408"/>
                      <a:pt x="477" y="418"/>
                    </a:cubicBezTo>
                    <a:cubicBezTo>
                      <a:pt x="477" y="428"/>
                      <a:pt x="477" y="535"/>
                      <a:pt x="355" y="53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6" name=""/>
              <p:cNvSpPr/>
              <p:nvPr/>
            </p:nvSpPr>
            <p:spPr>
              <a:xfrm>
                <a:off x="933840" y="3805560"/>
                <a:ext cx="205560" cy="204480"/>
              </a:xfrm>
              <a:custGeom>
                <a:avLst/>
                <a:gdLst/>
                <a:ahLst/>
                <a:rect l="l" t="t" r="r" b="b"/>
                <a:pathLst>
                  <a:path w="576" h="573">
                    <a:moveTo>
                      <a:pt x="212" y="320"/>
                    </a:moveTo>
                    <a:cubicBezTo>
                      <a:pt x="261" y="320"/>
                      <a:pt x="311" y="320"/>
                      <a:pt x="360" y="320"/>
                    </a:cubicBezTo>
                    <a:cubicBezTo>
                      <a:pt x="478" y="320"/>
                      <a:pt x="576" y="260"/>
                      <a:pt x="576" y="162"/>
                    </a:cubicBezTo>
                    <a:cubicBezTo>
                      <a:pt x="576" y="71"/>
                      <a:pt x="492" y="0"/>
                      <a:pt x="353" y="0"/>
                    </a:cubicBezTo>
                    <a:cubicBezTo>
                      <a:pt x="236" y="0"/>
                      <a:pt x="118" y="0"/>
                      <a:pt x="0" y="0"/>
                    </a:cubicBezTo>
                    <a:cubicBezTo>
                      <a:pt x="0" y="12"/>
                      <a:pt x="0" y="25"/>
                      <a:pt x="0" y="38"/>
                    </a:cubicBezTo>
                    <a:cubicBezTo>
                      <a:pt x="31" y="38"/>
                      <a:pt x="61" y="38"/>
                      <a:pt x="92" y="38"/>
                    </a:cubicBezTo>
                    <a:cubicBezTo>
                      <a:pt x="92" y="204"/>
                      <a:pt x="92" y="369"/>
                      <a:pt x="92" y="535"/>
                    </a:cubicBezTo>
                    <a:cubicBezTo>
                      <a:pt x="61" y="535"/>
                      <a:pt x="31" y="535"/>
                      <a:pt x="0" y="535"/>
                    </a:cubicBezTo>
                    <a:cubicBezTo>
                      <a:pt x="0" y="548"/>
                      <a:pt x="0" y="561"/>
                      <a:pt x="0" y="573"/>
                    </a:cubicBezTo>
                    <a:cubicBezTo>
                      <a:pt x="32" y="571"/>
                      <a:pt x="116" y="571"/>
                      <a:pt x="152" y="571"/>
                    </a:cubicBezTo>
                    <a:cubicBezTo>
                      <a:pt x="188" y="571"/>
                      <a:pt x="269" y="571"/>
                      <a:pt x="303" y="573"/>
                    </a:cubicBezTo>
                    <a:cubicBezTo>
                      <a:pt x="303" y="561"/>
                      <a:pt x="303" y="548"/>
                      <a:pt x="303" y="535"/>
                    </a:cubicBezTo>
                    <a:cubicBezTo>
                      <a:pt x="272" y="535"/>
                      <a:pt x="242" y="535"/>
                      <a:pt x="212" y="535"/>
                    </a:cubicBezTo>
                    <a:cubicBezTo>
                      <a:pt x="212" y="463"/>
                      <a:pt x="212" y="392"/>
                      <a:pt x="212" y="320"/>
                    </a:cubicBezTo>
                    <a:moveTo>
                      <a:pt x="320" y="286"/>
                    </a:moveTo>
                    <a:cubicBezTo>
                      <a:pt x="282" y="286"/>
                      <a:pt x="244" y="286"/>
                      <a:pt x="207" y="286"/>
                    </a:cubicBezTo>
                    <a:cubicBezTo>
                      <a:pt x="207" y="204"/>
                      <a:pt x="207" y="121"/>
                      <a:pt x="207" y="38"/>
                    </a:cubicBezTo>
                    <a:cubicBezTo>
                      <a:pt x="244" y="38"/>
                      <a:pt x="282" y="38"/>
                      <a:pt x="320" y="38"/>
                    </a:cubicBezTo>
                    <a:cubicBezTo>
                      <a:pt x="447" y="38"/>
                      <a:pt x="447" y="102"/>
                      <a:pt x="447" y="162"/>
                    </a:cubicBezTo>
                    <a:cubicBezTo>
                      <a:pt x="447" y="222"/>
                      <a:pt x="447" y="286"/>
                      <a:pt x="320" y="2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7" name=""/>
              <p:cNvSpPr/>
              <p:nvPr/>
            </p:nvSpPr>
            <p:spPr>
              <a:xfrm>
                <a:off x="1172520" y="3805560"/>
                <a:ext cx="205200" cy="204480"/>
              </a:xfrm>
              <a:custGeom>
                <a:avLst/>
                <a:gdLst/>
                <a:ahLst/>
                <a:rect l="l" t="t" r="r" b="b"/>
                <a:pathLst>
                  <a:path w="575" h="573">
                    <a:moveTo>
                      <a:pt x="211" y="320"/>
                    </a:moveTo>
                    <a:cubicBezTo>
                      <a:pt x="260" y="320"/>
                      <a:pt x="310" y="320"/>
                      <a:pt x="359" y="320"/>
                    </a:cubicBezTo>
                    <a:cubicBezTo>
                      <a:pt x="477" y="320"/>
                      <a:pt x="575" y="260"/>
                      <a:pt x="575" y="162"/>
                    </a:cubicBezTo>
                    <a:cubicBezTo>
                      <a:pt x="575" y="71"/>
                      <a:pt x="491" y="0"/>
                      <a:pt x="352" y="0"/>
                    </a:cubicBezTo>
                    <a:cubicBezTo>
                      <a:pt x="235" y="0"/>
                      <a:pt x="117" y="0"/>
                      <a:pt x="0" y="0"/>
                    </a:cubicBezTo>
                    <a:cubicBezTo>
                      <a:pt x="0" y="12"/>
                      <a:pt x="0" y="25"/>
                      <a:pt x="0" y="38"/>
                    </a:cubicBezTo>
                    <a:cubicBezTo>
                      <a:pt x="30" y="38"/>
                      <a:pt x="60" y="38"/>
                      <a:pt x="91" y="38"/>
                    </a:cubicBezTo>
                    <a:cubicBezTo>
                      <a:pt x="91" y="204"/>
                      <a:pt x="91" y="369"/>
                      <a:pt x="91" y="535"/>
                    </a:cubicBezTo>
                    <a:cubicBezTo>
                      <a:pt x="60" y="535"/>
                      <a:pt x="30" y="535"/>
                      <a:pt x="0" y="535"/>
                    </a:cubicBezTo>
                    <a:cubicBezTo>
                      <a:pt x="0" y="548"/>
                      <a:pt x="0" y="561"/>
                      <a:pt x="0" y="573"/>
                    </a:cubicBezTo>
                    <a:cubicBezTo>
                      <a:pt x="33" y="571"/>
                      <a:pt x="115" y="571"/>
                      <a:pt x="151" y="571"/>
                    </a:cubicBezTo>
                    <a:cubicBezTo>
                      <a:pt x="187" y="571"/>
                      <a:pt x="271" y="571"/>
                      <a:pt x="302" y="573"/>
                    </a:cubicBezTo>
                    <a:cubicBezTo>
                      <a:pt x="302" y="561"/>
                      <a:pt x="302" y="548"/>
                      <a:pt x="302" y="535"/>
                    </a:cubicBezTo>
                    <a:cubicBezTo>
                      <a:pt x="271" y="535"/>
                      <a:pt x="241" y="535"/>
                      <a:pt x="211" y="535"/>
                    </a:cubicBezTo>
                    <a:cubicBezTo>
                      <a:pt x="211" y="463"/>
                      <a:pt x="211" y="392"/>
                      <a:pt x="211" y="320"/>
                    </a:cubicBezTo>
                    <a:moveTo>
                      <a:pt x="319" y="286"/>
                    </a:moveTo>
                    <a:cubicBezTo>
                      <a:pt x="281" y="286"/>
                      <a:pt x="244" y="286"/>
                      <a:pt x="206" y="286"/>
                    </a:cubicBezTo>
                    <a:cubicBezTo>
                      <a:pt x="206" y="204"/>
                      <a:pt x="206" y="121"/>
                      <a:pt x="206" y="38"/>
                    </a:cubicBezTo>
                    <a:cubicBezTo>
                      <a:pt x="244" y="38"/>
                      <a:pt x="281" y="38"/>
                      <a:pt x="319" y="38"/>
                    </a:cubicBezTo>
                    <a:cubicBezTo>
                      <a:pt x="446" y="38"/>
                      <a:pt x="446" y="102"/>
                      <a:pt x="446" y="162"/>
                    </a:cubicBezTo>
                    <a:cubicBezTo>
                      <a:pt x="446" y="222"/>
                      <a:pt x="446" y="286"/>
                      <a:pt x="319" y="2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8" name=""/>
              <p:cNvSpPr/>
              <p:nvPr/>
            </p:nvSpPr>
            <p:spPr>
              <a:xfrm>
                <a:off x="1508400" y="3819960"/>
                <a:ext cx="183960" cy="231480"/>
              </a:xfrm>
              <a:custGeom>
                <a:avLst/>
                <a:gdLst/>
                <a:ahLst/>
                <a:rect l="l" t="t" r="r" b="b"/>
                <a:pathLst>
                  <a:path w="516" h="648">
                    <a:moveTo>
                      <a:pt x="487" y="34"/>
                    </a:moveTo>
                    <a:cubicBezTo>
                      <a:pt x="501" y="34"/>
                      <a:pt x="516" y="34"/>
                      <a:pt x="516" y="17"/>
                    </a:cubicBezTo>
                    <a:cubicBezTo>
                      <a:pt x="516" y="0"/>
                      <a:pt x="501" y="0"/>
                      <a:pt x="487" y="0"/>
                    </a:cubicBezTo>
                    <a:cubicBezTo>
                      <a:pt x="411" y="0"/>
                      <a:pt x="335" y="0"/>
                      <a:pt x="259" y="0"/>
                    </a:cubicBezTo>
                    <a:cubicBezTo>
                      <a:pt x="115" y="0"/>
                      <a:pt x="0" y="110"/>
                      <a:pt x="0" y="244"/>
                    </a:cubicBezTo>
                    <a:cubicBezTo>
                      <a:pt x="0" y="378"/>
                      <a:pt x="117" y="486"/>
                      <a:pt x="259" y="486"/>
                    </a:cubicBezTo>
                    <a:cubicBezTo>
                      <a:pt x="335" y="486"/>
                      <a:pt x="411" y="486"/>
                      <a:pt x="487" y="486"/>
                    </a:cubicBezTo>
                    <a:cubicBezTo>
                      <a:pt x="501" y="486"/>
                      <a:pt x="516" y="486"/>
                      <a:pt x="516" y="469"/>
                    </a:cubicBezTo>
                    <a:cubicBezTo>
                      <a:pt x="516" y="452"/>
                      <a:pt x="501" y="452"/>
                      <a:pt x="487" y="452"/>
                    </a:cubicBezTo>
                    <a:cubicBezTo>
                      <a:pt x="412" y="452"/>
                      <a:pt x="336" y="452"/>
                      <a:pt x="261" y="452"/>
                    </a:cubicBezTo>
                    <a:cubicBezTo>
                      <a:pt x="127" y="452"/>
                      <a:pt x="33" y="354"/>
                      <a:pt x="33" y="244"/>
                    </a:cubicBezTo>
                    <a:cubicBezTo>
                      <a:pt x="33" y="129"/>
                      <a:pt x="129" y="34"/>
                      <a:pt x="261" y="34"/>
                    </a:cubicBezTo>
                    <a:cubicBezTo>
                      <a:pt x="336" y="34"/>
                      <a:pt x="412" y="34"/>
                      <a:pt x="487" y="34"/>
                    </a:cubicBezTo>
                    <a:moveTo>
                      <a:pt x="48" y="615"/>
                    </a:moveTo>
                    <a:cubicBezTo>
                      <a:pt x="33" y="615"/>
                      <a:pt x="17" y="615"/>
                      <a:pt x="17" y="631"/>
                    </a:cubicBezTo>
                    <a:cubicBezTo>
                      <a:pt x="17" y="648"/>
                      <a:pt x="33" y="648"/>
                      <a:pt x="48" y="648"/>
                    </a:cubicBezTo>
                    <a:cubicBezTo>
                      <a:pt x="194" y="648"/>
                      <a:pt x="340" y="648"/>
                      <a:pt x="487" y="648"/>
                    </a:cubicBezTo>
                    <a:cubicBezTo>
                      <a:pt x="501" y="648"/>
                      <a:pt x="516" y="648"/>
                      <a:pt x="516" y="631"/>
                    </a:cubicBezTo>
                    <a:cubicBezTo>
                      <a:pt x="516" y="615"/>
                      <a:pt x="501" y="615"/>
                      <a:pt x="487" y="615"/>
                    </a:cubicBezTo>
                    <a:cubicBezTo>
                      <a:pt x="340" y="615"/>
                      <a:pt x="194" y="615"/>
                      <a:pt x="48" y="61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9" name=""/>
              <p:cNvSpPr/>
              <p:nvPr/>
            </p:nvSpPr>
            <p:spPr>
              <a:xfrm>
                <a:off x="1815840" y="3805560"/>
                <a:ext cx="214200" cy="204480"/>
              </a:xfrm>
              <a:custGeom>
                <a:avLst/>
                <a:gdLst/>
                <a:ahLst/>
                <a:rect l="l" t="t" r="r" b="b"/>
                <a:pathLst>
                  <a:path w="600" h="573">
                    <a:moveTo>
                      <a:pt x="201" y="260"/>
                    </a:moveTo>
                    <a:cubicBezTo>
                      <a:pt x="201" y="186"/>
                      <a:pt x="201" y="112"/>
                      <a:pt x="201" y="38"/>
                    </a:cubicBezTo>
                    <a:cubicBezTo>
                      <a:pt x="253" y="38"/>
                      <a:pt x="304" y="38"/>
                      <a:pt x="355" y="38"/>
                    </a:cubicBezTo>
                    <a:cubicBezTo>
                      <a:pt x="439" y="38"/>
                      <a:pt x="453" y="105"/>
                      <a:pt x="453" y="143"/>
                    </a:cubicBezTo>
                    <a:cubicBezTo>
                      <a:pt x="453" y="208"/>
                      <a:pt x="412" y="260"/>
                      <a:pt x="331" y="260"/>
                    </a:cubicBezTo>
                    <a:cubicBezTo>
                      <a:pt x="288" y="260"/>
                      <a:pt x="245" y="260"/>
                      <a:pt x="201" y="260"/>
                    </a:cubicBezTo>
                    <a:moveTo>
                      <a:pt x="427" y="275"/>
                    </a:moveTo>
                    <a:cubicBezTo>
                      <a:pt x="518" y="258"/>
                      <a:pt x="573" y="208"/>
                      <a:pt x="573" y="143"/>
                    </a:cubicBezTo>
                    <a:cubicBezTo>
                      <a:pt x="573" y="67"/>
                      <a:pt x="501" y="0"/>
                      <a:pt x="364" y="0"/>
                    </a:cubicBezTo>
                    <a:cubicBezTo>
                      <a:pt x="243" y="0"/>
                      <a:pt x="121" y="0"/>
                      <a:pt x="0" y="0"/>
                    </a:cubicBezTo>
                    <a:cubicBezTo>
                      <a:pt x="0" y="12"/>
                      <a:pt x="0" y="25"/>
                      <a:pt x="0" y="38"/>
                    </a:cubicBezTo>
                    <a:cubicBezTo>
                      <a:pt x="30" y="38"/>
                      <a:pt x="61" y="38"/>
                      <a:pt x="91" y="38"/>
                    </a:cubicBezTo>
                    <a:cubicBezTo>
                      <a:pt x="91" y="204"/>
                      <a:pt x="91" y="369"/>
                      <a:pt x="91" y="535"/>
                    </a:cubicBezTo>
                    <a:cubicBezTo>
                      <a:pt x="61" y="535"/>
                      <a:pt x="30" y="535"/>
                      <a:pt x="0" y="535"/>
                    </a:cubicBezTo>
                    <a:cubicBezTo>
                      <a:pt x="0" y="548"/>
                      <a:pt x="0" y="561"/>
                      <a:pt x="0" y="573"/>
                    </a:cubicBezTo>
                    <a:cubicBezTo>
                      <a:pt x="130" y="573"/>
                      <a:pt x="261" y="573"/>
                      <a:pt x="391" y="573"/>
                    </a:cubicBezTo>
                    <a:cubicBezTo>
                      <a:pt x="530" y="573"/>
                      <a:pt x="600" y="499"/>
                      <a:pt x="600" y="418"/>
                    </a:cubicBezTo>
                    <a:cubicBezTo>
                      <a:pt x="600" y="337"/>
                      <a:pt x="528" y="282"/>
                      <a:pt x="427" y="275"/>
                    </a:cubicBezTo>
                    <a:moveTo>
                      <a:pt x="355" y="535"/>
                    </a:moveTo>
                    <a:cubicBezTo>
                      <a:pt x="304" y="535"/>
                      <a:pt x="253" y="535"/>
                      <a:pt x="201" y="535"/>
                    </a:cubicBezTo>
                    <a:cubicBezTo>
                      <a:pt x="201" y="453"/>
                      <a:pt x="201" y="371"/>
                      <a:pt x="201" y="289"/>
                    </a:cubicBezTo>
                    <a:cubicBezTo>
                      <a:pt x="256" y="289"/>
                      <a:pt x="310" y="289"/>
                      <a:pt x="364" y="289"/>
                    </a:cubicBezTo>
                    <a:cubicBezTo>
                      <a:pt x="381" y="289"/>
                      <a:pt x="420" y="289"/>
                      <a:pt x="448" y="325"/>
                    </a:cubicBezTo>
                    <a:cubicBezTo>
                      <a:pt x="477" y="361"/>
                      <a:pt x="477" y="408"/>
                      <a:pt x="477" y="418"/>
                    </a:cubicBezTo>
                    <a:cubicBezTo>
                      <a:pt x="477" y="428"/>
                      <a:pt x="477" y="535"/>
                      <a:pt x="355" y="53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0" name=""/>
              <p:cNvSpPr/>
              <p:nvPr/>
            </p:nvSpPr>
            <p:spPr>
              <a:xfrm>
                <a:off x="2071440" y="3801960"/>
                <a:ext cx="222840" cy="266760"/>
              </a:xfrm>
              <a:custGeom>
                <a:avLst/>
                <a:gdLst/>
                <a:ahLst/>
                <a:rect l="l" t="t" r="r" b="b"/>
                <a:pathLst>
                  <a:path w="624" h="746">
                    <a:moveTo>
                      <a:pt x="444" y="569"/>
                    </a:moveTo>
                    <a:cubicBezTo>
                      <a:pt x="583" y="514"/>
                      <a:pt x="619" y="392"/>
                      <a:pt x="619" y="299"/>
                    </a:cubicBezTo>
                    <a:cubicBezTo>
                      <a:pt x="619" y="120"/>
                      <a:pt x="497" y="0"/>
                      <a:pt x="309" y="0"/>
                    </a:cubicBezTo>
                    <a:cubicBezTo>
                      <a:pt x="117" y="0"/>
                      <a:pt x="0" y="124"/>
                      <a:pt x="0" y="299"/>
                    </a:cubicBezTo>
                    <a:cubicBezTo>
                      <a:pt x="0" y="471"/>
                      <a:pt x="115" y="593"/>
                      <a:pt x="309" y="593"/>
                    </a:cubicBezTo>
                    <a:cubicBezTo>
                      <a:pt x="329" y="593"/>
                      <a:pt x="355" y="593"/>
                      <a:pt x="389" y="586"/>
                    </a:cubicBezTo>
                    <a:cubicBezTo>
                      <a:pt x="413" y="679"/>
                      <a:pt x="429" y="746"/>
                      <a:pt x="509" y="746"/>
                    </a:cubicBezTo>
                    <a:cubicBezTo>
                      <a:pt x="595" y="746"/>
                      <a:pt x="624" y="648"/>
                      <a:pt x="624" y="591"/>
                    </a:cubicBezTo>
                    <a:cubicBezTo>
                      <a:pt x="624" y="583"/>
                      <a:pt x="624" y="569"/>
                      <a:pt x="609" y="569"/>
                    </a:cubicBezTo>
                    <a:cubicBezTo>
                      <a:pt x="595" y="569"/>
                      <a:pt x="595" y="579"/>
                      <a:pt x="592" y="586"/>
                    </a:cubicBezTo>
                    <a:cubicBezTo>
                      <a:pt x="588" y="617"/>
                      <a:pt x="537" y="617"/>
                      <a:pt x="523" y="617"/>
                    </a:cubicBezTo>
                    <a:cubicBezTo>
                      <a:pt x="501" y="617"/>
                      <a:pt x="477" y="617"/>
                      <a:pt x="444" y="569"/>
                    </a:cubicBezTo>
                    <a:moveTo>
                      <a:pt x="230" y="540"/>
                    </a:moveTo>
                    <a:cubicBezTo>
                      <a:pt x="125" y="493"/>
                      <a:pt x="122" y="363"/>
                      <a:pt x="122" y="299"/>
                    </a:cubicBezTo>
                    <a:cubicBezTo>
                      <a:pt x="122" y="265"/>
                      <a:pt x="122" y="187"/>
                      <a:pt x="153" y="127"/>
                    </a:cubicBezTo>
                    <a:cubicBezTo>
                      <a:pt x="199" y="45"/>
                      <a:pt x="271" y="33"/>
                      <a:pt x="309" y="33"/>
                    </a:cubicBezTo>
                    <a:cubicBezTo>
                      <a:pt x="355" y="33"/>
                      <a:pt x="420" y="50"/>
                      <a:pt x="461" y="122"/>
                    </a:cubicBezTo>
                    <a:cubicBezTo>
                      <a:pt x="492" y="177"/>
                      <a:pt x="494" y="249"/>
                      <a:pt x="494" y="299"/>
                    </a:cubicBezTo>
                    <a:cubicBezTo>
                      <a:pt x="494" y="347"/>
                      <a:pt x="494" y="471"/>
                      <a:pt x="415" y="526"/>
                    </a:cubicBezTo>
                    <a:cubicBezTo>
                      <a:pt x="396" y="497"/>
                      <a:pt x="365" y="454"/>
                      <a:pt x="309" y="454"/>
                    </a:cubicBezTo>
                    <a:cubicBezTo>
                      <a:pt x="266" y="454"/>
                      <a:pt x="228" y="483"/>
                      <a:pt x="228" y="524"/>
                    </a:cubicBezTo>
                    <a:cubicBezTo>
                      <a:pt x="228" y="528"/>
                      <a:pt x="228" y="536"/>
                      <a:pt x="230" y="540"/>
                    </a:cubicBezTo>
                    <a:moveTo>
                      <a:pt x="379" y="545"/>
                    </a:moveTo>
                    <a:cubicBezTo>
                      <a:pt x="357" y="555"/>
                      <a:pt x="333" y="560"/>
                      <a:pt x="309" y="560"/>
                    </a:cubicBezTo>
                    <a:cubicBezTo>
                      <a:pt x="264" y="560"/>
                      <a:pt x="257" y="533"/>
                      <a:pt x="257" y="524"/>
                    </a:cubicBezTo>
                    <a:cubicBezTo>
                      <a:pt x="257" y="500"/>
                      <a:pt x="281" y="483"/>
                      <a:pt x="309" y="483"/>
                    </a:cubicBezTo>
                    <a:cubicBezTo>
                      <a:pt x="333" y="483"/>
                      <a:pt x="362" y="493"/>
                      <a:pt x="379" y="5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1" name=""/>
              <p:cNvSpPr/>
              <p:nvPr/>
            </p:nvSpPr>
            <p:spPr>
              <a:xfrm>
                <a:off x="2325240" y="3805560"/>
                <a:ext cx="205560" cy="204480"/>
              </a:xfrm>
              <a:custGeom>
                <a:avLst/>
                <a:gdLst/>
                <a:ahLst/>
                <a:rect l="l" t="t" r="r" b="b"/>
                <a:pathLst>
                  <a:path w="576" h="573">
                    <a:moveTo>
                      <a:pt x="211" y="320"/>
                    </a:moveTo>
                    <a:cubicBezTo>
                      <a:pt x="261" y="320"/>
                      <a:pt x="311" y="320"/>
                      <a:pt x="360" y="320"/>
                    </a:cubicBezTo>
                    <a:cubicBezTo>
                      <a:pt x="478" y="320"/>
                      <a:pt x="576" y="260"/>
                      <a:pt x="576" y="162"/>
                    </a:cubicBezTo>
                    <a:cubicBezTo>
                      <a:pt x="576" y="71"/>
                      <a:pt x="492" y="0"/>
                      <a:pt x="353" y="0"/>
                    </a:cubicBezTo>
                    <a:cubicBezTo>
                      <a:pt x="235" y="0"/>
                      <a:pt x="118" y="0"/>
                      <a:pt x="0" y="0"/>
                    </a:cubicBezTo>
                    <a:cubicBezTo>
                      <a:pt x="0" y="12"/>
                      <a:pt x="0" y="25"/>
                      <a:pt x="0" y="38"/>
                    </a:cubicBezTo>
                    <a:cubicBezTo>
                      <a:pt x="31" y="38"/>
                      <a:pt x="61" y="38"/>
                      <a:pt x="91" y="38"/>
                    </a:cubicBezTo>
                    <a:cubicBezTo>
                      <a:pt x="91" y="204"/>
                      <a:pt x="91" y="369"/>
                      <a:pt x="91" y="535"/>
                    </a:cubicBezTo>
                    <a:cubicBezTo>
                      <a:pt x="61" y="535"/>
                      <a:pt x="31" y="535"/>
                      <a:pt x="0" y="535"/>
                    </a:cubicBezTo>
                    <a:cubicBezTo>
                      <a:pt x="0" y="548"/>
                      <a:pt x="0" y="561"/>
                      <a:pt x="0" y="573"/>
                    </a:cubicBezTo>
                    <a:cubicBezTo>
                      <a:pt x="34" y="571"/>
                      <a:pt x="115" y="571"/>
                      <a:pt x="151" y="571"/>
                    </a:cubicBezTo>
                    <a:cubicBezTo>
                      <a:pt x="187" y="571"/>
                      <a:pt x="271" y="571"/>
                      <a:pt x="303" y="573"/>
                    </a:cubicBezTo>
                    <a:cubicBezTo>
                      <a:pt x="303" y="561"/>
                      <a:pt x="303" y="548"/>
                      <a:pt x="303" y="535"/>
                    </a:cubicBezTo>
                    <a:cubicBezTo>
                      <a:pt x="272" y="535"/>
                      <a:pt x="242" y="535"/>
                      <a:pt x="211" y="535"/>
                    </a:cubicBezTo>
                    <a:cubicBezTo>
                      <a:pt x="211" y="463"/>
                      <a:pt x="211" y="392"/>
                      <a:pt x="211" y="320"/>
                    </a:cubicBezTo>
                    <a:moveTo>
                      <a:pt x="319" y="286"/>
                    </a:moveTo>
                    <a:cubicBezTo>
                      <a:pt x="282" y="286"/>
                      <a:pt x="244" y="286"/>
                      <a:pt x="207" y="286"/>
                    </a:cubicBezTo>
                    <a:cubicBezTo>
                      <a:pt x="207" y="204"/>
                      <a:pt x="207" y="121"/>
                      <a:pt x="207" y="38"/>
                    </a:cubicBezTo>
                    <a:cubicBezTo>
                      <a:pt x="245" y="38"/>
                      <a:pt x="283" y="38"/>
                      <a:pt x="322" y="38"/>
                    </a:cubicBezTo>
                    <a:cubicBezTo>
                      <a:pt x="446" y="38"/>
                      <a:pt x="446" y="102"/>
                      <a:pt x="446" y="162"/>
                    </a:cubicBezTo>
                    <a:cubicBezTo>
                      <a:pt x="446" y="222"/>
                      <a:pt x="446" y="286"/>
                      <a:pt x="319" y="2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302" name=""/>
          <p:cNvGrpSpPr/>
          <p:nvPr/>
        </p:nvGrpSpPr>
        <p:grpSpPr>
          <a:xfrm>
            <a:off x="2968560" y="3810240"/>
            <a:ext cx="1596600" cy="266760"/>
            <a:chOff x="2968560" y="3810240"/>
            <a:chExt cx="1596600" cy="266760"/>
          </a:xfrm>
        </p:grpSpPr>
        <p:grpSp>
          <p:nvGrpSpPr>
            <p:cNvPr id="303" name=""/>
            <p:cNvGrpSpPr/>
            <p:nvPr/>
          </p:nvGrpSpPr>
          <p:grpSpPr>
            <a:xfrm>
              <a:off x="2968560" y="3810240"/>
              <a:ext cx="1596600" cy="266760"/>
              <a:chOff x="2968560" y="3810240"/>
              <a:chExt cx="1596600" cy="266760"/>
            </a:xfrm>
          </p:grpSpPr>
          <p:sp>
            <p:nvSpPr>
              <p:cNvPr id="304" name=""/>
              <p:cNvSpPr/>
              <p:nvPr/>
            </p:nvSpPr>
            <p:spPr>
              <a:xfrm>
                <a:off x="2972160" y="3825720"/>
                <a:ext cx="1577520" cy="235800"/>
              </a:xfrm>
              <a:custGeom>
                <a:avLst/>
                <a:gdLst/>
                <a:ahLst/>
                <a:rect l="l" t="t" r="r" b="b"/>
                <a:pathLst>
                  <a:path w="4387" h="660">
                    <a:moveTo>
                      <a:pt x="0" y="0"/>
                    </a:moveTo>
                    <a:cubicBezTo>
                      <a:pt x="1462" y="0"/>
                      <a:pt x="2924" y="0"/>
                      <a:pt x="4387" y="0"/>
                    </a:cubicBezTo>
                    <a:cubicBezTo>
                      <a:pt x="4387" y="220"/>
                      <a:pt x="4387" y="440"/>
                      <a:pt x="4387" y="660"/>
                    </a:cubicBezTo>
                    <a:cubicBezTo>
                      <a:pt x="2924" y="660"/>
                      <a:pt x="1462" y="660"/>
                      <a:pt x="0" y="660"/>
                    </a:cubicBezTo>
                    <a:cubicBezTo>
                      <a:pt x="0" y="440"/>
                      <a:pt x="0" y="22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5" name=""/>
              <p:cNvSpPr/>
              <p:nvPr/>
            </p:nvSpPr>
            <p:spPr>
              <a:xfrm>
                <a:off x="2968560" y="3813840"/>
                <a:ext cx="214920" cy="204480"/>
              </a:xfrm>
              <a:custGeom>
                <a:avLst/>
                <a:gdLst/>
                <a:ahLst/>
                <a:rect l="l" t="t" r="r" b="b"/>
                <a:pathLst>
                  <a:path w="602" h="573">
                    <a:moveTo>
                      <a:pt x="201" y="260"/>
                    </a:moveTo>
                    <a:cubicBezTo>
                      <a:pt x="201" y="186"/>
                      <a:pt x="201" y="112"/>
                      <a:pt x="201" y="38"/>
                    </a:cubicBezTo>
                    <a:cubicBezTo>
                      <a:pt x="253" y="38"/>
                      <a:pt x="304" y="38"/>
                      <a:pt x="355" y="38"/>
                    </a:cubicBezTo>
                    <a:cubicBezTo>
                      <a:pt x="439" y="38"/>
                      <a:pt x="453" y="105"/>
                      <a:pt x="453" y="143"/>
                    </a:cubicBezTo>
                    <a:cubicBezTo>
                      <a:pt x="453" y="208"/>
                      <a:pt x="415" y="260"/>
                      <a:pt x="331" y="260"/>
                    </a:cubicBezTo>
                    <a:cubicBezTo>
                      <a:pt x="288" y="260"/>
                      <a:pt x="245" y="260"/>
                      <a:pt x="201" y="260"/>
                    </a:cubicBezTo>
                    <a:moveTo>
                      <a:pt x="429" y="275"/>
                    </a:moveTo>
                    <a:cubicBezTo>
                      <a:pt x="518" y="258"/>
                      <a:pt x="573" y="208"/>
                      <a:pt x="573" y="143"/>
                    </a:cubicBezTo>
                    <a:cubicBezTo>
                      <a:pt x="573" y="67"/>
                      <a:pt x="501" y="0"/>
                      <a:pt x="365" y="0"/>
                    </a:cubicBezTo>
                    <a:cubicBezTo>
                      <a:pt x="243" y="0"/>
                      <a:pt x="122" y="0"/>
                      <a:pt x="0" y="0"/>
                    </a:cubicBezTo>
                    <a:cubicBezTo>
                      <a:pt x="0" y="12"/>
                      <a:pt x="0" y="25"/>
                      <a:pt x="0" y="38"/>
                    </a:cubicBezTo>
                    <a:cubicBezTo>
                      <a:pt x="30" y="38"/>
                      <a:pt x="61" y="38"/>
                      <a:pt x="91" y="38"/>
                    </a:cubicBezTo>
                    <a:cubicBezTo>
                      <a:pt x="91" y="204"/>
                      <a:pt x="91" y="369"/>
                      <a:pt x="91" y="535"/>
                    </a:cubicBezTo>
                    <a:cubicBezTo>
                      <a:pt x="61" y="535"/>
                      <a:pt x="30" y="535"/>
                      <a:pt x="0" y="535"/>
                    </a:cubicBezTo>
                    <a:cubicBezTo>
                      <a:pt x="0" y="548"/>
                      <a:pt x="0" y="561"/>
                      <a:pt x="0" y="573"/>
                    </a:cubicBezTo>
                    <a:cubicBezTo>
                      <a:pt x="130" y="573"/>
                      <a:pt x="261" y="573"/>
                      <a:pt x="391" y="573"/>
                    </a:cubicBezTo>
                    <a:cubicBezTo>
                      <a:pt x="530" y="573"/>
                      <a:pt x="602" y="499"/>
                      <a:pt x="602" y="418"/>
                    </a:cubicBezTo>
                    <a:cubicBezTo>
                      <a:pt x="602" y="337"/>
                      <a:pt x="528" y="282"/>
                      <a:pt x="429" y="275"/>
                    </a:cubicBezTo>
                    <a:moveTo>
                      <a:pt x="355" y="535"/>
                    </a:moveTo>
                    <a:cubicBezTo>
                      <a:pt x="304" y="535"/>
                      <a:pt x="253" y="535"/>
                      <a:pt x="201" y="535"/>
                    </a:cubicBezTo>
                    <a:cubicBezTo>
                      <a:pt x="201" y="453"/>
                      <a:pt x="201" y="371"/>
                      <a:pt x="201" y="289"/>
                    </a:cubicBezTo>
                    <a:cubicBezTo>
                      <a:pt x="256" y="289"/>
                      <a:pt x="310" y="289"/>
                      <a:pt x="365" y="289"/>
                    </a:cubicBezTo>
                    <a:cubicBezTo>
                      <a:pt x="381" y="289"/>
                      <a:pt x="420" y="289"/>
                      <a:pt x="449" y="325"/>
                    </a:cubicBezTo>
                    <a:cubicBezTo>
                      <a:pt x="477" y="361"/>
                      <a:pt x="477" y="408"/>
                      <a:pt x="477" y="418"/>
                    </a:cubicBezTo>
                    <a:cubicBezTo>
                      <a:pt x="477" y="428"/>
                      <a:pt x="477" y="535"/>
                      <a:pt x="355" y="53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6" name=""/>
              <p:cNvSpPr/>
              <p:nvPr/>
            </p:nvSpPr>
            <p:spPr>
              <a:xfrm>
                <a:off x="3224160" y="3810240"/>
                <a:ext cx="222840" cy="266760"/>
              </a:xfrm>
              <a:custGeom>
                <a:avLst/>
                <a:gdLst/>
                <a:ahLst/>
                <a:rect l="l" t="t" r="r" b="b"/>
                <a:pathLst>
                  <a:path w="624" h="746">
                    <a:moveTo>
                      <a:pt x="444" y="569"/>
                    </a:moveTo>
                    <a:cubicBezTo>
                      <a:pt x="583" y="514"/>
                      <a:pt x="619" y="392"/>
                      <a:pt x="619" y="299"/>
                    </a:cubicBezTo>
                    <a:cubicBezTo>
                      <a:pt x="619" y="120"/>
                      <a:pt x="497" y="0"/>
                      <a:pt x="309" y="0"/>
                    </a:cubicBezTo>
                    <a:cubicBezTo>
                      <a:pt x="118" y="0"/>
                      <a:pt x="0" y="124"/>
                      <a:pt x="0" y="299"/>
                    </a:cubicBezTo>
                    <a:cubicBezTo>
                      <a:pt x="0" y="471"/>
                      <a:pt x="115" y="593"/>
                      <a:pt x="309" y="593"/>
                    </a:cubicBezTo>
                    <a:cubicBezTo>
                      <a:pt x="329" y="593"/>
                      <a:pt x="355" y="593"/>
                      <a:pt x="391" y="586"/>
                    </a:cubicBezTo>
                    <a:cubicBezTo>
                      <a:pt x="413" y="679"/>
                      <a:pt x="429" y="746"/>
                      <a:pt x="509" y="746"/>
                    </a:cubicBezTo>
                    <a:cubicBezTo>
                      <a:pt x="595" y="746"/>
                      <a:pt x="624" y="648"/>
                      <a:pt x="624" y="591"/>
                    </a:cubicBezTo>
                    <a:cubicBezTo>
                      <a:pt x="624" y="583"/>
                      <a:pt x="624" y="569"/>
                      <a:pt x="609" y="569"/>
                    </a:cubicBezTo>
                    <a:cubicBezTo>
                      <a:pt x="597" y="569"/>
                      <a:pt x="595" y="579"/>
                      <a:pt x="595" y="586"/>
                    </a:cubicBezTo>
                    <a:cubicBezTo>
                      <a:pt x="588" y="617"/>
                      <a:pt x="537" y="617"/>
                      <a:pt x="523" y="617"/>
                    </a:cubicBezTo>
                    <a:cubicBezTo>
                      <a:pt x="504" y="617"/>
                      <a:pt x="477" y="617"/>
                      <a:pt x="444" y="569"/>
                    </a:cubicBezTo>
                    <a:moveTo>
                      <a:pt x="230" y="540"/>
                    </a:moveTo>
                    <a:cubicBezTo>
                      <a:pt x="127" y="493"/>
                      <a:pt x="125" y="363"/>
                      <a:pt x="125" y="299"/>
                    </a:cubicBezTo>
                    <a:cubicBezTo>
                      <a:pt x="125" y="265"/>
                      <a:pt x="125" y="187"/>
                      <a:pt x="156" y="127"/>
                    </a:cubicBezTo>
                    <a:cubicBezTo>
                      <a:pt x="199" y="45"/>
                      <a:pt x="271" y="33"/>
                      <a:pt x="309" y="33"/>
                    </a:cubicBezTo>
                    <a:cubicBezTo>
                      <a:pt x="355" y="33"/>
                      <a:pt x="420" y="50"/>
                      <a:pt x="461" y="122"/>
                    </a:cubicBezTo>
                    <a:cubicBezTo>
                      <a:pt x="492" y="177"/>
                      <a:pt x="494" y="249"/>
                      <a:pt x="494" y="299"/>
                    </a:cubicBezTo>
                    <a:cubicBezTo>
                      <a:pt x="494" y="347"/>
                      <a:pt x="494" y="471"/>
                      <a:pt x="415" y="526"/>
                    </a:cubicBezTo>
                    <a:cubicBezTo>
                      <a:pt x="396" y="497"/>
                      <a:pt x="365" y="454"/>
                      <a:pt x="309" y="454"/>
                    </a:cubicBezTo>
                    <a:cubicBezTo>
                      <a:pt x="266" y="454"/>
                      <a:pt x="228" y="483"/>
                      <a:pt x="228" y="524"/>
                    </a:cubicBezTo>
                    <a:cubicBezTo>
                      <a:pt x="228" y="528"/>
                      <a:pt x="228" y="536"/>
                      <a:pt x="230" y="540"/>
                    </a:cubicBezTo>
                    <a:moveTo>
                      <a:pt x="379" y="545"/>
                    </a:moveTo>
                    <a:cubicBezTo>
                      <a:pt x="357" y="555"/>
                      <a:pt x="333" y="560"/>
                      <a:pt x="309" y="560"/>
                    </a:cubicBezTo>
                    <a:cubicBezTo>
                      <a:pt x="264" y="560"/>
                      <a:pt x="257" y="533"/>
                      <a:pt x="257" y="524"/>
                    </a:cubicBezTo>
                    <a:cubicBezTo>
                      <a:pt x="257" y="500"/>
                      <a:pt x="283" y="483"/>
                      <a:pt x="309" y="483"/>
                    </a:cubicBezTo>
                    <a:cubicBezTo>
                      <a:pt x="333" y="483"/>
                      <a:pt x="362" y="493"/>
                      <a:pt x="379" y="5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7" name=""/>
              <p:cNvSpPr/>
              <p:nvPr/>
            </p:nvSpPr>
            <p:spPr>
              <a:xfrm>
                <a:off x="3479040" y="3813840"/>
                <a:ext cx="204480" cy="204480"/>
              </a:xfrm>
              <a:custGeom>
                <a:avLst/>
                <a:gdLst/>
                <a:ahLst/>
                <a:rect l="l" t="t" r="r" b="b"/>
                <a:pathLst>
                  <a:path w="573" h="573">
                    <a:moveTo>
                      <a:pt x="208" y="320"/>
                    </a:moveTo>
                    <a:cubicBezTo>
                      <a:pt x="259" y="320"/>
                      <a:pt x="309" y="320"/>
                      <a:pt x="359" y="320"/>
                    </a:cubicBezTo>
                    <a:cubicBezTo>
                      <a:pt x="475" y="320"/>
                      <a:pt x="573" y="260"/>
                      <a:pt x="573" y="162"/>
                    </a:cubicBezTo>
                    <a:cubicBezTo>
                      <a:pt x="573" y="71"/>
                      <a:pt x="489" y="0"/>
                      <a:pt x="350" y="0"/>
                    </a:cubicBezTo>
                    <a:cubicBezTo>
                      <a:pt x="233" y="0"/>
                      <a:pt x="116" y="0"/>
                      <a:pt x="0" y="0"/>
                    </a:cubicBezTo>
                    <a:cubicBezTo>
                      <a:pt x="0" y="12"/>
                      <a:pt x="0" y="25"/>
                      <a:pt x="0" y="38"/>
                    </a:cubicBezTo>
                    <a:cubicBezTo>
                      <a:pt x="30" y="38"/>
                      <a:pt x="60" y="38"/>
                      <a:pt x="91" y="38"/>
                    </a:cubicBezTo>
                    <a:cubicBezTo>
                      <a:pt x="91" y="204"/>
                      <a:pt x="91" y="369"/>
                      <a:pt x="91" y="535"/>
                    </a:cubicBezTo>
                    <a:cubicBezTo>
                      <a:pt x="60" y="535"/>
                      <a:pt x="30" y="535"/>
                      <a:pt x="0" y="535"/>
                    </a:cubicBezTo>
                    <a:cubicBezTo>
                      <a:pt x="0" y="548"/>
                      <a:pt x="0" y="561"/>
                      <a:pt x="0" y="573"/>
                    </a:cubicBezTo>
                    <a:cubicBezTo>
                      <a:pt x="31" y="571"/>
                      <a:pt x="111" y="571"/>
                      <a:pt x="148" y="571"/>
                    </a:cubicBezTo>
                    <a:cubicBezTo>
                      <a:pt x="186" y="571"/>
                      <a:pt x="268" y="571"/>
                      <a:pt x="299" y="573"/>
                    </a:cubicBezTo>
                    <a:cubicBezTo>
                      <a:pt x="299" y="561"/>
                      <a:pt x="299" y="548"/>
                      <a:pt x="299" y="535"/>
                    </a:cubicBezTo>
                    <a:cubicBezTo>
                      <a:pt x="269" y="535"/>
                      <a:pt x="239" y="535"/>
                      <a:pt x="208" y="535"/>
                    </a:cubicBezTo>
                    <a:cubicBezTo>
                      <a:pt x="208" y="463"/>
                      <a:pt x="208" y="392"/>
                      <a:pt x="208" y="320"/>
                    </a:cubicBezTo>
                    <a:moveTo>
                      <a:pt x="316" y="286"/>
                    </a:moveTo>
                    <a:cubicBezTo>
                      <a:pt x="279" y="286"/>
                      <a:pt x="241" y="286"/>
                      <a:pt x="204" y="286"/>
                    </a:cubicBezTo>
                    <a:cubicBezTo>
                      <a:pt x="204" y="204"/>
                      <a:pt x="204" y="121"/>
                      <a:pt x="204" y="38"/>
                    </a:cubicBezTo>
                    <a:cubicBezTo>
                      <a:pt x="242" y="38"/>
                      <a:pt x="280" y="38"/>
                      <a:pt x="319" y="38"/>
                    </a:cubicBezTo>
                    <a:cubicBezTo>
                      <a:pt x="443" y="38"/>
                      <a:pt x="443" y="102"/>
                      <a:pt x="443" y="162"/>
                    </a:cubicBezTo>
                    <a:cubicBezTo>
                      <a:pt x="443" y="222"/>
                      <a:pt x="443" y="286"/>
                      <a:pt x="316" y="2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8" name=""/>
              <p:cNvSpPr/>
              <p:nvPr/>
            </p:nvSpPr>
            <p:spPr>
              <a:xfrm>
                <a:off x="3814920" y="3828240"/>
                <a:ext cx="182880" cy="231480"/>
              </a:xfrm>
              <a:custGeom>
                <a:avLst/>
                <a:gdLst/>
                <a:ahLst/>
                <a:rect l="l" t="t" r="r" b="b"/>
                <a:pathLst>
                  <a:path w="513" h="648">
                    <a:moveTo>
                      <a:pt x="484" y="34"/>
                    </a:moveTo>
                    <a:cubicBezTo>
                      <a:pt x="499" y="34"/>
                      <a:pt x="513" y="34"/>
                      <a:pt x="513" y="17"/>
                    </a:cubicBezTo>
                    <a:cubicBezTo>
                      <a:pt x="513" y="0"/>
                      <a:pt x="499" y="0"/>
                      <a:pt x="484" y="0"/>
                    </a:cubicBezTo>
                    <a:cubicBezTo>
                      <a:pt x="409" y="0"/>
                      <a:pt x="334" y="0"/>
                      <a:pt x="259" y="0"/>
                    </a:cubicBezTo>
                    <a:cubicBezTo>
                      <a:pt x="112" y="0"/>
                      <a:pt x="0" y="110"/>
                      <a:pt x="0" y="244"/>
                    </a:cubicBezTo>
                    <a:cubicBezTo>
                      <a:pt x="0" y="378"/>
                      <a:pt x="115" y="486"/>
                      <a:pt x="259" y="486"/>
                    </a:cubicBezTo>
                    <a:cubicBezTo>
                      <a:pt x="334" y="486"/>
                      <a:pt x="409" y="486"/>
                      <a:pt x="484" y="486"/>
                    </a:cubicBezTo>
                    <a:cubicBezTo>
                      <a:pt x="499" y="486"/>
                      <a:pt x="513" y="486"/>
                      <a:pt x="513" y="469"/>
                    </a:cubicBezTo>
                    <a:cubicBezTo>
                      <a:pt x="513" y="452"/>
                      <a:pt x="499" y="452"/>
                      <a:pt x="484" y="452"/>
                    </a:cubicBezTo>
                    <a:cubicBezTo>
                      <a:pt x="409" y="452"/>
                      <a:pt x="334" y="452"/>
                      <a:pt x="259" y="452"/>
                    </a:cubicBezTo>
                    <a:cubicBezTo>
                      <a:pt x="127" y="452"/>
                      <a:pt x="33" y="354"/>
                      <a:pt x="33" y="244"/>
                    </a:cubicBezTo>
                    <a:cubicBezTo>
                      <a:pt x="33" y="129"/>
                      <a:pt x="129" y="34"/>
                      <a:pt x="259" y="34"/>
                    </a:cubicBezTo>
                    <a:cubicBezTo>
                      <a:pt x="334" y="34"/>
                      <a:pt x="409" y="34"/>
                      <a:pt x="484" y="34"/>
                    </a:cubicBezTo>
                    <a:moveTo>
                      <a:pt x="45" y="615"/>
                    </a:moveTo>
                    <a:cubicBezTo>
                      <a:pt x="31" y="615"/>
                      <a:pt x="17" y="615"/>
                      <a:pt x="17" y="631"/>
                    </a:cubicBezTo>
                    <a:cubicBezTo>
                      <a:pt x="17" y="648"/>
                      <a:pt x="31" y="648"/>
                      <a:pt x="45" y="648"/>
                    </a:cubicBezTo>
                    <a:cubicBezTo>
                      <a:pt x="192" y="648"/>
                      <a:pt x="338" y="648"/>
                      <a:pt x="484" y="648"/>
                    </a:cubicBezTo>
                    <a:cubicBezTo>
                      <a:pt x="499" y="648"/>
                      <a:pt x="513" y="648"/>
                      <a:pt x="513" y="631"/>
                    </a:cubicBezTo>
                    <a:cubicBezTo>
                      <a:pt x="513" y="615"/>
                      <a:pt x="499" y="615"/>
                      <a:pt x="484" y="615"/>
                    </a:cubicBezTo>
                    <a:cubicBezTo>
                      <a:pt x="338" y="615"/>
                      <a:pt x="192" y="615"/>
                      <a:pt x="45" y="61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9" name=""/>
              <p:cNvSpPr/>
              <p:nvPr/>
            </p:nvSpPr>
            <p:spPr>
              <a:xfrm>
                <a:off x="4121280" y="3813840"/>
                <a:ext cx="205560" cy="204480"/>
              </a:xfrm>
              <a:custGeom>
                <a:avLst/>
                <a:gdLst/>
                <a:ahLst/>
                <a:rect l="l" t="t" r="r" b="b"/>
                <a:pathLst>
                  <a:path w="576" h="573">
                    <a:moveTo>
                      <a:pt x="211" y="320"/>
                    </a:moveTo>
                    <a:cubicBezTo>
                      <a:pt x="261" y="320"/>
                      <a:pt x="310" y="320"/>
                      <a:pt x="360" y="320"/>
                    </a:cubicBezTo>
                    <a:cubicBezTo>
                      <a:pt x="478" y="320"/>
                      <a:pt x="576" y="260"/>
                      <a:pt x="576" y="162"/>
                    </a:cubicBezTo>
                    <a:cubicBezTo>
                      <a:pt x="576" y="71"/>
                      <a:pt x="492" y="0"/>
                      <a:pt x="353" y="0"/>
                    </a:cubicBezTo>
                    <a:cubicBezTo>
                      <a:pt x="235" y="0"/>
                      <a:pt x="118" y="0"/>
                      <a:pt x="0" y="0"/>
                    </a:cubicBezTo>
                    <a:cubicBezTo>
                      <a:pt x="0" y="12"/>
                      <a:pt x="0" y="25"/>
                      <a:pt x="0" y="38"/>
                    </a:cubicBezTo>
                    <a:cubicBezTo>
                      <a:pt x="31" y="38"/>
                      <a:pt x="61" y="38"/>
                      <a:pt x="91" y="38"/>
                    </a:cubicBezTo>
                    <a:cubicBezTo>
                      <a:pt x="91" y="204"/>
                      <a:pt x="91" y="369"/>
                      <a:pt x="91" y="535"/>
                    </a:cubicBezTo>
                    <a:cubicBezTo>
                      <a:pt x="61" y="535"/>
                      <a:pt x="31" y="535"/>
                      <a:pt x="0" y="535"/>
                    </a:cubicBezTo>
                    <a:cubicBezTo>
                      <a:pt x="0" y="548"/>
                      <a:pt x="0" y="561"/>
                      <a:pt x="0" y="573"/>
                    </a:cubicBezTo>
                    <a:cubicBezTo>
                      <a:pt x="34" y="571"/>
                      <a:pt x="115" y="571"/>
                      <a:pt x="151" y="571"/>
                    </a:cubicBezTo>
                    <a:cubicBezTo>
                      <a:pt x="187" y="571"/>
                      <a:pt x="271" y="571"/>
                      <a:pt x="303" y="573"/>
                    </a:cubicBezTo>
                    <a:cubicBezTo>
                      <a:pt x="303" y="561"/>
                      <a:pt x="303" y="548"/>
                      <a:pt x="303" y="535"/>
                    </a:cubicBezTo>
                    <a:cubicBezTo>
                      <a:pt x="272" y="535"/>
                      <a:pt x="242" y="535"/>
                      <a:pt x="211" y="535"/>
                    </a:cubicBezTo>
                    <a:cubicBezTo>
                      <a:pt x="211" y="463"/>
                      <a:pt x="211" y="392"/>
                      <a:pt x="211" y="320"/>
                    </a:cubicBezTo>
                    <a:moveTo>
                      <a:pt x="319" y="286"/>
                    </a:moveTo>
                    <a:cubicBezTo>
                      <a:pt x="282" y="286"/>
                      <a:pt x="244" y="286"/>
                      <a:pt x="207" y="286"/>
                    </a:cubicBezTo>
                    <a:cubicBezTo>
                      <a:pt x="207" y="204"/>
                      <a:pt x="207" y="121"/>
                      <a:pt x="207" y="38"/>
                    </a:cubicBezTo>
                    <a:cubicBezTo>
                      <a:pt x="244" y="38"/>
                      <a:pt x="282" y="38"/>
                      <a:pt x="319" y="38"/>
                    </a:cubicBezTo>
                    <a:cubicBezTo>
                      <a:pt x="446" y="38"/>
                      <a:pt x="446" y="102"/>
                      <a:pt x="446" y="162"/>
                    </a:cubicBezTo>
                    <a:cubicBezTo>
                      <a:pt x="446" y="222"/>
                      <a:pt x="446" y="286"/>
                      <a:pt x="319" y="2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0" name=""/>
              <p:cNvSpPr/>
              <p:nvPr/>
            </p:nvSpPr>
            <p:spPr>
              <a:xfrm>
                <a:off x="4359600" y="3813840"/>
                <a:ext cx="205560" cy="204480"/>
              </a:xfrm>
              <a:custGeom>
                <a:avLst/>
                <a:gdLst/>
                <a:ahLst/>
                <a:rect l="l" t="t" r="r" b="b"/>
                <a:pathLst>
                  <a:path w="576" h="573">
                    <a:moveTo>
                      <a:pt x="211" y="320"/>
                    </a:moveTo>
                    <a:cubicBezTo>
                      <a:pt x="261" y="320"/>
                      <a:pt x="311" y="320"/>
                      <a:pt x="360" y="320"/>
                    </a:cubicBezTo>
                    <a:cubicBezTo>
                      <a:pt x="478" y="320"/>
                      <a:pt x="576" y="260"/>
                      <a:pt x="576" y="162"/>
                    </a:cubicBezTo>
                    <a:cubicBezTo>
                      <a:pt x="576" y="71"/>
                      <a:pt x="492" y="0"/>
                      <a:pt x="353" y="0"/>
                    </a:cubicBezTo>
                    <a:cubicBezTo>
                      <a:pt x="235" y="0"/>
                      <a:pt x="118" y="0"/>
                      <a:pt x="0" y="0"/>
                    </a:cubicBezTo>
                    <a:cubicBezTo>
                      <a:pt x="0" y="12"/>
                      <a:pt x="0" y="25"/>
                      <a:pt x="0" y="38"/>
                    </a:cubicBezTo>
                    <a:cubicBezTo>
                      <a:pt x="31" y="38"/>
                      <a:pt x="61" y="38"/>
                      <a:pt x="91" y="38"/>
                    </a:cubicBezTo>
                    <a:cubicBezTo>
                      <a:pt x="91" y="204"/>
                      <a:pt x="91" y="369"/>
                      <a:pt x="91" y="535"/>
                    </a:cubicBezTo>
                    <a:cubicBezTo>
                      <a:pt x="61" y="535"/>
                      <a:pt x="31" y="535"/>
                      <a:pt x="0" y="535"/>
                    </a:cubicBezTo>
                    <a:cubicBezTo>
                      <a:pt x="0" y="548"/>
                      <a:pt x="0" y="561"/>
                      <a:pt x="0" y="573"/>
                    </a:cubicBezTo>
                    <a:cubicBezTo>
                      <a:pt x="34" y="571"/>
                      <a:pt x="115" y="571"/>
                      <a:pt x="151" y="571"/>
                    </a:cubicBezTo>
                    <a:cubicBezTo>
                      <a:pt x="187" y="571"/>
                      <a:pt x="271" y="571"/>
                      <a:pt x="303" y="573"/>
                    </a:cubicBezTo>
                    <a:cubicBezTo>
                      <a:pt x="303" y="561"/>
                      <a:pt x="303" y="548"/>
                      <a:pt x="303" y="535"/>
                    </a:cubicBezTo>
                    <a:cubicBezTo>
                      <a:pt x="272" y="535"/>
                      <a:pt x="242" y="535"/>
                      <a:pt x="211" y="535"/>
                    </a:cubicBezTo>
                    <a:cubicBezTo>
                      <a:pt x="211" y="463"/>
                      <a:pt x="211" y="392"/>
                      <a:pt x="211" y="320"/>
                    </a:cubicBezTo>
                    <a:moveTo>
                      <a:pt x="319" y="286"/>
                    </a:moveTo>
                    <a:cubicBezTo>
                      <a:pt x="282" y="286"/>
                      <a:pt x="244" y="286"/>
                      <a:pt x="207" y="286"/>
                    </a:cubicBezTo>
                    <a:cubicBezTo>
                      <a:pt x="207" y="204"/>
                      <a:pt x="207" y="121"/>
                      <a:pt x="207" y="38"/>
                    </a:cubicBezTo>
                    <a:cubicBezTo>
                      <a:pt x="245" y="38"/>
                      <a:pt x="283" y="38"/>
                      <a:pt x="322" y="38"/>
                    </a:cubicBezTo>
                    <a:cubicBezTo>
                      <a:pt x="446" y="38"/>
                      <a:pt x="446" y="102"/>
                      <a:pt x="446" y="162"/>
                    </a:cubicBezTo>
                    <a:cubicBezTo>
                      <a:pt x="446" y="222"/>
                      <a:pt x="446" y="286"/>
                      <a:pt x="319" y="2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120" cy="7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SWAP test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712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Skalarni proizvod za dva kvantna stanja</a:t>
            </a:r>
            <a:br>
              <a:rPr sz="2400"/>
            </a:br>
            <a:br>
              <a:rPr sz="2400"/>
            </a:br>
            <a:br>
              <a:rPr sz="2400"/>
            </a:br>
            <a:br>
              <a:rPr sz="2400"/>
            </a:b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Dobija se 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Funkcija F() meri validnost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313" name="" descr=""/>
          <p:cNvPicPr/>
          <p:nvPr/>
        </p:nvPicPr>
        <p:blipFill>
          <a:blip r:embed="rId1"/>
          <a:stretch/>
        </p:blipFill>
        <p:spPr>
          <a:xfrm>
            <a:off x="2887200" y="1927080"/>
            <a:ext cx="3427200" cy="1464120"/>
          </a:xfrm>
          <a:prstGeom prst="rect">
            <a:avLst/>
          </a:prstGeom>
          <a:ln w="0">
            <a:noFill/>
          </a:ln>
        </p:spPr>
      </p:pic>
      <p:grpSp>
        <p:nvGrpSpPr>
          <p:cNvPr id="314" name=""/>
          <p:cNvGrpSpPr/>
          <p:nvPr/>
        </p:nvGrpSpPr>
        <p:grpSpPr>
          <a:xfrm>
            <a:off x="2279520" y="3357000"/>
            <a:ext cx="3361680" cy="612360"/>
            <a:chOff x="2279520" y="3357000"/>
            <a:chExt cx="3361680" cy="612360"/>
          </a:xfrm>
        </p:grpSpPr>
        <p:grpSp>
          <p:nvGrpSpPr>
            <p:cNvPr id="315" name=""/>
            <p:cNvGrpSpPr/>
            <p:nvPr/>
          </p:nvGrpSpPr>
          <p:grpSpPr>
            <a:xfrm>
              <a:off x="2279520" y="3357000"/>
              <a:ext cx="3361680" cy="612360"/>
              <a:chOff x="2279520" y="3357000"/>
              <a:chExt cx="3361680" cy="612360"/>
            </a:xfrm>
          </p:grpSpPr>
          <p:sp>
            <p:nvSpPr>
              <p:cNvPr id="316" name=""/>
              <p:cNvSpPr/>
              <p:nvPr/>
            </p:nvSpPr>
            <p:spPr>
              <a:xfrm>
                <a:off x="2283120" y="3372480"/>
                <a:ext cx="3342600" cy="581400"/>
              </a:xfrm>
              <a:custGeom>
                <a:avLst/>
                <a:gdLst/>
                <a:ahLst/>
                <a:rect l="l" t="t" r="r" b="b"/>
                <a:pathLst>
                  <a:path w="9290" h="1620">
                    <a:moveTo>
                      <a:pt x="0" y="0"/>
                    </a:moveTo>
                    <a:cubicBezTo>
                      <a:pt x="3096" y="0"/>
                      <a:pt x="6193" y="0"/>
                      <a:pt x="9290" y="0"/>
                    </a:cubicBezTo>
                    <a:cubicBezTo>
                      <a:pt x="9290" y="540"/>
                      <a:pt x="9290" y="1080"/>
                      <a:pt x="9290" y="1620"/>
                    </a:cubicBezTo>
                    <a:cubicBezTo>
                      <a:pt x="6193" y="1620"/>
                      <a:pt x="3096" y="1620"/>
                      <a:pt x="0" y="1620"/>
                    </a:cubicBezTo>
                    <a:cubicBezTo>
                      <a:pt x="0" y="1080"/>
                      <a:pt x="0" y="54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7" name=""/>
              <p:cNvSpPr/>
              <p:nvPr/>
            </p:nvSpPr>
            <p:spPr>
              <a:xfrm>
                <a:off x="2279520" y="3556080"/>
                <a:ext cx="214920" cy="205560"/>
              </a:xfrm>
              <a:custGeom>
                <a:avLst/>
                <a:gdLst/>
                <a:ahLst/>
                <a:rect l="l" t="t" r="r" b="b"/>
                <a:pathLst>
                  <a:path w="602" h="576">
                    <a:moveTo>
                      <a:pt x="221" y="310"/>
                    </a:moveTo>
                    <a:cubicBezTo>
                      <a:pt x="269" y="310"/>
                      <a:pt x="317" y="310"/>
                      <a:pt x="365" y="310"/>
                    </a:cubicBezTo>
                    <a:cubicBezTo>
                      <a:pt x="485" y="310"/>
                      <a:pt x="602" y="223"/>
                      <a:pt x="602" y="127"/>
                    </a:cubicBezTo>
                    <a:cubicBezTo>
                      <a:pt x="602" y="63"/>
                      <a:pt x="547" y="0"/>
                      <a:pt x="437" y="0"/>
                    </a:cubicBezTo>
                    <a:cubicBezTo>
                      <a:pt x="345" y="0"/>
                      <a:pt x="254" y="0"/>
                      <a:pt x="163" y="0"/>
                    </a:cubicBezTo>
                    <a:cubicBezTo>
                      <a:pt x="146" y="0"/>
                      <a:pt x="137" y="0"/>
                      <a:pt x="137" y="17"/>
                    </a:cubicBezTo>
                    <a:cubicBezTo>
                      <a:pt x="137" y="27"/>
                      <a:pt x="144" y="27"/>
                      <a:pt x="163" y="27"/>
                    </a:cubicBezTo>
                    <a:cubicBezTo>
                      <a:pt x="173" y="27"/>
                      <a:pt x="187" y="29"/>
                      <a:pt x="199" y="29"/>
                    </a:cubicBezTo>
                    <a:cubicBezTo>
                      <a:pt x="211" y="32"/>
                      <a:pt x="216" y="34"/>
                      <a:pt x="216" y="44"/>
                    </a:cubicBezTo>
                    <a:cubicBezTo>
                      <a:pt x="216" y="46"/>
                      <a:pt x="216" y="48"/>
                      <a:pt x="214" y="58"/>
                    </a:cubicBezTo>
                    <a:cubicBezTo>
                      <a:pt x="176" y="209"/>
                      <a:pt x="138" y="360"/>
                      <a:pt x="101" y="511"/>
                    </a:cubicBezTo>
                    <a:cubicBezTo>
                      <a:pt x="91" y="544"/>
                      <a:pt x="91" y="549"/>
                      <a:pt x="24" y="549"/>
                    </a:cubicBezTo>
                    <a:cubicBezTo>
                      <a:pt x="10" y="549"/>
                      <a:pt x="0" y="549"/>
                      <a:pt x="0" y="566"/>
                    </a:cubicBezTo>
                    <a:cubicBezTo>
                      <a:pt x="0" y="576"/>
                      <a:pt x="10" y="576"/>
                      <a:pt x="12" y="576"/>
                    </a:cubicBezTo>
                    <a:cubicBezTo>
                      <a:pt x="36" y="576"/>
                      <a:pt x="96" y="573"/>
                      <a:pt x="120" y="573"/>
                    </a:cubicBezTo>
                    <a:cubicBezTo>
                      <a:pt x="137" y="573"/>
                      <a:pt x="156" y="576"/>
                      <a:pt x="173" y="576"/>
                    </a:cubicBezTo>
                    <a:cubicBezTo>
                      <a:pt x="192" y="576"/>
                      <a:pt x="211" y="576"/>
                      <a:pt x="228" y="576"/>
                    </a:cubicBezTo>
                    <a:cubicBezTo>
                      <a:pt x="235" y="576"/>
                      <a:pt x="245" y="576"/>
                      <a:pt x="245" y="559"/>
                    </a:cubicBezTo>
                    <a:cubicBezTo>
                      <a:pt x="245" y="549"/>
                      <a:pt x="238" y="549"/>
                      <a:pt x="221" y="549"/>
                    </a:cubicBezTo>
                    <a:cubicBezTo>
                      <a:pt x="190" y="549"/>
                      <a:pt x="168" y="549"/>
                      <a:pt x="168" y="535"/>
                    </a:cubicBezTo>
                    <a:cubicBezTo>
                      <a:pt x="168" y="530"/>
                      <a:pt x="168" y="525"/>
                      <a:pt x="170" y="520"/>
                    </a:cubicBezTo>
                    <a:cubicBezTo>
                      <a:pt x="187" y="450"/>
                      <a:pt x="204" y="380"/>
                      <a:pt x="221" y="310"/>
                    </a:cubicBezTo>
                    <a:moveTo>
                      <a:pt x="283" y="60"/>
                    </a:moveTo>
                    <a:cubicBezTo>
                      <a:pt x="290" y="29"/>
                      <a:pt x="293" y="27"/>
                      <a:pt x="329" y="27"/>
                    </a:cubicBezTo>
                    <a:cubicBezTo>
                      <a:pt x="355" y="27"/>
                      <a:pt x="381" y="27"/>
                      <a:pt x="408" y="27"/>
                    </a:cubicBezTo>
                    <a:cubicBezTo>
                      <a:pt x="480" y="27"/>
                      <a:pt x="523" y="51"/>
                      <a:pt x="523" y="108"/>
                    </a:cubicBezTo>
                    <a:cubicBezTo>
                      <a:pt x="523" y="142"/>
                      <a:pt x="506" y="214"/>
                      <a:pt x="475" y="245"/>
                    </a:cubicBezTo>
                    <a:cubicBezTo>
                      <a:pt x="432" y="281"/>
                      <a:pt x="381" y="288"/>
                      <a:pt x="343" y="288"/>
                    </a:cubicBezTo>
                    <a:cubicBezTo>
                      <a:pt x="304" y="288"/>
                      <a:pt x="265" y="288"/>
                      <a:pt x="226" y="288"/>
                    </a:cubicBezTo>
                    <a:cubicBezTo>
                      <a:pt x="245" y="212"/>
                      <a:pt x="264" y="136"/>
                      <a:pt x="283" y="6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8" name=""/>
              <p:cNvSpPr/>
              <p:nvPr/>
            </p:nvSpPr>
            <p:spPr>
              <a:xfrm>
                <a:off x="2534400" y="3536280"/>
                <a:ext cx="69120" cy="300960"/>
              </a:xfrm>
              <a:custGeom>
                <a:avLst/>
                <a:gdLst/>
                <a:ahLst/>
                <a:rect l="l" t="t" r="r" b="b"/>
                <a:pathLst>
                  <a:path w="197" h="841">
                    <a:moveTo>
                      <a:pt x="197" y="832"/>
                    </a:moveTo>
                    <a:cubicBezTo>
                      <a:pt x="197" y="829"/>
                      <a:pt x="197" y="829"/>
                      <a:pt x="182" y="815"/>
                    </a:cubicBezTo>
                    <a:cubicBezTo>
                      <a:pt x="77" y="710"/>
                      <a:pt x="50" y="549"/>
                      <a:pt x="50" y="420"/>
                    </a:cubicBezTo>
                    <a:cubicBezTo>
                      <a:pt x="50" y="274"/>
                      <a:pt x="81" y="127"/>
                      <a:pt x="185" y="22"/>
                    </a:cubicBezTo>
                    <a:cubicBezTo>
                      <a:pt x="197" y="12"/>
                      <a:pt x="197" y="12"/>
                      <a:pt x="197" y="8"/>
                    </a:cubicBezTo>
                    <a:cubicBezTo>
                      <a:pt x="197" y="3"/>
                      <a:pt x="192" y="0"/>
                      <a:pt x="187" y="0"/>
                    </a:cubicBezTo>
                    <a:cubicBezTo>
                      <a:pt x="180" y="0"/>
                      <a:pt x="103" y="58"/>
                      <a:pt x="53" y="163"/>
                    </a:cubicBezTo>
                    <a:cubicBezTo>
                      <a:pt x="9" y="257"/>
                      <a:pt x="0" y="350"/>
                      <a:pt x="0" y="420"/>
                    </a:cubicBezTo>
                    <a:cubicBezTo>
                      <a:pt x="0" y="487"/>
                      <a:pt x="9" y="587"/>
                      <a:pt x="55" y="683"/>
                    </a:cubicBezTo>
                    <a:cubicBezTo>
                      <a:pt x="105" y="786"/>
                      <a:pt x="180" y="841"/>
                      <a:pt x="187" y="841"/>
                    </a:cubicBezTo>
                    <a:cubicBezTo>
                      <a:pt x="192" y="841"/>
                      <a:pt x="197" y="839"/>
                      <a:pt x="197" y="83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9" name=""/>
              <p:cNvSpPr/>
              <p:nvPr/>
            </p:nvSpPr>
            <p:spPr>
              <a:xfrm>
                <a:off x="2658600" y="3536280"/>
                <a:ext cx="10440" cy="300960"/>
              </a:xfrm>
              <a:custGeom>
                <a:avLst/>
                <a:gdLst/>
                <a:ahLst/>
                <a:rect l="l" t="t" r="r" b="b"/>
                <a:pathLst>
                  <a:path w="34" h="841">
                    <a:moveTo>
                      <a:pt x="34" y="32"/>
                    </a:moveTo>
                    <a:cubicBezTo>
                      <a:pt x="34" y="15"/>
                      <a:pt x="34" y="0"/>
                      <a:pt x="17" y="0"/>
                    </a:cubicBezTo>
                    <a:cubicBezTo>
                      <a:pt x="0" y="0"/>
                      <a:pt x="0" y="15"/>
                      <a:pt x="0" y="32"/>
                    </a:cubicBezTo>
                    <a:cubicBezTo>
                      <a:pt x="0" y="291"/>
                      <a:pt x="0" y="551"/>
                      <a:pt x="0" y="810"/>
                    </a:cubicBezTo>
                    <a:cubicBezTo>
                      <a:pt x="0" y="827"/>
                      <a:pt x="0" y="841"/>
                      <a:pt x="17" y="841"/>
                    </a:cubicBezTo>
                    <a:cubicBezTo>
                      <a:pt x="34" y="841"/>
                      <a:pt x="34" y="827"/>
                      <a:pt x="34" y="810"/>
                    </a:cubicBezTo>
                    <a:cubicBezTo>
                      <a:pt x="34" y="551"/>
                      <a:pt x="34" y="291"/>
                      <a:pt x="34" y="3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0" name=""/>
              <p:cNvSpPr/>
              <p:nvPr/>
            </p:nvSpPr>
            <p:spPr>
              <a:xfrm>
                <a:off x="2718360" y="3561480"/>
                <a:ext cx="126000" cy="207000"/>
              </a:xfrm>
              <a:custGeom>
                <a:avLst/>
                <a:gdLst/>
                <a:ahLst/>
                <a:rect l="l" t="t" r="r" b="b"/>
                <a:pathLst>
                  <a:path w="355" h="580">
                    <a:moveTo>
                      <a:pt x="355" y="292"/>
                    </a:moveTo>
                    <a:cubicBezTo>
                      <a:pt x="355" y="225"/>
                      <a:pt x="350" y="158"/>
                      <a:pt x="321" y="96"/>
                    </a:cubicBezTo>
                    <a:cubicBezTo>
                      <a:pt x="283" y="14"/>
                      <a:pt x="213" y="0"/>
                      <a:pt x="177" y="0"/>
                    </a:cubicBezTo>
                    <a:cubicBezTo>
                      <a:pt x="127" y="0"/>
                      <a:pt x="67" y="24"/>
                      <a:pt x="31" y="101"/>
                    </a:cubicBezTo>
                    <a:cubicBezTo>
                      <a:pt x="5" y="158"/>
                      <a:pt x="0" y="225"/>
                      <a:pt x="0" y="292"/>
                    </a:cubicBezTo>
                    <a:cubicBezTo>
                      <a:pt x="0" y="354"/>
                      <a:pt x="5" y="431"/>
                      <a:pt x="38" y="493"/>
                    </a:cubicBezTo>
                    <a:cubicBezTo>
                      <a:pt x="74" y="563"/>
                      <a:pt x="137" y="580"/>
                      <a:pt x="177" y="580"/>
                    </a:cubicBezTo>
                    <a:cubicBezTo>
                      <a:pt x="223" y="580"/>
                      <a:pt x="288" y="563"/>
                      <a:pt x="324" y="481"/>
                    </a:cubicBezTo>
                    <a:cubicBezTo>
                      <a:pt x="350" y="424"/>
                      <a:pt x="355" y="359"/>
                      <a:pt x="355" y="292"/>
                    </a:cubicBezTo>
                    <a:moveTo>
                      <a:pt x="177" y="561"/>
                    </a:moveTo>
                    <a:cubicBezTo>
                      <a:pt x="144" y="561"/>
                      <a:pt x="96" y="539"/>
                      <a:pt x="79" y="460"/>
                    </a:cubicBezTo>
                    <a:cubicBezTo>
                      <a:pt x="69" y="410"/>
                      <a:pt x="69" y="331"/>
                      <a:pt x="69" y="283"/>
                    </a:cubicBezTo>
                    <a:cubicBezTo>
                      <a:pt x="69" y="227"/>
                      <a:pt x="69" y="172"/>
                      <a:pt x="77" y="127"/>
                    </a:cubicBezTo>
                    <a:cubicBezTo>
                      <a:pt x="93" y="26"/>
                      <a:pt x="156" y="19"/>
                      <a:pt x="177" y="19"/>
                    </a:cubicBezTo>
                    <a:cubicBezTo>
                      <a:pt x="206" y="19"/>
                      <a:pt x="261" y="33"/>
                      <a:pt x="278" y="117"/>
                    </a:cubicBezTo>
                    <a:cubicBezTo>
                      <a:pt x="285" y="165"/>
                      <a:pt x="285" y="230"/>
                      <a:pt x="285" y="283"/>
                    </a:cubicBezTo>
                    <a:cubicBezTo>
                      <a:pt x="285" y="345"/>
                      <a:pt x="285" y="402"/>
                      <a:pt x="276" y="455"/>
                    </a:cubicBezTo>
                    <a:cubicBezTo>
                      <a:pt x="264" y="537"/>
                      <a:pt x="216" y="561"/>
                      <a:pt x="177" y="56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1" name=""/>
              <p:cNvSpPr/>
              <p:nvPr/>
            </p:nvSpPr>
            <p:spPr>
              <a:xfrm>
                <a:off x="2875680" y="3536280"/>
                <a:ext cx="65520" cy="300960"/>
              </a:xfrm>
              <a:custGeom>
                <a:avLst/>
                <a:gdLst/>
                <a:ahLst/>
                <a:rect l="l" t="t" r="r" b="b"/>
                <a:pathLst>
                  <a:path w="187" h="841">
                    <a:moveTo>
                      <a:pt x="182" y="434"/>
                    </a:moveTo>
                    <a:cubicBezTo>
                      <a:pt x="187" y="424"/>
                      <a:pt x="187" y="423"/>
                      <a:pt x="187" y="420"/>
                    </a:cubicBezTo>
                    <a:cubicBezTo>
                      <a:pt x="187" y="416"/>
                      <a:pt x="187" y="417"/>
                      <a:pt x="182" y="408"/>
                    </a:cubicBezTo>
                    <a:cubicBezTo>
                      <a:pt x="133" y="278"/>
                      <a:pt x="84" y="149"/>
                      <a:pt x="36" y="20"/>
                    </a:cubicBezTo>
                    <a:cubicBezTo>
                      <a:pt x="31" y="5"/>
                      <a:pt x="25" y="0"/>
                      <a:pt x="16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0"/>
                      <a:pt x="0" y="22"/>
                      <a:pt x="2" y="32"/>
                    </a:cubicBezTo>
                    <a:cubicBezTo>
                      <a:pt x="52" y="161"/>
                      <a:pt x="103" y="290"/>
                      <a:pt x="153" y="420"/>
                    </a:cubicBezTo>
                    <a:cubicBezTo>
                      <a:pt x="103" y="550"/>
                      <a:pt x="52" y="680"/>
                      <a:pt x="2" y="810"/>
                    </a:cubicBezTo>
                    <a:cubicBezTo>
                      <a:pt x="0" y="820"/>
                      <a:pt x="0" y="820"/>
                      <a:pt x="0" y="825"/>
                    </a:cubicBezTo>
                    <a:cubicBezTo>
                      <a:pt x="0" y="834"/>
                      <a:pt x="7" y="841"/>
                      <a:pt x="16" y="841"/>
                    </a:cubicBezTo>
                    <a:cubicBezTo>
                      <a:pt x="26" y="841"/>
                      <a:pt x="31" y="832"/>
                      <a:pt x="33" y="825"/>
                    </a:cubicBezTo>
                    <a:cubicBezTo>
                      <a:pt x="83" y="694"/>
                      <a:pt x="132" y="564"/>
                      <a:pt x="182" y="4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2" name=""/>
              <p:cNvSpPr/>
              <p:nvPr/>
            </p:nvSpPr>
            <p:spPr>
              <a:xfrm>
                <a:off x="2993760" y="3536280"/>
                <a:ext cx="68400" cy="300960"/>
              </a:xfrm>
              <a:custGeom>
                <a:avLst/>
                <a:gdLst/>
                <a:ahLst/>
                <a:rect l="l" t="t" r="r" b="b"/>
                <a:pathLst>
                  <a:path w="195" h="841">
                    <a:moveTo>
                      <a:pt x="195" y="420"/>
                    </a:moveTo>
                    <a:cubicBezTo>
                      <a:pt x="195" y="355"/>
                      <a:pt x="187" y="254"/>
                      <a:pt x="139" y="159"/>
                    </a:cubicBezTo>
                    <a:cubicBezTo>
                      <a:pt x="89" y="55"/>
                      <a:pt x="17" y="0"/>
                      <a:pt x="7" y="0"/>
                    </a:cubicBezTo>
                    <a:cubicBezTo>
                      <a:pt x="3" y="0"/>
                      <a:pt x="0" y="3"/>
                      <a:pt x="0" y="8"/>
                    </a:cubicBezTo>
                    <a:cubicBezTo>
                      <a:pt x="0" y="12"/>
                      <a:pt x="0" y="12"/>
                      <a:pt x="17" y="29"/>
                    </a:cubicBezTo>
                    <a:cubicBezTo>
                      <a:pt x="99" y="111"/>
                      <a:pt x="147" y="245"/>
                      <a:pt x="147" y="420"/>
                    </a:cubicBezTo>
                    <a:cubicBezTo>
                      <a:pt x="147" y="563"/>
                      <a:pt x="115" y="712"/>
                      <a:pt x="12" y="820"/>
                    </a:cubicBezTo>
                    <a:cubicBezTo>
                      <a:pt x="0" y="829"/>
                      <a:pt x="0" y="829"/>
                      <a:pt x="0" y="832"/>
                    </a:cubicBezTo>
                    <a:cubicBezTo>
                      <a:pt x="0" y="839"/>
                      <a:pt x="3" y="841"/>
                      <a:pt x="7" y="841"/>
                    </a:cubicBezTo>
                    <a:cubicBezTo>
                      <a:pt x="17" y="841"/>
                      <a:pt x="94" y="784"/>
                      <a:pt x="142" y="678"/>
                    </a:cubicBezTo>
                    <a:cubicBezTo>
                      <a:pt x="185" y="585"/>
                      <a:pt x="195" y="492"/>
                      <a:pt x="195" y="4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3" name=""/>
              <p:cNvSpPr/>
              <p:nvPr/>
            </p:nvSpPr>
            <p:spPr>
              <a:xfrm>
                <a:off x="3196080" y="3651840"/>
                <a:ext cx="199440" cy="69840"/>
              </a:xfrm>
              <a:custGeom>
                <a:avLst/>
                <a:gdLst/>
                <a:ahLst/>
                <a:rect l="l" t="t" r="r" b="b"/>
                <a:pathLst>
                  <a:path w="559" h="199">
                    <a:moveTo>
                      <a:pt x="532" y="34"/>
                    </a:moveTo>
                    <a:cubicBezTo>
                      <a:pt x="544" y="34"/>
                      <a:pt x="559" y="34"/>
                      <a:pt x="559" y="17"/>
                    </a:cubicBezTo>
                    <a:cubicBezTo>
                      <a:pt x="559" y="0"/>
                      <a:pt x="544" y="0"/>
                      <a:pt x="532" y="0"/>
                    </a:cubicBezTo>
                    <a:cubicBezTo>
                      <a:pt x="364" y="0"/>
                      <a:pt x="195" y="0"/>
                      <a:pt x="26" y="0"/>
                    </a:cubicBezTo>
                    <a:cubicBezTo>
                      <a:pt x="14" y="0"/>
                      <a:pt x="0" y="0"/>
                      <a:pt x="0" y="17"/>
                    </a:cubicBezTo>
                    <a:cubicBezTo>
                      <a:pt x="0" y="34"/>
                      <a:pt x="14" y="34"/>
                      <a:pt x="28" y="34"/>
                    </a:cubicBezTo>
                    <a:cubicBezTo>
                      <a:pt x="196" y="34"/>
                      <a:pt x="364" y="34"/>
                      <a:pt x="532" y="34"/>
                    </a:cubicBezTo>
                    <a:moveTo>
                      <a:pt x="532" y="199"/>
                    </a:moveTo>
                    <a:cubicBezTo>
                      <a:pt x="544" y="199"/>
                      <a:pt x="559" y="199"/>
                      <a:pt x="559" y="183"/>
                    </a:cubicBezTo>
                    <a:cubicBezTo>
                      <a:pt x="559" y="166"/>
                      <a:pt x="544" y="166"/>
                      <a:pt x="532" y="166"/>
                    </a:cubicBezTo>
                    <a:cubicBezTo>
                      <a:pt x="364" y="166"/>
                      <a:pt x="196" y="166"/>
                      <a:pt x="28" y="166"/>
                    </a:cubicBezTo>
                    <a:cubicBezTo>
                      <a:pt x="14" y="166"/>
                      <a:pt x="0" y="166"/>
                      <a:pt x="0" y="183"/>
                    </a:cubicBezTo>
                    <a:cubicBezTo>
                      <a:pt x="0" y="199"/>
                      <a:pt x="14" y="199"/>
                      <a:pt x="26" y="199"/>
                    </a:cubicBezTo>
                    <a:cubicBezTo>
                      <a:pt x="195" y="199"/>
                      <a:pt x="364" y="199"/>
                      <a:pt x="532" y="19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4" name=""/>
              <p:cNvSpPr/>
              <p:nvPr/>
            </p:nvSpPr>
            <p:spPr>
              <a:xfrm>
                <a:off x="3562200" y="3357000"/>
                <a:ext cx="98280" cy="200160"/>
              </a:xfrm>
              <a:custGeom>
                <a:avLst/>
                <a:gdLst/>
                <a:ahLst/>
                <a:rect l="l" t="t" r="r" b="b"/>
                <a:pathLst>
                  <a:path w="278" h="561">
                    <a:moveTo>
                      <a:pt x="173" y="22"/>
                    </a:moveTo>
                    <a:cubicBezTo>
                      <a:pt x="173" y="2"/>
                      <a:pt x="173" y="0"/>
                      <a:pt x="154" y="0"/>
                    </a:cubicBezTo>
                    <a:cubicBezTo>
                      <a:pt x="103" y="53"/>
                      <a:pt x="29" y="53"/>
                      <a:pt x="0" y="53"/>
                    </a:cubicBezTo>
                    <a:cubicBezTo>
                      <a:pt x="0" y="61"/>
                      <a:pt x="0" y="70"/>
                      <a:pt x="0" y="79"/>
                    </a:cubicBezTo>
                    <a:cubicBezTo>
                      <a:pt x="17" y="79"/>
                      <a:pt x="67" y="79"/>
                      <a:pt x="110" y="58"/>
                    </a:cubicBezTo>
                    <a:cubicBezTo>
                      <a:pt x="110" y="203"/>
                      <a:pt x="110" y="348"/>
                      <a:pt x="110" y="494"/>
                    </a:cubicBezTo>
                    <a:cubicBezTo>
                      <a:pt x="110" y="525"/>
                      <a:pt x="108" y="534"/>
                      <a:pt x="34" y="534"/>
                    </a:cubicBezTo>
                    <a:cubicBezTo>
                      <a:pt x="25" y="534"/>
                      <a:pt x="16" y="534"/>
                      <a:pt x="7" y="534"/>
                    </a:cubicBezTo>
                    <a:cubicBezTo>
                      <a:pt x="7" y="543"/>
                      <a:pt x="7" y="552"/>
                      <a:pt x="7" y="561"/>
                    </a:cubicBezTo>
                    <a:cubicBezTo>
                      <a:pt x="36" y="558"/>
                      <a:pt x="107" y="558"/>
                      <a:pt x="142" y="558"/>
                    </a:cubicBezTo>
                    <a:cubicBezTo>
                      <a:pt x="176" y="558"/>
                      <a:pt x="250" y="558"/>
                      <a:pt x="278" y="561"/>
                    </a:cubicBezTo>
                    <a:cubicBezTo>
                      <a:pt x="278" y="552"/>
                      <a:pt x="278" y="543"/>
                      <a:pt x="278" y="534"/>
                    </a:cubicBezTo>
                    <a:cubicBezTo>
                      <a:pt x="270" y="534"/>
                      <a:pt x="261" y="534"/>
                      <a:pt x="252" y="534"/>
                    </a:cubicBezTo>
                    <a:cubicBezTo>
                      <a:pt x="178" y="534"/>
                      <a:pt x="173" y="525"/>
                      <a:pt x="173" y="494"/>
                    </a:cubicBezTo>
                    <a:cubicBezTo>
                      <a:pt x="173" y="336"/>
                      <a:pt x="173" y="179"/>
                      <a:pt x="173" y="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5" name=""/>
              <p:cNvSpPr/>
              <p:nvPr/>
            </p:nvSpPr>
            <p:spPr>
              <a:xfrm>
                <a:off x="3535560" y="3681360"/>
                <a:ext cx="150120" cy="10080"/>
              </a:xfrm>
              <a:custGeom>
                <a:avLst/>
                <a:gdLst/>
                <a:ahLst/>
                <a:rect l="l" t="t" r="r" b="b"/>
                <a:pathLst>
                  <a:path w="422" h="33">
                    <a:moveTo>
                      <a:pt x="0" y="0"/>
                    </a:moveTo>
                    <a:cubicBezTo>
                      <a:pt x="140" y="0"/>
                      <a:pt x="281" y="0"/>
                      <a:pt x="422" y="0"/>
                    </a:cubicBezTo>
                    <a:cubicBezTo>
                      <a:pt x="422" y="11"/>
                      <a:pt x="422" y="22"/>
                      <a:pt x="422" y="33"/>
                    </a:cubicBezTo>
                    <a:cubicBezTo>
                      <a:pt x="281" y="33"/>
                      <a:pt x="140" y="33"/>
                      <a:pt x="0" y="33"/>
                    </a:cubicBezTo>
                    <a:cubicBezTo>
                      <a:pt x="0" y="22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6" name=""/>
              <p:cNvSpPr/>
              <p:nvPr/>
            </p:nvSpPr>
            <p:spPr>
              <a:xfrm>
                <a:off x="3551040" y="3769200"/>
                <a:ext cx="119160" cy="200160"/>
              </a:xfrm>
              <a:custGeom>
                <a:avLst/>
                <a:gdLst/>
                <a:ahLst/>
                <a:rect l="l" t="t" r="r" b="b"/>
                <a:pathLst>
                  <a:path w="336" h="561">
                    <a:moveTo>
                      <a:pt x="65" y="496"/>
                    </a:moveTo>
                    <a:cubicBezTo>
                      <a:pt x="94" y="468"/>
                      <a:pt x="124" y="439"/>
                      <a:pt x="153" y="410"/>
                    </a:cubicBezTo>
                    <a:cubicBezTo>
                      <a:pt x="285" y="293"/>
                      <a:pt x="336" y="247"/>
                      <a:pt x="336" y="163"/>
                    </a:cubicBezTo>
                    <a:cubicBezTo>
                      <a:pt x="336" y="67"/>
                      <a:pt x="259" y="0"/>
                      <a:pt x="156" y="0"/>
                    </a:cubicBezTo>
                    <a:cubicBezTo>
                      <a:pt x="62" y="0"/>
                      <a:pt x="0" y="79"/>
                      <a:pt x="0" y="154"/>
                    </a:cubicBezTo>
                    <a:cubicBezTo>
                      <a:pt x="0" y="199"/>
                      <a:pt x="41" y="199"/>
                      <a:pt x="43" y="199"/>
                    </a:cubicBezTo>
                    <a:cubicBezTo>
                      <a:pt x="57" y="199"/>
                      <a:pt x="89" y="190"/>
                      <a:pt x="89" y="156"/>
                    </a:cubicBezTo>
                    <a:cubicBezTo>
                      <a:pt x="89" y="135"/>
                      <a:pt x="72" y="113"/>
                      <a:pt x="43" y="113"/>
                    </a:cubicBezTo>
                    <a:cubicBezTo>
                      <a:pt x="36" y="113"/>
                      <a:pt x="33" y="113"/>
                      <a:pt x="31" y="113"/>
                    </a:cubicBezTo>
                    <a:cubicBezTo>
                      <a:pt x="53" y="58"/>
                      <a:pt x="96" y="27"/>
                      <a:pt x="146" y="27"/>
                    </a:cubicBezTo>
                    <a:cubicBezTo>
                      <a:pt x="223" y="27"/>
                      <a:pt x="259" y="96"/>
                      <a:pt x="259" y="163"/>
                    </a:cubicBezTo>
                    <a:cubicBezTo>
                      <a:pt x="259" y="230"/>
                      <a:pt x="216" y="297"/>
                      <a:pt x="170" y="350"/>
                    </a:cubicBezTo>
                    <a:cubicBezTo>
                      <a:pt x="117" y="410"/>
                      <a:pt x="63" y="470"/>
                      <a:pt x="9" y="530"/>
                    </a:cubicBezTo>
                    <a:cubicBezTo>
                      <a:pt x="0" y="539"/>
                      <a:pt x="0" y="542"/>
                      <a:pt x="0" y="561"/>
                    </a:cubicBezTo>
                    <a:cubicBezTo>
                      <a:pt x="104" y="561"/>
                      <a:pt x="208" y="561"/>
                      <a:pt x="312" y="561"/>
                    </a:cubicBezTo>
                    <a:cubicBezTo>
                      <a:pt x="320" y="512"/>
                      <a:pt x="328" y="464"/>
                      <a:pt x="336" y="415"/>
                    </a:cubicBezTo>
                    <a:cubicBezTo>
                      <a:pt x="329" y="415"/>
                      <a:pt x="321" y="415"/>
                      <a:pt x="314" y="415"/>
                    </a:cubicBezTo>
                    <a:cubicBezTo>
                      <a:pt x="309" y="439"/>
                      <a:pt x="305" y="477"/>
                      <a:pt x="295" y="489"/>
                    </a:cubicBezTo>
                    <a:cubicBezTo>
                      <a:pt x="290" y="496"/>
                      <a:pt x="235" y="496"/>
                      <a:pt x="216" y="496"/>
                    </a:cubicBezTo>
                    <a:cubicBezTo>
                      <a:pt x="165" y="496"/>
                      <a:pt x="115" y="496"/>
                      <a:pt x="65" y="4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7" name=""/>
              <p:cNvSpPr/>
              <p:nvPr/>
            </p:nvSpPr>
            <p:spPr>
              <a:xfrm>
                <a:off x="3808440" y="3587400"/>
                <a:ext cx="199440" cy="199080"/>
              </a:xfrm>
              <a:custGeom>
                <a:avLst/>
                <a:gdLst/>
                <a:ahLst/>
                <a:rect l="l" t="t" r="r" b="b"/>
                <a:pathLst>
                  <a:path w="559" h="558">
                    <a:moveTo>
                      <a:pt x="297" y="294"/>
                    </a:moveTo>
                    <a:cubicBezTo>
                      <a:pt x="376" y="294"/>
                      <a:pt x="454" y="294"/>
                      <a:pt x="532" y="294"/>
                    </a:cubicBezTo>
                    <a:cubicBezTo>
                      <a:pt x="544" y="294"/>
                      <a:pt x="559" y="294"/>
                      <a:pt x="559" y="278"/>
                    </a:cubicBezTo>
                    <a:cubicBezTo>
                      <a:pt x="559" y="261"/>
                      <a:pt x="544" y="261"/>
                      <a:pt x="532" y="261"/>
                    </a:cubicBezTo>
                    <a:cubicBezTo>
                      <a:pt x="454" y="261"/>
                      <a:pt x="376" y="261"/>
                      <a:pt x="297" y="261"/>
                    </a:cubicBezTo>
                    <a:cubicBezTo>
                      <a:pt x="297" y="183"/>
                      <a:pt x="297" y="104"/>
                      <a:pt x="297" y="26"/>
                    </a:cubicBezTo>
                    <a:cubicBezTo>
                      <a:pt x="297" y="14"/>
                      <a:pt x="297" y="0"/>
                      <a:pt x="281" y="0"/>
                    </a:cubicBezTo>
                    <a:cubicBezTo>
                      <a:pt x="264" y="0"/>
                      <a:pt x="264" y="14"/>
                      <a:pt x="264" y="26"/>
                    </a:cubicBezTo>
                    <a:cubicBezTo>
                      <a:pt x="264" y="104"/>
                      <a:pt x="264" y="183"/>
                      <a:pt x="264" y="261"/>
                    </a:cubicBezTo>
                    <a:cubicBezTo>
                      <a:pt x="185" y="261"/>
                      <a:pt x="105" y="261"/>
                      <a:pt x="26" y="261"/>
                    </a:cubicBezTo>
                    <a:cubicBezTo>
                      <a:pt x="14" y="261"/>
                      <a:pt x="0" y="261"/>
                      <a:pt x="0" y="278"/>
                    </a:cubicBezTo>
                    <a:cubicBezTo>
                      <a:pt x="0" y="294"/>
                      <a:pt x="14" y="294"/>
                      <a:pt x="26" y="294"/>
                    </a:cubicBezTo>
                    <a:cubicBezTo>
                      <a:pt x="105" y="294"/>
                      <a:pt x="185" y="294"/>
                      <a:pt x="264" y="294"/>
                    </a:cubicBezTo>
                    <a:cubicBezTo>
                      <a:pt x="264" y="374"/>
                      <a:pt x="264" y="453"/>
                      <a:pt x="264" y="532"/>
                    </a:cubicBezTo>
                    <a:cubicBezTo>
                      <a:pt x="264" y="544"/>
                      <a:pt x="264" y="558"/>
                      <a:pt x="281" y="558"/>
                    </a:cubicBezTo>
                    <a:cubicBezTo>
                      <a:pt x="297" y="558"/>
                      <a:pt x="297" y="544"/>
                      <a:pt x="297" y="532"/>
                    </a:cubicBezTo>
                    <a:cubicBezTo>
                      <a:pt x="297" y="453"/>
                      <a:pt x="297" y="374"/>
                      <a:pt x="297" y="29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8" name=""/>
              <p:cNvSpPr/>
              <p:nvPr/>
            </p:nvSpPr>
            <p:spPr>
              <a:xfrm>
                <a:off x="4158360" y="3357000"/>
                <a:ext cx="98280" cy="200160"/>
              </a:xfrm>
              <a:custGeom>
                <a:avLst/>
                <a:gdLst/>
                <a:ahLst/>
                <a:rect l="l" t="t" r="r" b="b"/>
                <a:pathLst>
                  <a:path w="278" h="561">
                    <a:moveTo>
                      <a:pt x="172" y="22"/>
                    </a:moveTo>
                    <a:cubicBezTo>
                      <a:pt x="172" y="2"/>
                      <a:pt x="172" y="0"/>
                      <a:pt x="153" y="0"/>
                    </a:cubicBezTo>
                    <a:cubicBezTo>
                      <a:pt x="100" y="53"/>
                      <a:pt x="26" y="53"/>
                      <a:pt x="0" y="53"/>
                    </a:cubicBezTo>
                    <a:cubicBezTo>
                      <a:pt x="0" y="61"/>
                      <a:pt x="0" y="70"/>
                      <a:pt x="0" y="79"/>
                    </a:cubicBezTo>
                    <a:cubicBezTo>
                      <a:pt x="16" y="79"/>
                      <a:pt x="67" y="79"/>
                      <a:pt x="110" y="58"/>
                    </a:cubicBezTo>
                    <a:cubicBezTo>
                      <a:pt x="110" y="203"/>
                      <a:pt x="110" y="348"/>
                      <a:pt x="110" y="494"/>
                    </a:cubicBezTo>
                    <a:cubicBezTo>
                      <a:pt x="110" y="525"/>
                      <a:pt x="108" y="534"/>
                      <a:pt x="31" y="534"/>
                    </a:cubicBezTo>
                    <a:cubicBezTo>
                      <a:pt x="22" y="534"/>
                      <a:pt x="13" y="534"/>
                      <a:pt x="4" y="534"/>
                    </a:cubicBezTo>
                    <a:cubicBezTo>
                      <a:pt x="4" y="543"/>
                      <a:pt x="4" y="552"/>
                      <a:pt x="4" y="561"/>
                    </a:cubicBezTo>
                    <a:cubicBezTo>
                      <a:pt x="33" y="558"/>
                      <a:pt x="108" y="558"/>
                      <a:pt x="141" y="558"/>
                    </a:cubicBezTo>
                    <a:cubicBezTo>
                      <a:pt x="175" y="558"/>
                      <a:pt x="247" y="558"/>
                      <a:pt x="278" y="561"/>
                    </a:cubicBezTo>
                    <a:cubicBezTo>
                      <a:pt x="278" y="552"/>
                      <a:pt x="278" y="543"/>
                      <a:pt x="278" y="534"/>
                    </a:cubicBezTo>
                    <a:cubicBezTo>
                      <a:pt x="269" y="534"/>
                      <a:pt x="260" y="534"/>
                      <a:pt x="251" y="534"/>
                    </a:cubicBezTo>
                    <a:cubicBezTo>
                      <a:pt x="175" y="534"/>
                      <a:pt x="172" y="525"/>
                      <a:pt x="172" y="494"/>
                    </a:cubicBezTo>
                    <a:cubicBezTo>
                      <a:pt x="172" y="336"/>
                      <a:pt x="172" y="179"/>
                      <a:pt x="172" y="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9" name=""/>
              <p:cNvSpPr/>
              <p:nvPr/>
            </p:nvSpPr>
            <p:spPr>
              <a:xfrm>
                <a:off x="4131360" y="3681360"/>
                <a:ext cx="149400" cy="10080"/>
              </a:xfrm>
              <a:custGeom>
                <a:avLst/>
                <a:gdLst/>
                <a:ahLst/>
                <a:rect l="l" t="t" r="r" b="b"/>
                <a:pathLst>
                  <a:path w="420" h="33">
                    <a:moveTo>
                      <a:pt x="0" y="0"/>
                    </a:moveTo>
                    <a:cubicBezTo>
                      <a:pt x="140" y="0"/>
                      <a:pt x="280" y="0"/>
                      <a:pt x="420" y="0"/>
                    </a:cubicBezTo>
                    <a:cubicBezTo>
                      <a:pt x="420" y="11"/>
                      <a:pt x="420" y="22"/>
                      <a:pt x="420" y="33"/>
                    </a:cubicBezTo>
                    <a:cubicBezTo>
                      <a:pt x="280" y="33"/>
                      <a:pt x="140" y="33"/>
                      <a:pt x="0" y="33"/>
                    </a:cubicBezTo>
                    <a:cubicBezTo>
                      <a:pt x="0" y="22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0" name=""/>
              <p:cNvSpPr/>
              <p:nvPr/>
            </p:nvSpPr>
            <p:spPr>
              <a:xfrm>
                <a:off x="4146120" y="3769200"/>
                <a:ext cx="119160" cy="200160"/>
              </a:xfrm>
              <a:custGeom>
                <a:avLst/>
                <a:gdLst/>
                <a:ahLst/>
                <a:rect l="l" t="t" r="r" b="b"/>
                <a:pathLst>
                  <a:path w="336" h="561">
                    <a:moveTo>
                      <a:pt x="65" y="496"/>
                    </a:moveTo>
                    <a:cubicBezTo>
                      <a:pt x="94" y="468"/>
                      <a:pt x="124" y="439"/>
                      <a:pt x="154" y="410"/>
                    </a:cubicBezTo>
                    <a:cubicBezTo>
                      <a:pt x="285" y="293"/>
                      <a:pt x="336" y="247"/>
                      <a:pt x="336" y="163"/>
                    </a:cubicBezTo>
                    <a:cubicBezTo>
                      <a:pt x="336" y="67"/>
                      <a:pt x="261" y="0"/>
                      <a:pt x="158" y="0"/>
                    </a:cubicBezTo>
                    <a:cubicBezTo>
                      <a:pt x="62" y="0"/>
                      <a:pt x="0" y="79"/>
                      <a:pt x="0" y="154"/>
                    </a:cubicBezTo>
                    <a:cubicBezTo>
                      <a:pt x="0" y="199"/>
                      <a:pt x="43" y="199"/>
                      <a:pt x="46" y="199"/>
                    </a:cubicBezTo>
                    <a:cubicBezTo>
                      <a:pt x="60" y="199"/>
                      <a:pt x="89" y="190"/>
                      <a:pt x="89" y="156"/>
                    </a:cubicBezTo>
                    <a:cubicBezTo>
                      <a:pt x="89" y="135"/>
                      <a:pt x="74" y="113"/>
                      <a:pt x="43" y="113"/>
                    </a:cubicBezTo>
                    <a:cubicBezTo>
                      <a:pt x="38" y="113"/>
                      <a:pt x="36" y="113"/>
                      <a:pt x="34" y="113"/>
                    </a:cubicBezTo>
                    <a:cubicBezTo>
                      <a:pt x="53" y="58"/>
                      <a:pt x="98" y="27"/>
                      <a:pt x="146" y="27"/>
                    </a:cubicBezTo>
                    <a:cubicBezTo>
                      <a:pt x="223" y="27"/>
                      <a:pt x="259" y="96"/>
                      <a:pt x="259" y="163"/>
                    </a:cubicBezTo>
                    <a:cubicBezTo>
                      <a:pt x="259" y="230"/>
                      <a:pt x="218" y="297"/>
                      <a:pt x="170" y="350"/>
                    </a:cubicBezTo>
                    <a:cubicBezTo>
                      <a:pt x="117" y="410"/>
                      <a:pt x="63" y="470"/>
                      <a:pt x="10" y="530"/>
                    </a:cubicBezTo>
                    <a:cubicBezTo>
                      <a:pt x="0" y="539"/>
                      <a:pt x="0" y="542"/>
                      <a:pt x="0" y="561"/>
                    </a:cubicBezTo>
                    <a:cubicBezTo>
                      <a:pt x="104" y="561"/>
                      <a:pt x="208" y="561"/>
                      <a:pt x="312" y="561"/>
                    </a:cubicBezTo>
                    <a:cubicBezTo>
                      <a:pt x="320" y="512"/>
                      <a:pt x="328" y="464"/>
                      <a:pt x="336" y="415"/>
                    </a:cubicBezTo>
                    <a:cubicBezTo>
                      <a:pt x="329" y="415"/>
                      <a:pt x="323" y="415"/>
                      <a:pt x="317" y="415"/>
                    </a:cubicBezTo>
                    <a:cubicBezTo>
                      <a:pt x="312" y="439"/>
                      <a:pt x="305" y="477"/>
                      <a:pt x="297" y="489"/>
                    </a:cubicBezTo>
                    <a:cubicBezTo>
                      <a:pt x="290" y="496"/>
                      <a:pt x="235" y="496"/>
                      <a:pt x="216" y="496"/>
                    </a:cubicBezTo>
                    <a:cubicBezTo>
                      <a:pt x="166" y="496"/>
                      <a:pt x="115" y="496"/>
                      <a:pt x="65" y="4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1" name=""/>
              <p:cNvSpPr/>
              <p:nvPr/>
            </p:nvSpPr>
            <p:spPr>
              <a:xfrm>
                <a:off x="4330800" y="3557880"/>
                <a:ext cx="213840" cy="203760"/>
              </a:xfrm>
              <a:custGeom>
                <a:avLst/>
                <a:gdLst/>
                <a:ahLst/>
                <a:rect l="l" t="t" r="r" b="b"/>
                <a:pathLst>
                  <a:path w="599" h="571">
                    <a:moveTo>
                      <a:pt x="224" y="297"/>
                    </a:moveTo>
                    <a:cubicBezTo>
                      <a:pt x="251" y="297"/>
                      <a:pt x="278" y="297"/>
                      <a:pt x="305" y="297"/>
                    </a:cubicBezTo>
                    <a:cubicBezTo>
                      <a:pt x="368" y="297"/>
                      <a:pt x="375" y="312"/>
                      <a:pt x="375" y="336"/>
                    </a:cubicBezTo>
                    <a:cubicBezTo>
                      <a:pt x="375" y="341"/>
                      <a:pt x="375" y="353"/>
                      <a:pt x="370" y="376"/>
                    </a:cubicBezTo>
                    <a:cubicBezTo>
                      <a:pt x="368" y="381"/>
                      <a:pt x="368" y="384"/>
                      <a:pt x="368" y="386"/>
                    </a:cubicBezTo>
                    <a:cubicBezTo>
                      <a:pt x="368" y="393"/>
                      <a:pt x="372" y="396"/>
                      <a:pt x="377" y="396"/>
                    </a:cubicBezTo>
                    <a:cubicBezTo>
                      <a:pt x="384" y="396"/>
                      <a:pt x="384" y="393"/>
                      <a:pt x="389" y="379"/>
                    </a:cubicBezTo>
                    <a:cubicBezTo>
                      <a:pt x="404" y="318"/>
                      <a:pt x="419" y="257"/>
                      <a:pt x="435" y="197"/>
                    </a:cubicBezTo>
                    <a:cubicBezTo>
                      <a:pt x="437" y="187"/>
                      <a:pt x="437" y="185"/>
                      <a:pt x="437" y="182"/>
                    </a:cubicBezTo>
                    <a:cubicBezTo>
                      <a:pt x="437" y="180"/>
                      <a:pt x="436" y="173"/>
                      <a:pt x="427" y="173"/>
                    </a:cubicBezTo>
                    <a:cubicBezTo>
                      <a:pt x="419" y="173"/>
                      <a:pt x="418" y="178"/>
                      <a:pt x="415" y="192"/>
                    </a:cubicBezTo>
                    <a:cubicBezTo>
                      <a:pt x="399" y="257"/>
                      <a:pt x="380" y="271"/>
                      <a:pt x="308" y="271"/>
                    </a:cubicBezTo>
                    <a:cubicBezTo>
                      <a:pt x="282" y="271"/>
                      <a:pt x="256" y="271"/>
                      <a:pt x="231" y="271"/>
                    </a:cubicBezTo>
                    <a:cubicBezTo>
                      <a:pt x="248" y="200"/>
                      <a:pt x="266" y="129"/>
                      <a:pt x="284" y="58"/>
                    </a:cubicBezTo>
                    <a:cubicBezTo>
                      <a:pt x="291" y="29"/>
                      <a:pt x="293" y="24"/>
                      <a:pt x="329" y="24"/>
                    </a:cubicBezTo>
                    <a:cubicBezTo>
                      <a:pt x="367" y="24"/>
                      <a:pt x="404" y="24"/>
                      <a:pt x="442" y="24"/>
                    </a:cubicBezTo>
                    <a:cubicBezTo>
                      <a:pt x="545" y="24"/>
                      <a:pt x="564" y="53"/>
                      <a:pt x="564" y="118"/>
                    </a:cubicBezTo>
                    <a:cubicBezTo>
                      <a:pt x="564" y="137"/>
                      <a:pt x="564" y="142"/>
                      <a:pt x="562" y="163"/>
                    </a:cubicBezTo>
                    <a:cubicBezTo>
                      <a:pt x="559" y="175"/>
                      <a:pt x="559" y="175"/>
                      <a:pt x="559" y="178"/>
                    </a:cubicBezTo>
                    <a:cubicBezTo>
                      <a:pt x="559" y="182"/>
                      <a:pt x="562" y="190"/>
                      <a:pt x="569" y="190"/>
                    </a:cubicBezTo>
                    <a:cubicBezTo>
                      <a:pt x="579" y="190"/>
                      <a:pt x="579" y="182"/>
                      <a:pt x="581" y="168"/>
                    </a:cubicBezTo>
                    <a:cubicBezTo>
                      <a:pt x="587" y="119"/>
                      <a:pt x="592" y="71"/>
                      <a:pt x="598" y="22"/>
                    </a:cubicBezTo>
                    <a:cubicBezTo>
                      <a:pt x="600" y="0"/>
                      <a:pt x="598" y="0"/>
                      <a:pt x="576" y="0"/>
                    </a:cubicBezTo>
                    <a:cubicBezTo>
                      <a:pt x="439" y="0"/>
                      <a:pt x="301" y="0"/>
                      <a:pt x="164" y="0"/>
                    </a:cubicBezTo>
                    <a:cubicBezTo>
                      <a:pt x="147" y="0"/>
                      <a:pt x="137" y="0"/>
                      <a:pt x="137" y="17"/>
                    </a:cubicBezTo>
                    <a:cubicBezTo>
                      <a:pt x="137" y="24"/>
                      <a:pt x="144" y="24"/>
                      <a:pt x="161" y="24"/>
                    </a:cubicBezTo>
                    <a:cubicBezTo>
                      <a:pt x="192" y="24"/>
                      <a:pt x="216" y="24"/>
                      <a:pt x="216" y="41"/>
                    </a:cubicBezTo>
                    <a:cubicBezTo>
                      <a:pt x="216" y="43"/>
                      <a:pt x="216" y="46"/>
                      <a:pt x="212" y="60"/>
                    </a:cubicBezTo>
                    <a:cubicBezTo>
                      <a:pt x="175" y="209"/>
                      <a:pt x="138" y="357"/>
                      <a:pt x="101" y="506"/>
                    </a:cubicBezTo>
                    <a:cubicBezTo>
                      <a:pt x="92" y="539"/>
                      <a:pt x="89" y="544"/>
                      <a:pt x="24" y="544"/>
                    </a:cubicBezTo>
                    <a:cubicBezTo>
                      <a:pt x="10" y="544"/>
                      <a:pt x="0" y="544"/>
                      <a:pt x="0" y="561"/>
                    </a:cubicBezTo>
                    <a:cubicBezTo>
                      <a:pt x="0" y="571"/>
                      <a:pt x="10" y="571"/>
                      <a:pt x="12" y="571"/>
                    </a:cubicBezTo>
                    <a:cubicBezTo>
                      <a:pt x="36" y="571"/>
                      <a:pt x="99" y="568"/>
                      <a:pt x="123" y="568"/>
                    </a:cubicBezTo>
                    <a:cubicBezTo>
                      <a:pt x="152" y="568"/>
                      <a:pt x="221" y="571"/>
                      <a:pt x="250" y="571"/>
                    </a:cubicBezTo>
                    <a:cubicBezTo>
                      <a:pt x="257" y="571"/>
                      <a:pt x="267" y="571"/>
                      <a:pt x="267" y="556"/>
                    </a:cubicBezTo>
                    <a:cubicBezTo>
                      <a:pt x="267" y="549"/>
                      <a:pt x="264" y="550"/>
                      <a:pt x="262" y="547"/>
                    </a:cubicBezTo>
                    <a:cubicBezTo>
                      <a:pt x="260" y="544"/>
                      <a:pt x="257" y="544"/>
                      <a:pt x="238" y="544"/>
                    </a:cubicBezTo>
                    <a:cubicBezTo>
                      <a:pt x="219" y="544"/>
                      <a:pt x="216" y="544"/>
                      <a:pt x="195" y="544"/>
                    </a:cubicBezTo>
                    <a:cubicBezTo>
                      <a:pt x="171" y="542"/>
                      <a:pt x="168" y="537"/>
                      <a:pt x="168" y="527"/>
                    </a:cubicBezTo>
                    <a:cubicBezTo>
                      <a:pt x="168" y="525"/>
                      <a:pt x="168" y="520"/>
                      <a:pt x="171" y="508"/>
                    </a:cubicBezTo>
                    <a:cubicBezTo>
                      <a:pt x="188" y="438"/>
                      <a:pt x="206" y="368"/>
                      <a:pt x="224" y="2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2" name=""/>
              <p:cNvSpPr/>
              <p:nvPr/>
            </p:nvSpPr>
            <p:spPr>
              <a:xfrm>
                <a:off x="4586760" y="3536280"/>
                <a:ext cx="68040" cy="300960"/>
              </a:xfrm>
              <a:custGeom>
                <a:avLst/>
                <a:gdLst/>
                <a:ahLst/>
                <a:rect l="l" t="t" r="r" b="b"/>
                <a:pathLst>
                  <a:path w="194" h="841">
                    <a:moveTo>
                      <a:pt x="194" y="832"/>
                    </a:moveTo>
                    <a:cubicBezTo>
                      <a:pt x="194" y="829"/>
                      <a:pt x="194" y="829"/>
                      <a:pt x="180" y="815"/>
                    </a:cubicBezTo>
                    <a:cubicBezTo>
                      <a:pt x="76" y="710"/>
                      <a:pt x="48" y="549"/>
                      <a:pt x="48" y="420"/>
                    </a:cubicBezTo>
                    <a:cubicBezTo>
                      <a:pt x="48" y="274"/>
                      <a:pt x="81" y="127"/>
                      <a:pt x="184" y="22"/>
                    </a:cubicBezTo>
                    <a:cubicBezTo>
                      <a:pt x="194" y="12"/>
                      <a:pt x="194" y="12"/>
                      <a:pt x="194" y="8"/>
                    </a:cubicBezTo>
                    <a:cubicBezTo>
                      <a:pt x="194" y="3"/>
                      <a:pt x="192" y="0"/>
                      <a:pt x="187" y="0"/>
                    </a:cubicBezTo>
                    <a:cubicBezTo>
                      <a:pt x="177" y="0"/>
                      <a:pt x="103" y="58"/>
                      <a:pt x="52" y="163"/>
                    </a:cubicBezTo>
                    <a:cubicBezTo>
                      <a:pt x="9" y="257"/>
                      <a:pt x="0" y="350"/>
                      <a:pt x="0" y="420"/>
                    </a:cubicBezTo>
                    <a:cubicBezTo>
                      <a:pt x="0" y="487"/>
                      <a:pt x="9" y="587"/>
                      <a:pt x="55" y="683"/>
                    </a:cubicBezTo>
                    <a:cubicBezTo>
                      <a:pt x="105" y="786"/>
                      <a:pt x="177" y="841"/>
                      <a:pt x="187" y="841"/>
                    </a:cubicBezTo>
                    <a:cubicBezTo>
                      <a:pt x="192" y="841"/>
                      <a:pt x="194" y="839"/>
                      <a:pt x="194" y="83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3" name=""/>
              <p:cNvSpPr/>
              <p:nvPr/>
            </p:nvSpPr>
            <p:spPr>
              <a:xfrm>
                <a:off x="4710960" y="3536280"/>
                <a:ext cx="10440" cy="300960"/>
              </a:xfrm>
              <a:custGeom>
                <a:avLst/>
                <a:gdLst/>
                <a:ahLst/>
                <a:rect l="l" t="t" r="r" b="b"/>
                <a:pathLst>
                  <a:path w="34" h="841">
                    <a:moveTo>
                      <a:pt x="34" y="32"/>
                    </a:moveTo>
                    <a:cubicBezTo>
                      <a:pt x="34" y="15"/>
                      <a:pt x="34" y="0"/>
                      <a:pt x="17" y="0"/>
                    </a:cubicBezTo>
                    <a:cubicBezTo>
                      <a:pt x="0" y="0"/>
                      <a:pt x="0" y="15"/>
                      <a:pt x="0" y="32"/>
                    </a:cubicBezTo>
                    <a:cubicBezTo>
                      <a:pt x="0" y="291"/>
                      <a:pt x="0" y="551"/>
                      <a:pt x="0" y="810"/>
                    </a:cubicBezTo>
                    <a:cubicBezTo>
                      <a:pt x="0" y="827"/>
                      <a:pt x="0" y="841"/>
                      <a:pt x="17" y="841"/>
                    </a:cubicBezTo>
                    <a:cubicBezTo>
                      <a:pt x="34" y="841"/>
                      <a:pt x="34" y="827"/>
                      <a:pt x="34" y="810"/>
                    </a:cubicBezTo>
                    <a:cubicBezTo>
                      <a:pt x="34" y="551"/>
                      <a:pt x="34" y="291"/>
                      <a:pt x="34" y="3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4" name=""/>
              <p:cNvSpPr/>
              <p:nvPr/>
            </p:nvSpPr>
            <p:spPr>
              <a:xfrm>
                <a:off x="4770720" y="3629520"/>
                <a:ext cx="137160" cy="135360"/>
              </a:xfrm>
              <a:custGeom>
                <a:avLst/>
                <a:gdLst/>
                <a:ahLst/>
                <a:rect l="l" t="t" r="r" b="b"/>
                <a:pathLst>
                  <a:path w="386" h="381">
                    <a:moveTo>
                      <a:pt x="280" y="55"/>
                    </a:moveTo>
                    <a:cubicBezTo>
                      <a:pt x="266" y="24"/>
                      <a:pt x="242" y="0"/>
                      <a:pt x="204" y="0"/>
                    </a:cubicBezTo>
                    <a:cubicBezTo>
                      <a:pt x="105" y="0"/>
                      <a:pt x="0" y="125"/>
                      <a:pt x="0" y="247"/>
                    </a:cubicBezTo>
                    <a:cubicBezTo>
                      <a:pt x="0" y="326"/>
                      <a:pt x="48" y="381"/>
                      <a:pt x="112" y="381"/>
                    </a:cubicBezTo>
                    <a:cubicBezTo>
                      <a:pt x="129" y="381"/>
                      <a:pt x="172" y="379"/>
                      <a:pt x="223" y="319"/>
                    </a:cubicBezTo>
                    <a:cubicBezTo>
                      <a:pt x="230" y="355"/>
                      <a:pt x="259" y="381"/>
                      <a:pt x="300" y="381"/>
                    </a:cubicBezTo>
                    <a:cubicBezTo>
                      <a:pt x="328" y="381"/>
                      <a:pt x="348" y="362"/>
                      <a:pt x="362" y="336"/>
                    </a:cubicBezTo>
                    <a:cubicBezTo>
                      <a:pt x="376" y="304"/>
                      <a:pt x="386" y="254"/>
                      <a:pt x="386" y="252"/>
                    </a:cubicBezTo>
                    <a:cubicBezTo>
                      <a:pt x="386" y="245"/>
                      <a:pt x="379" y="245"/>
                      <a:pt x="376" y="245"/>
                    </a:cubicBezTo>
                    <a:cubicBezTo>
                      <a:pt x="369" y="245"/>
                      <a:pt x="367" y="247"/>
                      <a:pt x="364" y="259"/>
                    </a:cubicBezTo>
                    <a:cubicBezTo>
                      <a:pt x="350" y="314"/>
                      <a:pt x="336" y="362"/>
                      <a:pt x="302" y="362"/>
                    </a:cubicBezTo>
                    <a:cubicBezTo>
                      <a:pt x="278" y="362"/>
                      <a:pt x="276" y="340"/>
                      <a:pt x="276" y="324"/>
                    </a:cubicBezTo>
                    <a:cubicBezTo>
                      <a:pt x="276" y="304"/>
                      <a:pt x="278" y="300"/>
                      <a:pt x="288" y="261"/>
                    </a:cubicBezTo>
                    <a:cubicBezTo>
                      <a:pt x="295" y="228"/>
                      <a:pt x="297" y="218"/>
                      <a:pt x="304" y="187"/>
                    </a:cubicBezTo>
                    <a:cubicBezTo>
                      <a:pt x="315" y="148"/>
                      <a:pt x="325" y="109"/>
                      <a:pt x="336" y="70"/>
                    </a:cubicBezTo>
                    <a:cubicBezTo>
                      <a:pt x="340" y="46"/>
                      <a:pt x="340" y="43"/>
                      <a:pt x="340" y="41"/>
                    </a:cubicBezTo>
                    <a:cubicBezTo>
                      <a:pt x="340" y="27"/>
                      <a:pt x="331" y="17"/>
                      <a:pt x="316" y="17"/>
                    </a:cubicBezTo>
                    <a:cubicBezTo>
                      <a:pt x="297" y="17"/>
                      <a:pt x="283" y="36"/>
                      <a:pt x="280" y="55"/>
                    </a:cubicBezTo>
                    <a:moveTo>
                      <a:pt x="228" y="271"/>
                    </a:moveTo>
                    <a:cubicBezTo>
                      <a:pt x="223" y="288"/>
                      <a:pt x="223" y="288"/>
                      <a:pt x="211" y="302"/>
                    </a:cubicBezTo>
                    <a:cubicBezTo>
                      <a:pt x="172" y="350"/>
                      <a:pt x="139" y="362"/>
                      <a:pt x="115" y="362"/>
                    </a:cubicBezTo>
                    <a:cubicBezTo>
                      <a:pt x="72" y="362"/>
                      <a:pt x="60" y="316"/>
                      <a:pt x="60" y="283"/>
                    </a:cubicBezTo>
                    <a:cubicBezTo>
                      <a:pt x="60" y="242"/>
                      <a:pt x="88" y="139"/>
                      <a:pt x="108" y="101"/>
                    </a:cubicBezTo>
                    <a:cubicBezTo>
                      <a:pt x="134" y="50"/>
                      <a:pt x="170" y="19"/>
                      <a:pt x="204" y="19"/>
                    </a:cubicBezTo>
                    <a:cubicBezTo>
                      <a:pt x="259" y="19"/>
                      <a:pt x="271" y="89"/>
                      <a:pt x="271" y="94"/>
                    </a:cubicBezTo>
                    <a:cubicBezTo>
                      <a:pt x="271" y="98"/>
                      <a:pt x="271" y="103"/>
                      <a:pt x="268" y="108"/>
                    </a:cubicBezTo>
                    <a:cubicBezTo>
                      <a:pt x="255" y="162"/>
                      <a:pt x="241" y="217"/>
                      <a:pt x="228" y="27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5" name=""/>
              <p:cNvSpPr/>
              <p:nvPr/>
            </p:nvSpPr>
            <p:spPr>
              <a:xfrm>
                <a:off x="4935600" y="3536280"/>
                <a:ext cx="66240" cy="300960"/>
              </a:xfrm>
              <a:custGeom>
                <a:avLst/>
                <a:gdLst/>
                <a:ahLst/>
                <a:rect l="l" t="t" r="r" b="b"/>
                <a:pathLst>
                  <a:path w="189" h="841">
                    <a:moveTo>
                      <a:pt x="185" y="434"/>
                    </a:moveTo>
                    <a:cubicBezTo>
                      <a:pt x="189" y="424"/>
                      <a:pt x="189" y="423"/>
                      <a:pt x="189" y="420"/>
                    </a:cubicBezTo>
                    <a:cubicBezTo>
                      <a:pt x="189" y="416"/>
                      <a:pt x="189" y="417"/>
                      <a:pt x="185" y="408"/>
                    </a:cubicBezTo>
                    <a:cubicBezTo>
                      <a:pt x="136" y="278"/>
                      <a:pt x="87" y="149"/>
                      <a:pt x="38" y="20"/>
                    </a:cubicBezTo>
                    <a:cubicBezTo>
                      <a:pt x="31" y="5"/>
                      <a:pt x="25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0"/>
                      <a:pt x="0" y="22"/>
                      <a:pt x="5" y="32"/>
                    </a:cubicBezTo>
                    <a:cubicBezTo>
                      <a:pt x="54" y="161"/>
                      <a:pt x="104" y="290"/>
                      <a:pt x="154" y="420"/>
                    </a:cubicBezTo>
                    <a:cubicBezTo>
                      <a:pt x="104" y="550"/>
                      <a:pt x="54" y="680"/>
                      <a:pt x="5" y="810"/>
                    </a:cubicBezTo>
                    <a:cubicBezTo>
                      <a:pt x="0" y="820"/>
                      <a:pt x="0" y="820"/>
                      <a:pt x="0" y="825"/>
                    </a:cubicBezTo>
                    <a:cubicBezTo>
                      <a:pt x="0" y="834"/>
                      <a:pt x="10" y="841"/>
                      <a:pt x="17" y="841"/>
                    </a:cubicBezTo>
                    <a:cubicBezTo>
                      <a:pt x="29" y="841"/>
                      <a:pt x="31" y="832"/>
                      <a:pt x="36" y="825"/>
                    </a:cubicBezTo>
                    <a:cubicBezTo>
                      <a:pt x="86" y="694"/>
                      <a:pt x="135" y="564"/>
                      <a:pt x="185" y="4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6" name=""/>
              <p:cNvSpPr/>
              <p:nvPr/>
            </p:nvSpPr>
            <p:spPr>
              <a:xfrm>
                <a:off x="5114520" y="3731400"/>
                <a:ext cx="33480" cy="88560"/>
              </a:xfrm>
              <a:custGeom>
                <a:avLst/>
                <a:gdLst/>
                <a:ahLst/>
                <a:rect l="l" t="t" r="r" b="b"/>
                <a:pathLst>
                  <a:path w="98" h="251">
                    <a:moveTo>
                      <a:pt x="98" y="89"/>
                    </a:moveTo>
                    <a:cubicBezTo>
                      <a:pt x="98" y="33"/>
                      <a:pt x="76" y="0"/>
                      <a:pt x="43" y="0"/>
                    </a:cubicBezTo>
                    <a:cubicBezTo>
                      <a:pt x="16" y="0"/>
                      <a:pt x="0" y="21"/>
                      <a:pt x="0" y="45"/>
                    </a:cubicBezTo>
                    <a:cubicBezTo>
                      <a:pt x="0" y="67"/>
                      <a:pt x="16" y="89"/>
                      <a:pt x="43" y="89"/>
                    </a:cubicBezTo>
                    <a:cubicBezTo>
                      <a:pt x="52" y="89"/>
                      <a:pt x="64" y="86"/>
                      <a:pt x="72" y="79"/>
                    </a:cubicBezTo>
                    <a:cubicBezTo>
                      <a:pt x="74" y="77"/>
                      <a:pt x="75" y="77"/>
                      <a:pt x="76" y="77"/>
                    </a:cubicBezTo>
                    <a:cubicBezTo>
                      <a:pt x="79" y="77"/>
                      <a:pt x="79" y="77"/>
                      <a:pt x="79" y="89"/>
                    </a:cubicBezTo>
                    <a:cubicBezTo>
                      <a:pt x="79" y="151"/>
                      <a:pt x="50" y="201"/>
                      <a:pt x="21" y="228"/>
                    </a:cubicBezTo>
                    <a:cubicBezTo>
                      <a:pt x="12" y="237"/>
                      <a:pt x="12" y="240"/>
                      <a:pt x="12" y="242"/>
                    </a:cubicBezTo>
                    <a:cubicBezTo>
                      <a:pt x="12" y="249"/>
                      <a:pt x="16" y="251"/>
                      <a:pt x="21" y="251"/>
                    </a:cubicBezTo>
                    <a:cubicBezTo>
                      <a:pt x="31" y="251"/>
                      <a:pt x="98" y="187"/>
                      <a:pt x="98" y="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7" name=""/>
              <p:cNvSpPr/>
              <p:nvPr/>
            </p:nvSpPr>
            <p:spPr>
              <a:xfrm>
                <a:off x="5258520" y="3536280"/>
                <a:ext cx="10440" cy="300960"/>
              </a:xfrm>
              <a:custGeom>
                <a:avLst/>
                <a:gdLst/>
                <a:ahLst/>
                <a:rect l="l" t="t" r="r" b="b"/>
                <a:pathLst>
                  <a:path w="34" h="841">
                    <a:moveTo>
                      <a:pt x="34" y="32"/>
                    </a:moveTo>
                    <a:cubicBezTo>
                      <a:pt x="34" y="15"/>
                      <a:pt x="34" y="0"/>
                      <a:pt x="17" y="0"/>
                    </a:cubicBezTo>
                    <a:cubicBezTo>
                      <a:pt x="0" y="0"/>
                      <a:pt x="0" y="15"/>
                      <a:pt x="0" y="32"/>
                    </a:cubicBezTo>
                    <a:cubicBezTo>
                      <a:pt x="0" y="291"/>
                      <a:pt x="0" y="551"/>
                      <a:pt x="0" y="810"/>
                    </a:cubicBezTo>
                    <a:cubicBezTo>
                      <a:pt x="0" y="827"/>
                      <a:pt x="0" y="841"/>
                      <a:pt x="17" y="841"/>
                    </a:cubicBezTo>
                    <a:cubicBezTo>
                      <a:pt x="34" y="841"/>
                      <a:pt x="34" y="827"/>
                      <a:pt x="34" y="810"/>
                    </a:cubicBezTo>
                    <a:cubicBezTo>
                      <a:pt x="34" y="551"/>
                      <a:pt x="34" y="291"/>
                      <a:pt x="34" y="3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8" name=""/>
              <p:cNvSpPr/>
              <p:nvPr/>
            </p:nvSpPr>
            <p:spPr>
              <a:xfrm>
                <a:off x="5321520" y="3553560"/>
                <a:ext cx="109800" cy="211320"/>
              </a:xfrm>
              <a:custGeom>
                <a:avLst/>
                <a:gdLst/>
                <a:ahLst/>
                <a:rect l="l" t="t" r="r" b="b"/>
                <a:pathLst>
                  <a:path w="310" h="592">
                    <a:moveTo>
                      <a:pt x="161" y="7"/>
                    </a:moveTo>
                    <a:cubicBezTo>
                      <a:pt x="157" y="5"/>
                      <a:pt x="161" y="0"/>
                      <a:pt x="149" y="0"/>
                    </a:cubicBezTo>
                    <a:cubicBezTo>
                      <a:pt x="130" y="0"/>
                      <a:pt x="70" y="5"/>
                      <a:pt x="48" y="7"/>
                    </a:cubicBezTo>
                    <a:cubicBezTo>
                      <a:pt x="41" y="7"/>
                      <a:pt x="32" y="10"/>
                      <a:pt x="32" y="24"/>
                    </a:cubicBezTo>
                    <a:cubicBezTo>
                      <a:pt x="32" y="34"/>
                      <a:pt x="39" y="34"/>
                      <a:pt x="51" y="34"/>
                    </a:cubicBezTo>
                    <a:cubicBezTo>
                      <a:pt x="92" y="34"/>
                      <a:pt x="94" y="41"/>
                      <a:pt x="94" y="48"/>
                    </a:cubicBezTo>
                    <a:cubicBezTo>
                      <a:pt x="94" y="55"/>
                      <a:pt x="87" y="84"/>
                      <a:pt x="82" y="101"/>
                    </a:cubicBezTo>
                    <a:cubicBezTo>
                      <a:pt x="59" y="193"/>
                      <a:pt x="36" y="285"/>
                      <a:pt x="12" y="376"/>
                    </a:cubicBezTo>
                    <a:cubicBezTo>
                      <a:pt x="3" y="417"/>
                      <a:pt x="0" y="432"/>
                      <a:pt x="0" y="460"/>
                    </a:cubicBezTo>
                    <a:cubicBezTo>
                      <a:pt x="0" y="539"/>
                      <a:pt x="44" y="592"/>
                      <a:pt x="106" y="592"/>
                    </a:cubicBezTo>
                    <a:cubicBezTo>
                      <a:pt x="207" y="592"/>
                      <a:pt x="310" y="468"/>
                      <a:pt x="310" y="345"/>
                    </a:cubicBezTo>
                    <a:cubicBezTo>
                      <a:pt x="310" y="269"/>
                      <a:pt x="264" y="211"/>
                      <a:pt x="197" y="211"/>
                    </a:cubicBezTo>
                    <a:cubicBezTo>
                      <a:pt x="159" y="211"/>
                      <a:pt x="125" y="235"/>
                      <a:pt x="99" y="261"/>
                    </a:cubicBezTo>
                    <a:cubicBezTo>
                      <a:pt x="120" y="177"/>
                      <a:pt x="140" y="92"/>
                      <a:pt x="161" y="7"/>
                    </a:cubicBezTo>
                    <a:moveTo>
                      <a:pt x="82" y="326"/>
                    </a:moveTo>
                    <a:cubicBezTo>
                      <a:pt x="87" y="307"/>
                      <a:pt x="87" y="307"/>
                      <a:pt x="94" y="297"/>
                    </a:cubicBezTo>
                    <a:cubicBezTo>
                      <a:pt x="135" y="242"/>
                      <a:pt x="173" y="230"/>
                      <a:pt x="195" y="230"/>
                    </a:cubicBezTo>
                    <a:cubicBezTo>
                      <a:pt x="226" y="230"/>
                      <a:pt x="250" y="254"/>
                      <a:pt x="250" y="309"/>
                    </a:cubicBezTo>
                    <a:cubicBezTo>
                      <a:pt x="250" y="360"/>
                      <a:pt x="221" y="456"/>
                      <a:pt x="207" y="487"/>
                    </a:cubicBezTo>
                    <a:cubicBezTo>
                      <a:pt x="178" y="544"/>
                      <a:pt x="140" y="573"/>
                      <a:pt x="106" y="573"/>
                    </a:cubicBezTo>
                    <a:cubicBezTo>
                      <a:pt x="77" y="573"/>
                      <a:pt x="51" y="551"/>
                      <a:pt x="51" y="489"/>
                    </a:cubicBezTo>
                    <a:cubicBezTo>
                      <a:pt x="51" y="472"/>
                      <a:pt x="51" y="458"/>
                      <a:pt x="63" y="403"/>
                    </a:cubicBezTo>
                    <a:cubicBezTo>
                      <a:pt x="69" y="377"/>
                      <a:pt x="76" y="352"/>
                      <a:pt x="82" y="3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9" name=""/>
              <p:cNvSpPr/>
              <p:nvPr/>
            </p:nvSpPr>
            <p:spPr>
              <a:xfrm>
                <a:off x="5454000" y="3536280"/>
                <a:ext cx="66240" cy="300960"/>
              </a:xfrm>
              <a:custGeom>
                <a:avLst/>
                <a:gdLst/>
                <a:ahLst/>
                <a:rect l="l" t="t" r="r" b="b"/>
                <a:pathLst>
                  <a:path w="189" h="841">
                    <a:moveTo>
                      <a:pt x="184" y="434"/>
                    </a:moveTo>
                    <a:cubicBezTo>
                      <a:pt x="189" y="424"/>
                      <a:pt x="189" y="423"/>
                      <a:pt x="189" y="420"/>
                    </a:cubicBezTo>
                    <a:cubicBezTo>
                      <a:pt x="189" y="416"/>
                      <a:pt x="189" y="417"/>
                      <a:pt x="184" y="408"/>
                    </a:cubicBezTo>
                    <a:cubicBezTo>
                      <a:pt x="135" y="278"/>
                      <a:pt x="85" y="149"/>
                      <a:pt x="36" y="20"/>
                    </a:cubicBezTo>
                    <a:cubicBezTo>
                      <a:pt x="31" y="5"/>
                      <a:pt x="26" y="0"/>
                      <a:pt x="16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20"/>
                      <a:pt x="0" y="22"/>
                      <a:pt x="4" y="32"/>
                    </a:cubicBezTo>
                    <a:cubicBezTo>
                      <a:pt x="54" y="161"/>
                      <a:pt x="104" y="290"/>
                      <a:pt x="153" y="420"/>
                    </a:cubicBezTo>
                    <a:cubicBezTo>
                      <a:pt x="104" y="550"/>
                      <a:pt x="54" y="680"/>
                      <a:pt x="4" y="810"/>
                    </a:cubicBezTo>
                    <a:cubicBezTo>
                      <a:pt x="0" y="820"/>
                      <a:pt x="0" y="820"/>
                      <a:pt x="0" y="825"/>
                    </a:cubicBezTo>
                    <a:cubicBezTo>
                      <a:pt x="0" y="834"/>
                      <a:pt x="7" y="841"/>
                      <a:pt x="16" y="841"/>
                    </a:cubicBezTo>
                    <a:cubicBezTo>
                      <a:pt x="28" y="841"/>
                      <a:pt x="31" y="832"/>
                      <a:pt x="36" y="825"/>
                    </a:cubicBezTo>
                    <a:cubicBezTo>
                      <a:pt x="85" y="694"/>
                      <a:pt x="135" y="564"/>
                      <a:pt x="184" y="4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0" name=""/>
              <p:cNvSpPr/>
              <p:nvPr/>
            </p:nvSpPr>
            <p:spPr>
              <a:xfrm>
                <a:off x="5572080" y="3536280"/>
                <a:ext cx="69120" cy="300960"/>
              </a:xfrm>
              <a:custGeom>
                <a:avLst/>
                <a:gdLst/>
                <a:ahLst/>
                <a:rect l="l" t="t" r="r" b="b"/>
                <a:pathLst>
                  <a:path w="197" h="841">
                    <a:moveTo>
                      <a:pt x="197" y="420"/>
                    </a:moveTo>
                    <a:cubicBezTo>
                      <a:pt x="197" y="355"/>
                      <a:pt x="187" y="254"/>
                      <a:pt x="142" y="159"/>
                    </a:cubicBezTo>
                    <a:cubicBezTo>
                      <a:pt x="91" y="55"/>
                      <a:pt x="19" y="0"/>
                      <a:pt x="10" y="0"/>
                    </a:cubicBezTo>
                    <a:cubicBezTo>
                      <a:pt x="5" y="0"/>
                      <a:pt x="0" y="3"/>
                      <a:pt x="0" y="8"/>
                    </a:cubicBezTo>
                    <a:cubicBezTo>
                      <a:pt x="0" y="12"/>
                      <a:pt x="0" y="12"/>
                      <a:pt x="17" y="29"/>
                    </a:cubicBezTo>
                    <a:cubicBezTo>
                      <a:pt x="101" y="111"/>
                      <a:pt x="149" y="245"/>
                      <a:pt x="149" y="420"/>
                    </a:cubicBezTo>
                    <a:cubicBezTo>
                      <a:pt x="149" y="563"/>
                      <a:pt x="118" y="712"/>
                      <a:pt x="12" y="820"/>
                    </a:cubicBezTo>
                    <a:cubicBezTo>
                      <a:pt x="0" y="829"/>
                      <a:pt x="0" y="829"/>
                      <a:pt x="0" y="832"/>
                    </a:cubicBezTo>
                    <a:cubicBezTo>
                      <a:pt x="0" y="839"/>
                      <a:pt x="5" y="841"/>
                      <a:pt x="10" y="841"/>
                    </a:cubicBezTo>
                    <a:cubicBezTo>
                      <a:pt x="19" y="841"/>
                      <a:pt x="94" y="784"/>
                      <a:pt x="144" y="678"/>
                    </a:cubicBezTo>
                    <a:cubicBezTo>
                      <a:pt x="187" y="585"/>
                      <a:pt x="197" y="492"/>
                      <a:pt x="197" y="4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120" cy="7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Kvantno mašinsko učenje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712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Spoj kvantnih računara i mašinskog učenja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Koristi kvantne algoritme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qBLAS, SWAP test …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Dve podoblasti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Obrada klasičnih podataka na kvantnim mašinama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Obrada kvantninh podataka na kvantnim mašinama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120" cy="7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Kvantna metoda potpornih vektora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712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Primer algoritma učenja sa nadgledanjem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Podela hiper-ravni između dva skupa podataka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345" name="" descr=""/>
          <p:cNvPicPr/>
          <p:nvPr/>
        </p:nvPicPr>
        <p:blipFill>
          <a:blip r:embed="rId1"/>
          <a:stretch/>
        </p:blipFill>
        <p:spPr>
          <a:xfrm>
            <a:off x="687960" y="2571120"/>
            <a:ext cx="3020400" cy="2613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120" cy="7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Klasičan algoritam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712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Koristi se linearna funkcija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Predviđena klasa zavisi od znaka funkcije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Minimizacija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Potporni vektor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348" name=""/>
          <p:cNvGrpSpPr/>
          <p:nvPr/>
        </p:nvGrpSpPr>
        <p:grpSpPr>
          <a:xfrm>
            <a:off x="5118120" y="1499760"/>
            <a:ext cx="1076040" cy="291600"/>
            <a:chOff x="5118120" y="1499760"/>
            <a:chExt cx="1076040" cy="291600"/>
          </a:xfrm>
        </p:grpSpPr>
        <p:grpSp>
          <p:nvGrpSpPr>
            <p:cNvPr id="349" name=""/>
            <p:cNvGrpSpPr/>
            <p:nvPr/>
          </p:nvGrpSpPr>
          <p:grpSpPr>
            <a:xfrm>
              <a:off x="5118120" y="1499760"/>
              <a:ext cx="1076040" cy="291600"/>
              <a:chOff x="5118120" y="1499760"/>
              <a:chExt cx="1076040" cy="291600"/>
            </a:xfrm>
          </p:grpSpPr>
          <p:sp>
            <p:nvSpPr>
              <p:cNvPr id="350" name=""/>
              <p:cNvSpPr/>
              <p:nvPr/>
            </p:nvSpPr>
            <p:spPr>
              <a:xfrm>
                <a:off x="5124960" y="1515240"/>
                <a:ext cx="1053720" cy="260640"/>
              </a:xfrm>
              <a:custGeom>
                <a:avLst/>
                <a:gdLst/>
                <a:ahLst/>
                <a:rect l="l" t="t" r="r" b="b"/>
                <a:pathLst>
                  <a:path w="2931" h="728">
                    <a:moveTo>
                      <a:pt x="0" y="0"/>
                    </a:moveTo>
                    <a:cubicBezTo>
                      <a:pt x="977" y="0"/>
                      <a:pt x="1954" y="0"/>
                      <a:pt x="2931" y="0"/>
                    </a:cubicBezTo>
                    <a:cubicBezTo>
                      <a:pt x="2931" y="243"/>
                      <a:pt x="2931" y="485"/>
                      <a:pt x="2931" y="728"/>
                    </a:cubicBezTo>
                    <a:cubicBezTo>
                      <a:pt x="1954" y="728"/>
                      <a:pt x="977" y="728"/>
                      <a:pt x="0" y="728"/>
                    </a:cubicBezTo>
                    <a:cubicBezTo>
                      <a:pt x="0" y="485"/>
                      <a:pt x="0" y="243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1" name=""/>
              <p:cNvSpPr/>
              <p:nvPr/>
            </p:nvSpPr>
            <p:spPr>
              <a:xfrm>
                <a:off x="5118120" y="1634040"/>
                <a:ext cx="199800" cy="135720"/>
              </a:xfrm>
              <a:custGeom>
                <a:avLst/>
                <a:gdLst/>
                <a:ahLst/>
                <a:rect l="l" t="t" r="r" b="b"/>
                <a:pathLst>
                  <a:path w="559" h="381">
                    <a:moveTo>
                      <a:pt x="365" y="87"/>
                    </a:moveTo>
                    <a:cubicBezTo>
                      <a:pt x="369" y="68"/>
                      <a:pt x="379" y="36"/>
                      <a:pt x="379" y="32"/>
                    </a:cubicBezTo>
                    <a:cubicBezTo>
                      <a:pt x="379" y="17"/>
                      <a:pt x="367" y="10"/>
                      <a:pt x="353" y="10"/>
                    </a:cubicBezTo>
                    <a:cubicBezTo>
                      <a:pt x="343" y="10"/>
                      <a:pt x="329" y="15"/>
                      <a:pt x="321" y="32"/>
                    </a:cubicBezTo>
                    <a:cubicBezTo>
                      <a:pt x="319" y="39"/>
                      <a:pt x="281" y="199"/>
                      <a:pt x="273" y="221"/>
                    </a:cubicBezTo>
                    <a:cubicBezTo>
                      <a:pt x="269" y="247"/>
                      <a:pt x="266" y="261"/>
                      <a:pt x="266" y="276"/>
                    </a:cubicBezTo>
                    <a:cubicBezTo>
                      <a:pt x="266" y="285"/>
                      <a:pt x="266" y="288"/>
                      <a:pt x="269" y="293"/>
                    </a:cubicBezTo>
                    <a:cubicBezTo>
                      <a:pt x="247" y="336"/>
                      <a:pt x="223" y="362"/>
                      <a:pt x="189" y="362"/>
                    </a:cubicBezTo>
                    <a:cubicBezTo>
                      <a:pt x="122" y="362"/>
                      <a:pt x="122" y="300"/>
                      <a:pt x="122" y="285"/>
                    </a:cubicBezTo>
                    <a:cubicBezTo>
                      <a:pt x="122" y="259"/>
                      <a:pt x="127" y="226"/>
                      <a:pt x="165" y="123"/>
                    </a:cubicBezTo>
                    <a:cubicBezTo>
                      <a:pt x="175" y="99"/>
                      <a:pt x="180" y="87"/>
                      <a:pt x="180" y="70"/>
                    </a:cubicBezTo>
                    <a:cubicBezTo>
                      <a:pt x="180" y="32"/>
                      <a:pt x="153" y="0"/>
                      <a:pt x="113" y="0"/>
                    </a:cubicBezTo>
                    <a:cubicBezTo>
                      <a:pt x="31" y="0"/>
                      <a:pt x="0" y="123"/>
                      <a:pt x="0" y="130"/>
                    </a:cubicBezTo>
                    <a:cubicBezTo>
                      <a:pt x="0" y="137"/>
                      <a:pt x="6" y="135"/>
                      <a:pt x="10" y="137"/>
                    </a:cubicBezTo>
                    <a:cubicBezTo>
                      <a:pt x="19" y="137"/>
                      <a:pt x="19" y="137"/>
                      <a:pt x="24" y="123"/>
                    </a:cubicBezTo>
                    <a:cubicBezTo>
                      <a:pt x="48" y="44"/>
                      <a:pt x="79" y="20"/>
                      <a:pt x="108" y="20"/>
                    </a:cubicBezTo>
                    <a:cubicBezTo>
                      <a:pt x="117" y="20"/>
                      <a:pt x="129" y="20"/>
                      <a:pt x="129" y="46"/>
                    </a:cubicBezTo>
                    <a:cubicBezTo>
                      <a:pt x="129" y="68"/>
                      <a:pt x="120" y="91"/>
                      <a:pt x="115" y="106"/>
                    </a:cubicBezTo>
                    <a:cubicBezTo>
                      <a:pt x="79" y="204"/>
                      <a:pt x="67" y="242"/>
                      <a:pt x="67" y="276"/>
                    </a:cubicBezTo>
                    <a:cubicBezTo>
                      <a:pt x="67" y="350"/>
                      <a:pt x="125" y="381"/>
                      <a:pt x="187" y="381"/>
                    </a:cubicBezTo>
                    <a:cubicBezTo>
                      <a:pt x="201" y="381"/>
                      <a:pt x="242" y="381"/>
                      <a:pt x="276" y="321"/>
                    </a:cubicBezTo>
                    <a:cubicBezTo>
                      <a:pt x="297" y="376"/>
                      <a:pt x="355" y="381"/>
                      <a:pt x="381" y="381"/>
                    </a:cubicBezTo>
                    <a:cubicBezTo>
                      <a:pt x="444" y="381"/>
                      <a:pt x="480" y="328"/>
                      <a:pt x="504" y="278"/>
                    </a:cubicBezTo>
                    <a:cubicBezTo>
                      <a:pt x="530" y="211"/>
                      <a:pt x="559" y="99"/>
                      <a:pt x="559" y="58"/>
                    </a:cubicBezTo>
                    <a:cubicBezTo>
                      <a:pt x="559" y="12"/>
                      <a:pt x="535" y="0"/>
                      <a:pt x="520" y="0"/>
                    </a:cubicBezTo>
                    <a:cubicBezTo>
                      <a:pt x="499" y="0"/>
                      <a:pt x="480" y="22"/>
                      <a:pt x="480" y="41"/>
                    </a:cubicBezTo>
                    <a:cubicBezTo>
                      <a:pt x="480" y="51"/>
                      <a:pt x="484" y="56"/>
                      <a:pt x="492" y="63"/>
                    </a:cubicBezTo>
                    <a:cubicBezTo>
                      <a:pt x="501" y="72"/>
                      <a:pt x="523" y="94"/>
                      <a:pt x="523" y="135"/>
                    </a:cubicBezTo>
                    <a:cubicBezTo>
                      <a:pt x="523" y="163"/>
                      <a:pt x="496" y="245"/>
                      <a:pt x="475" y="288"/>
                    </a:cubicBezTo>
                    <a:cubicBezTo>
                      <a:pt x="453" y="333"/>
                      <a:pt x="424" y="362"/>
                      <a:pt x="384" y="362"/>
                    </a:cubicBezTo>
                    <a:cubicBezTo>
                      <a:pt x="343" y="362"/>
                      <a:pt x="321" y="336"/>
                      <a:pt x="321" y="288"/>
                    </a:cubicBezTo>
                    <a:cubicBezTo>
                      <a:pt x="321" y="266"/>
                      <a:pt x="326" y="240"/>
                      <a:pt x="331" y="228"/>
                    </a:cubicBezTo>
                    <a:cubicBezTo>
                      <a:pt x="342" y="181"/>
                      <a:pt x="353" y="134"/>
                      <a:pt x="365" y="8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2" name=""/>
              <p:cNvSpPr/>
              <p:nvPr/>
            </p:nvSpPr>
            <p:spPr>
              <a:xfrm>
                <a:off x="5343480" y="1499760"/>
                <a:ext cx="157320" cy="141480"/>
              </a:xfrm>
              <a:custGeom>
                <a:avLst/>
                <a:gdLst/>
                <a:ahLst/>
                <a:rect l="l" t="t" r="r" b="b"/>
                <a:pathLst>
                  <a:path w="441" h="397">
                    <a:moveTo>
                      <a:pt x="261" y="41"/>
                    </a:moveTo>
                    <a:cubicBezTo>
                      <a:pt x="266" y="24"/>
                      <a:pt x="269" y="24"/>
                      <a:pt x="281" y="22"/>
                    </a:cubicBezTo>
                    <a:cubicBezTo>
                      <a:pt x="283" y="22"/>
                      <a:pt x="305" y="22"/>
                      <a:pt x="316" y="22"/>
                    </a:cubicBezTo>
                    <a:cubicBezTo>
                      <a:pt x="352" y="22"/>
                      <a:pt x="367" y="22"/>
                      <a:pt x="381" y="26"/>
                    </a:cubicBezTo>
                    <a:cubicBezTo>
                      <a:pt x="408" y="34"/>
                      <a:pt x="410" y="50"/>
                      <a:pt x="410" y="72"/>
                    </a:cubicBezTo>
                    <a:cubicBezTo>
                      <a:pt x="410" y="81"/>
                      <a:pt x="410" y="89"/>
                      <a:pt x="405" y="120"/>
                    </a:cubicBezTo>
                    <a:cubicBezTo>
                      <a:pt x="405" y="122"/>
                      <a:pt x="405" y="124"/>
                      <a:pt x="405" y="127"/>
                    </a:cubicBezTo>
                    <a:cubicBezTo>
                      <a:pt x="405" y="132"/>
                      <a:pt x="408" y="134"/>
                      <a:pt x="415" y="134"/>
                    </a:cubicBezTo>
                    <a:cubicBezTo>
                      <a:pt x="424" y="134"/>
                      <a:pt x="424" y="129"/>
                      <a:pt x="427" y="120"/>
                    </a:cubicBezTo>
                    <a:cubicBezTo>
                      <a:pt x="432" y="82"/>
                      <a:pt x="436" y="45"/>
                      <a:pt x="441" y="7"/>
                    </a:cubicBezTo>
                    <a:cubicBezTo>
                      <a:pt x="441" y="0"/>
                      <a:pt x="434" y="0"/>
                      <a:pt x="424" y="0"/>
                    </a:cubicBezTo>
                    <a:cubicBezTo>
                      <a:pt x="304" y="0"/>
                      <a:pt x="183" y="0"/>
                      <a:pt x="62" y="0"/>
                    </a:cubicBezTo>
                    <a:cubicBezTo>
                      <a:pt x="45" y="0"/>
                      <a:pt x="45" y="0"/>
                      <a:pt x="41" y="12"/>
                    </a:cubicBezTo>
                    <a:cubicBezTo>
                      <a:pt x="29" y="47"/>
                      <a:pt x="17" y="82"/>
                      <a:pt x="5" y="117"/>
                    </a:cubicBezTo>
                    <a:cubicBezTo>
                      <a:pt x="2" y="120"/>
                      <a:pt x="0" y="124"/>
                      <a:pt x="0" y="127"/>
                    </a:cubicBezTo>
                    <a:cubicBezTo>
                      <a:pt x="0" y="129"/>
                      <a:pt x="2" y="134"/>
                      <a:pt x="12" y="134"/>
                    </a:cubicBezTo>
                    <a:cubicBezTo>
                      <a:pt x="19" y="134"/>
                      <a:pt x="19" y="132"/>
                      <a:pt x="24" y="122"/>
                    </a:cubicBezTo>
                    <a:cubicBezTo>
                      <a:pt x="57" y="26"/>
                      <a:pt x="77" y="22"/>
                      <a:pt x="168" y="22"/>
                    </a:cubicBezTo>
                    <a:cubicBezTo>
                      <a:pt x="176" y="22"/>
                      <a:pt x="184" y="22"/>
                      <a:pt x="192" y="22"/>
                    </a:cubicBezTo>
                    <a:cubicBezTo>
                      <a:pt x="209" y="22"/>
                      <a:pt x="211" y="22"/>
                      <a:pt x="211" y="26"/>
                    </a:cubicBezTo>
                    <a:cubicBezTo>
                      <a:pt x="211" y="29"/>
                      <a:pt x="211" y="31"/>
                      <a:pt x="209" y="38"/>
                    </a:cubicBezTo>
                    <a:cubicBezTo>
                      <a:pt x="182" y="142"/>
                      <a:pt x="156" y="246"/>
                      <a:pt x="129" y="350"/>
                    </a:cubicBezTo>
                    <a:cubicBezTo>
                      <a:pt x="125" y="371"/>
                      <a:pt x="122" y="376"/>
                      <a:pt x="60" y="376"/>
                    </a:cubicBezTo>
                    <a:cubicBezTo>
                      <a:pt x="38" y="376"/>
                      <a:pt x="34" y="376"/>
                      <a:pt x="34" y="390"/>
                    </a:cubicBezTo>
                    <a:cubicBezTo>
                      <a:pt x="37" y="393"/>
                      <a:pt x="36" y="397"/>
                      <a:pt x="43" y="397"/>
                    </a:cubicBezTo>
                    <a:cubicBezTo>
                      <a:pt x="60" y="397"/>
                      <a:pt x="80" y="395"/>
                      <a:pt x="96" y="395"/>
                    </a:cubicBezTo>
                    <a:cubicBezTo>
                      <a:pt x="111" y="395"/>
                      <a:pt x="129" y="395"/>
                      <a:pt x="146" y="395"/>
                    </a:cubicBezTo>
                    <a:cubicBezTo>
                      <a:pt x="163" y="395"/>
                      <a:pt x="182" y="395"/>
                      <a:pt x="199" y="395"/>
                    </a:cubicBezTo>
                    <a:cubicBezTo>
                      <a:pt x="213" y="397"/>
                      <a:pt x="233" y="397"/>
                      <a:pt x="249" y="397"/>
                    </a:cubicBezTo>
                    <a:cubicBezTo>
                      <a:pt x="252" y="397"/>
                      <a:pt x="261" y="397"/>
                      <a:pt x="261" y="385"/>
                    </a:cubicBezTo>
                    <a:cubicBezTo>
                      <a:pt x="261" y="376"/>
                      <a:pt x="257" y="376"/>
                      <a:pt x="237" y="376"/>
                    </a:cubicBezTo>
                    <a:cubicBezTo>
                      <a:pt x="225" y="376"/>
                      <a:pt x="213" y="376"/>
                      <a:pt x="204" y="376"/>
                    </a:cubicBezTo>
                    <a:cubicBezTo>
                      <a:pt x="182" y="373"/>
                      <a:pt x="182" y="371"/>
                      <a:pt x="182" y="364"/>
                    </a:cubicBezTo>
                    <a:cubicBezTo>
                      <a:pt x="182" y="359"/>
                      <a:pt x="182" y="359"/>
                      <a:pt x="185" y="350"/>
                    </a:cubicBezTo>
                    <a:cubicBezTo>
                      <a:pt x="210" y="247"/>
                      <a:pt x="236" y="144"/>
                      <a:pt x="261" y="4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3" name=""/>
              <p:cNvSpPr/>
              <p:nvPr/>
            </p:nvSpPr>
            <p:spPr>
              <a:xfrm>
                <a:off x="5534280" y="1634040"/>
                <a:ext cx="149760" cy="135720"/>
              </a:xfrm>
              <a:custGeom>
                <a:avLst/>
                <a:gdLst/>
                <a:ahLst/>
                <a:rect l="l" t="t" r="r" b="b"/>
                <a:pathLst>
                  <a:path w="420" h="381">
                    <a:moveTo>
                      <a:pt x="259" y="118"/>
                    </a:moveTo>
                    <a:cubicBezTo>
                      <a:pt x="264" y="96"/>
                      <a:pt x="283" y="20"/>
                      <a:pt x="340" y="20"/>
                    </a:cubicBezTo>
                    <a:cubicBezTo>
                      <a:pt x="345" y="20"/>
                      <a:pt x="364" y="20"/>
                      <a:pt x="384" y="29"/>
                    </a:cubicBezTo>
                    <a:cubicBezTo>
                      <a:pt x="360" y="34"/>
                      <a:pt x="343" y="56"/>
                      <a:pt x="343" y="75"/>
                    </a:cubicBezTo>
                    <a:cubicBezTo>
                      <a:pt x="343" y="89"/>
                      <a:pt x="352" y="103"/>
                      <a:pt x="374" y="103"/>
                    </a:cubicBezTo>
                    <a:cubicBezTo>
                      <a:pt x="393" y="103"/>
                      <a:pt x="420" y="89"/>
                      <a:pt x="420" y="56"/>
                    </a:cubicBezTo>
                    <a:cubicBezTo>
                      <a:pt x="420" y="12"/>
                      <a:pt x="372" y="0"/>
                      <a:pt x="343" y="0"/>
                    </a:cubicBezTo>
                    <a:cubicBezTo>
                      <a:pt x="293" y="0"/>
                      <a:pt x="264" y="44"/>
                      <a:pt x="254" y="63"/>
                    </a:cubicBezTo>
                    <a:cubicBezTo>
                      <a:pt x="233" y="8"/>
                      <a:pt x="187" y="0"/>
                      <a:pt x="163" y="0"/>
                    </a:cubicBezTo>
                    <a:cubicBezTo>
                      <a:pt x="74" y="0"/>
                      <a:pt x="26" y="108"/>
                      <a:pt x="26" y="130"/>
                    </a:cubicBezTo>
                    <a:cubicBezTo>
                      <a:pt x="26" y="137"/>
                      <a:pt x="33" y="135"/>
                      <a:pt x="36" y="137"/>
                    </a:cubicBezTo>
                    <a:cubicBezTo>
                      <a:pt x="43" y="137"/>
                      <a:pt x="46" y="137"/>
                      <a:pt x="48" y="127"/>
                    </a:cubicBezTo>
                    <a:cubicBezTo>
                      <a:pt x="77" y="39"/>
                      <a:pt x="132" y="20"/>
                      <a:pt x="161" y="20"/>
                    </a:cubicBezTo>
                    <a:cubicBezTo>
                      <a:pt x="177" y="20"/>
                      <a:pt x="206" y="27"/>
                      <a:pt x="206" y="75"/>
                    </a:cubicBezTo>
                    <a:cubicBezTo>
                      <a:pt x="206" y="101"/>
                      <a:pt x="192" y="156"/>
                      <a:pt x="161" y="276"/>
                    </a:cubicBezTo>
                    <a:cubicBezTo>
                      <a:pt x="146" y="326"/>
                      <a:pt x="117" y="362"/>
                      <a:pt x="81" y="362"/>
                    </a:cubicBezTo>
                    <a:cubicBezTo>
                      <a:pt x="77" y="362"/>
                      <a:pt x="57" y="362"/>
                      <a:pt x="38" y="350"/>
                    </a:cubicBezTo>
                    <a:cubicBezTo>
                      <a:pt x="60" y="348"/>
                      <a:pt x="79" y="328"/>
                      <a:pt x="79" y="307"/>
                    </a:cubicBezTo>
                    <a:cubicBezTo>
                      <a:pt x="79" y="283"/>
                      <a:pt x="60" y="276"/>
                      <a:pt x="48" y="276"/>
                    </a:cubicBezTo>
                    <a:cubicBezTo>
                      <a:pt x="22" y="276"/>
                      <a:pt x="0" y="297"/>
                      <a:pt x="0" y="326"/>
                    </a:cubicBezTo>
                    <a:cubicBezTo>
                      <a:pt x="0" y="364"/>
                      <a:pt x="43" y="381"/>
                      <a:pt x="79" y="381"/>
                    </a:cubicBezTo>
                    <a:cubicBezTo>
                      <a:pt x="137" y="381"/>
                      <a:pt x="165" y="321"/>
                      <a:pt x="168" y="317"/>
                    </a:cubicBezTo>
                    <a:cubicBezTo>
                      <a:pt x="177" y="348"/>
                      <a:pt x="209" y="381"/>
                      <a:pt x="259" y="381"/>
                    </a:cubicBezTo>
                    <a:cubicBezTo>
                      <a:pt x="345" y="381"/>
                      <a:pt x="393" y="271"/>
                      <a:pt x="393" y="252"/>
                    </a:cubicBezTo>
                    <a:cubicBezTo>
                      <a:pt x="393" y="242"/>
                      <a:pt x="386" y="242"/>
                      <a:pt x="384" y="242"/>
                    </a:cubicBezTo>
                    <a:cubicBezTo>
                      <a:pt x="376" y="242"/>
                      <a:pt x="374" y="247"/>
                      <a:pt x="374" y="252"/>
                    </a:cubicBezTo>
                    <a:cubicBezTo>
                      <a:pt x="345" y="343"/>
                      <a:pt x="288" y="362"/>
                      <a:pt x="261" y="362"/>
                    </a:cubicBezTo>
                    <a:cubicBezTo>
                      <a:pt x="228" y="362"/>
                      <a:pt x="216" y="336"/>
                      <a:pt x="216" y="307"/>
                    </a:cubicBezTo>
                    <a:cubicBezTo>
                      <a:pt x="216" y="288"/>
                      <a:pt x="221" y="269"/>
                      <a:pt x="230" y="233"/>
                    </a:cubicBezTo>
                    <a:cubicBezTo>
                      <a:pt x="240" y="194"/>
                      <a:pt x="249" y="156"/>
                      <a:pt x="259" y="1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4" name=""/>
              <p:cNvSpPr/>
              <p:nvPr/>
            </p:nvSpPr>
            <p:spPr>
              <a:xfrm>
                <a:off x="5783760" y="1591200"/>
                <a:ext cx="199800" cy="200160"/>
              </a:xfrm>
              <a:custGeom>
                <a:avLst/>
                <a:gdLst/>
                <a:ahLst/>
                <a:rect l="l" t="t" r="r" b="b"/>
                <a:pathLst>
                  <a:path w="559" h="560">
                    <a:moveTo>
                      <a:pt x="297" y="297"/>
                    </a:moveTo>
                    <a:cubicBezTo>
                      <a:pt x="376" y="297"/>
                      <a:pt x="454" y="297"/>
                      <a:pt x="532" y="297"/>
                    </a:cubicBezTo>
                    <a:cubicBezTo>
                      <a:pt x="544" y="297"/>
                      <a:pt x="559" y="297"/>
                      <a:pt x="559" y="280"/>
                    </a:cubicBezTo>
                    <a:cubicBezTo>
                      <a:pt x="559" y="263"/>
                      <a:pt x="544" y="263"/>
                      <a:pt x="532" y="263"/>
                    </a:cubicBezTo>
                    <a:cubicBezTo>
                      <a:pt x="454" y="263"/>
                      <a:pt x="376" y="263"/>
                      <a:pt x="297" y="263"/>
                    </a:cubicBezTo>
                    <a:cubicBezTo>
                      <a:pt x="297" y="185"/>
                      <a:pt x="297" y="107"/>
                      <a:pt x="297" y="29"/>
                    </a:cubicBezTo>
                    <a:cubicBezTo>
                      <a:pt x="297" y="17"/>
                      <a:pt x="297" y="0"/>
                      <a:pt x="281" y="0"/>
                    </a:cubicBezTo>
                    <a:cubicBezTo>
                      <a:pt x="264" y="0"/>
                      <a:pt x="264" y="17"/>
                      <a:pt x="264" y="29"/>
                    </a:cubicBezTo>
                    <a:cubicBezTo>
                      <a:pt x="264" y="107"/>
                      <a:pt x="264" y="185"/>
                      <a:pt x="264" y="263"/>
                    </a:cubicBezTo>
                    <a:cubicBezTo>
                      <a:pt x="185" y="263"/>
                      <a:pt x="106" y="263"/>
                      <a:pt x="26" y="263"/>
                    </a:cubicBezTo>
                    <a:cubicBezTo>
                      <a:pt x="14" y="263"/>
                      <a:pt x="0" y="263"/>
                      <a:pt x="0" y="280"/>
                    </a:cubicBezTo>
                    <a:cubicBezTo>
                      <a:pt x="0" y="297"/>
                      <a:pt x="14" y="297"/>
                      <a:pt x="26" y="297"/>
                    </a:cubicBezTo>
                    <a:cubicBezTo>
                      <a:pt x="106" y="297"/>
                      <a:pt x="185" y="297"/>
                      <a:pt x="264" y="297"/>
                    </a:cubicBezTo>
                    <a:cubicBezTo>
                      <a:pt x="264" y="375"/>
                      <a:pt x="264" y="453"/>
                      <a:pt x="264" y="531"/>
                    </a:cubicBezTo>
                    <a:cubicBezTo>
                      <a:pt x="264" y="543"/>
                      <a:pt x="264" y="560"/>
                      <a:pt x="281" y="560"/>
                    </a:cubicBezTo>
                    <a:cubicBezTo>
                      <a:pt x="297" y="560"/>
                      <a:pt x="297" y="543"/>
                      <a:pt x="297" y="531"/>
                    </a:cubicBezTo>
                    <a:cubicBezTo>
                      <a:pt x="297" y="453"/>
                      <a:pt x="297" y="375"/>
                      <a:pt x="297" y="2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5" name=""/>
              <p:cNvSpPr/>
              <p:nvPr/>
            </p:nvSpPr>
            <p:spPr>
              <a:xfrm>
                <a:off x="6084360" y="1557360"/>
                <a:ext cx="109800" cy="212400"/>
              </a:xfrm>
              <a:custGeom>
                <a:avLst/>
                <a:gdLst/>
                <a:ahLst/>
                <a:rect l="l" t="t" r="r" b="b"/>
                <a:pathLst>
                  <a:path w="309" h="594">
                    <a:moveTo>
                      <a:pt x="160" y="10"/>
                    </a:moveTo>
                    <a:cubicBezTo>
                      <a:pt x="157" y="7"/>
                      <a:pt x="160" y="0"/>
                      <a:pt x="151" y="0"/>
                    </a:cubicBezTo>
                    <a:cubicBezTo>
                      <a:pt x="132" y="0"/>
                      <a:pt x="69" y="8"/>
                      <a:pt x="48" y="10"/>
                    </a:cubicBezTo>
                    <a:cubicBezTo>
                      <a:pt x="40" y="10"/>
                      <a:pt x="31" y="12"/>
                      <a:pt x="31" y="27"/>
                    </a:cubicBezTo>
                    <a:cubicBezTo>
                      <a:pt x="31" y="36"/>
                      <a:pt x="38" y="36"/>
                      <a:pt x="52" y="36"/>
                    </a:cubicBezTo>
                    <a:cubicBezTo>
                      <a:pt x="91" y="36"/>
                      <a:pt x="93" y="44"/>
                      <a:pt x="93" y="51"/>
                    </a:cubicBezTo>
                    <a:cubicBezTo>
                      <a:pt x="93" y="58"/>
                      <a:pt x="86" y="84"/>
                      <a:pt x="81" y="103"/>
                    </a:cubicBezTo>
                    <a:cubicBezTo>
                      <a:pt x="58" y="194"/>
                      <a:pt x="35" y="285"/>
                      <a:pt x="12" y="376"/>
                    </a:cubicBezTo>
                    <a:cubicBezTo>
                      <a:pt x="2" y="419"/>
                      <a:pt x="0" y="431"/>
                      <a:pt x="0" y="462"/>
                    </a:cubicBezTo>
                    <a:cubicBezTo>
                      <a:pt x="0" y="541"/>
                      <a:pt x="43" y="594"/>
                      <a:pt x="105" y="594"/>
                    </a:cubicBezTo>
                    <a:cubicBezTo>
                      <a:pt x="206" y="594"/>
                      <a:pt x="309" y="467"/>
                      <a:pt x="309" y="348"/>
                    </a:cubicBezTo>
                    <a:cubicBezTo>
                      <a:pt x="309" y="271"/>
                      <a:pt x="263" y="213"/>
                      <a:pt x="196" y="213"/>
                    </a:cubicBezTo>
                    <a:cubicBezTo>
                      <a:pt x="158" y="213"/>
                      <a:pt x="124" y="237"/>
                      <a:pt x="98" y="264"/>
                    </a:cubicBezTo>
                    <a:cubicBezTo>
                      <a:pt x="119" y="179"/>
                      <a:pt x="140" y="95"/>
                      <a:pt x="160" y="10"/>
                    </a:cubicBezTo>
                    <a:moveTo>
                      <a:pt x="81" y="328"/>
                    </a:moveTo>
                    <a:cubicBezTo>
                      <a:pt x="86" y="309"/>
                      <a:pt x="86" y="307"/>
                      <a:pt x="93" y="300"/>
                    </a:cubicBezTo>
                    <a:cubicBezTo>
                      <a:pt x="136" y="245"/>
                      <a:pt x="172" y="233"/>
                      <a:pt x="196" y="233"/>
                    </a:cubicBezTo>
                    <a:cubicBezTo>
                      <a:pt x="225" y="233"/>
                      <a:pt x="249" y="257"/>
                      <a:pt x="249" y="312"/>
                    </a:cubicBezTo>
                    <a:cubicBezTo>
                      <a:pt x="249" y="360"/>
                      <a:pt x="220" y="458"/>
                      <a:pt x="206" y="489"/>
                    </a:cubicBezTo>
                    <a:cubicBezTo>
                      <a:pt x="177" y="544"/>
                      <a:pt x="139" y="575"/>
                      <a:pt x="105" y="575"/>
                    </a:cubicBezTo>
                    <a:cubicBezTo>
                      <a:pt x="76" y="575"/>
                      <a:pt x="50" y="553"/>
                      <a:pt x="50" y="491"/>
                    </a:cubicBezTo>
                    <a:cubicBezTo>
                      <a:pt x="50" y="474"/>
                      <a:pt x="50" y="458"/>
                      <a:pt x="62" y="405"/>
                    </a:cubicBezTo>
                    <a:cubicBezTo>
                      <a:pt x="68" y="379"/>
                      <a:pt x="75" y="354"/>
                      <a:pt x="81" y="32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356" name=""/>
          <p:cNvGrpSpPr/>
          <p:nvPr/>
        </p:nvGrpSpPr>
        <p:grpSpPr>
          <a:xfrm>
            <a:off x="2894400" y="2670480"/>
            <a:ext cx="800280" cy="339840"/>
            <a:chOff x="2894400" y="2670480"/>
            <a:chExt cx="800280" cy="339840"/>
          </a:xfrm>
        </p:grpSpPr>
        <p:grpSp>
          <p:nvGrpSpPr>
            <p:cNvPr id="357" name=""/>
            <p:cNvGrpSpPr/>
            <p:nvPr/>
          </p:nvGrpSpPr>
          <p:grpSpPr>
            <a:xfrm>
              <a:off x="2894400" y="2670480"/>
              <a:ext cx="800280" cy="339840"/>
              <a:chOff x="2894400" y="2670480"/>
              <a:chExt cx="800280" cy="339840"/>
            </a:xfrm>
          </p:grpSpPr>
          <p:sp>
            <p:nvSpPr>
              <p:cNvPr id="358" name=""/>
              <p:cNvSpPr/>
              <p:nvPr/>
            </p:nvSpPr>
            <p:spPr>
              <a:xfrm>
                <a:off x="2894400" y="2685960"/>
                <a:ext cx="784800" cy="308880"/>
              </a:xfrm>
              <a:custGeom>
                <a:avLst/>
                <a:gdLst/>
                <a:ahLst/>
                <a:rect l="l" t="t" r="r" b="b"/>
                <a:pathLst>
                  <a:path w="2184" h="862">
                    <a:moveTo>
                      <a:pt x="1093" y="862"/>
                    </a:moveTo>
                    <a:cubicBezTo>
                      <a:pt x="729" y="862"/>
                      <a:pt x="364" y="862"/>
                      <a:pt x="0" y="862"/>
                    </a:cubicBezTo>
                    <a:cubicBezTo>
                      <a:pt x="0" y="575"/>
                      <a:pt x="0" y="287"/>
                      <a:pt x="0" y="0"/>
                    </a:cubicBezTo>
                    <a:cubicBezTo>
                      <a:pt x="728" y="0"/>
                      <a:pt x="1456" y="0"/>
                      <a:pt x="2184" y="0"/>
                    </a:cubicBezTo>
                    <a:cubicBezTo>
                      <a:pt x="2184" y="287"/>
                      <a:pt x="2184" y="575"/>
                      <a:pt x="2184" y="862"/>
                    </a:cubicBezTo>
                    <a:cubicBezTo>
                      <a:pt x="1820" y="862"/>
                      <a:pt x="1457" y="862"/>
                      <a:pt x="1093" y="862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9" name=""/>
              <p:cNvSpPr/>
              <p:nvPr/>
            </p:nvSpPr>
            <p:spPr>
              <a:xfrm>
                <a:off x="2914920" y="2709360"/>
                <a:ext cx="10800" cy="300960"/>
              </a:xfrm>
              <a:custGeom>
                <a:avLst/>
                <a:gdLst/>
                <a:ahLst/>
                <a:rect l="l" t="t" r="r" b="b"/>
                <a:pathLst>
                  <a:path w="34" h="840">
                    <a:moveTo>
                      <a:pt x="34" y="31"/>
                    </a:moveTo>
                    <a:cubicBezTo>
                      <a:pt x="34" y="14"/>
                      <a:pt x="34" y="0"/>
                      <a:pt x="17" y="0"/>
                    </a:cubicBezTo>
                    <a:cubicBezTo>
                      <a:pt x="0" y="0"/>
                      <a:pt x="0" y="14"/>
                      <a:pt x="0" y="31"/>
                    </a:cubicBezTo>
                    <a:cubicBezTo>
                      <a:pt x="0" y="290"/>
                      <a:pt x="0" y="550"/>
                      <a:pt x="0" y="809"/>
                    </a:cubicBezTo>
                    <a:cubicBezTo>
                      <a:pt x="0" y="823"/>
                      <a:pt x="0" y="840"/>
                      <a:pt x="17" y="840"/>
                    </a:cubicBezTo>
                    <a:cubicBezTo>
                      <a:pt x="34" y="840"/>
                      <a:pt x="34" y="823"/>
                      <a:pt x="34" y="809"/>
                    </a:cubicBezTo>
                    <a:cubicBezTo>
                      <a:pt x="34" y="550"/>
                      <a:pt x="34" y="290"/>
                      <a:pt x="34" y="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0" name=""/>
              <p:cNvSpPr/>
              <p:nvPr/>
            </p:nvSpPr>
            <p:spPr>
              <a:xfrm>
                <a:off x="2972160" y="2802240"/>
                <a:ext cx="198720" cy="135720"/>
              </a:xfrm>
              <a:custGeom>
                <a:avLst/>
                <a:gdLst/>
                <a:ahLst/>
                <a:rect l="l" t="t" r="r" b="b"/>
                <a:pathLst>
                  <a:path w="556" h="381">
                    <a:moveTo>
                      <a:pt x="364" y="86"/>
                    </a:moveTo>
                    <a:cubicBezTo>
                      <a:pt x="369" y="67"/>
                      <a:pt x="376" y="36"/>
                      <a:pt x="376" y="31"/>
                    </a:cubicBezTo>
                    <a:cubicBezTo>
                      <a:pt x="376" y="17"/>
                      <a:pt x="364" y="10"/>
                      <a:pt x="352" y="10"/>
                    </a:cubicBezTo>
                    <a:cubicBezTo>
                      <a:pt x="342" y="10"/>
                      <a:pt x="328" y="17"/>
                      <a:pt x="321" y="34"/>
                    </a:cubicBezTo>
                    <a:cubicBezTo>
                      <a:pt x="319" y="39"/>
                      <a:pt x="278" y="199"/>
                      <a:pt x="273" y="221"/>
                    </a:cubicBezTo>
                    <a:cubicBezTo>
                      <a:pt x="268" y="247"/>
                      <a:pt x="266" y="261"/>
                      <a:pt x="266" y="276"/>
                    </a:cubicBezTo>
                    <a:cubicBezTo>
                      <a:pt x="266" y="285"/>
                      <a:pt x="266" y="288"/>
                      <a:pt x="266" y="292"/>
                    </a:cubicBezTo>
                    <a:cubicBezTo>
                      <a:pt x="247" y="335"/>
                      <a:pt x="223" y="362"/>
                      <a:pt x="189" y="362"/>
                    </a:cubicBezTo>
                    <a:cubicBezTo>
                      <a:pt x="122" y="362"/>
                      <a:pt x="122" y="300"/>
                      <a:pt x="122" y="285"/>
                    </a:cubicBezTo>
                    <a:cubicBezTo>
                      <a:pt x="122" y="259"/>
                      <a:pt x="127" y="225"/>
                      <a:pt x="165" y="122"/>
                    </a:cubicBezTo>
                    <a:cubicBezTo>
                      <a:pt x="175" y="98"/>
                      <a:pt x="179" y="86"/>
                      <a:pt x="179" y="70"/>
                    </a:cubicBezTo>
                    <a:cubicBezTo>
                      <a:pt x="179" y="31"/>
                      <a:pt x="151" y="0"/>
                      <a:pt x="110" y="0"/>
                    </a:cubicBezTo>
                    <a:cubicBezTo>
                      <a:pt x="31" y="0"/>
                      <a:pt x="0" y="122"/>
                      <a:pt x="0" y="130"/>
                    </a:cubicBezTo>
                    <a:cubicBezTo>
                      <a:pt x="0" y="139"/>
                      <a:pt x="7" y="139"/>
                      <a:pt x="9" y="139"/>
                    </a:cubicBezTo>
                    <a:cubicBezTo>
                      <a:pt x="19" y="139"/>
                      <a:pt x="19" y="137"/>
                      <a:pt x="24" y="122"/>
                    </a:cubicBezTo>
                    <a:cubicBezTo>
                      <a:pt x="45" y="46"/>
                      <a:pt x="79" y="19"/>
                      <a:pt x="108" y="19"/>
                    </a:cubicBezTo>
                    <a:cubicBezTo>
                      <a:pt x="115" y="19"/>
                      <a:pt x="129" y="19"/>
                      <a:pt x="129" y="46"/>
                    </a:cubicBezTo>
                    <a:cubicBezTo>
                      <a:pt x="129" y="67"/>
                      <a:pt x="120" y="91"/>
                      <a:pt x="115" y="106"/>
                    </a:cubicBezTo>
                    <a:cubicBezTo>
                      <a:pt x="76" y="204"/>
                      <a:pt x="67" y="242"/>
                      <a:pt x="67" y="276"/>
                    </a:cubicBezTo>
                    <a:cubicBezTo>
                      <a:pt x="67" y="352"/>
                      <a:pt x="124" y="381"/>
                      <a:pt x="187" y="381"/>
                    </a:cubicBezTo>
                    <a:cubicBezTo>
                      <a:pt x="201" y="381"/>
                      <a:pt x="239" y="381"/>
                      <a:pt x="273" y="321"/>
                    </a:cubicBezTo>
                    <a:cubicBezTo>
                      <a:pt x="297" y="376"/>
                      <a:pt x="354" y="381"/>
                      <a:pt x="378" y="381"/>
                    </a:cubicBezTo>
                    <a:cubicBezTo>
                      <a:pt x="443" y="381"/>
                      <a:pt x="479" y="328"/>
                      <a:pt x="501" y="278"/>
                    </a:cubicBezTo>
                    <a:cubicBezTo>
                      <a:pt x="529" y="211"/>
                      <a:pt x="556" y="98"/>
                      <a:pt x="556" y="60"/>
                    </a:cubicBezTo>
                    <a:cubicBezTo>
                      <a:pt x="556" y="12"/>
                      <a:pt x="534" y="0"/>
                      <a:pt x="520" y="0"/>
                    </a:cubicBezTo>
                    <a:cubicBezTo>
                      <a:pt x="498" y="0"/>
                      <a:pt x="477" y="22"/>
                      <a:pt x="477" y="41"/>
                    </a:cubicBezTo>
                    <a:cubicBezTo>
                      <a:pt x="477" y="51"/>
                      <a:pt x="482" y="58"/>
                      <a:pt x="491" y="63"/>
                    </a:cubicBezTo>
                    <a:cubicBezTo>
                      <a:pt x="498" y="72"/>
                      <a:pt x="520" y="94"/>
                      <a:pt x="520" y="134"/>
                    </a:cubicBezTo>
                    <a:cubicBezTo>
                      <a:pt x="520" y="163"/>
                      <a:pt x="496" y="244"/>
                      <a:pt x="474" y="288"/>
                    </a:cubicBezTo>
                    <a:cubicBezTo>
                      <a:pt x="453" y="333"/>
                      <a:pt x="424" y="362"/>
                      <a:pt x="381" y="362"/>
                    </a:cubicBezTo>
                    <a:cubicBezTo>
                      <a:pt x="342" y="362"/>
                      <a:pt x="319" y="338"/>
                      <a:pt x="319" y="290"/>
                    </a:cubicBezTo>
                    <a:cubicBezTo>
                      <a:pt x="319" y="266"/>
                      <a:pt x="326" y="240"/>
                      <a:pt x="328" y="228"/>
                    </a:cubicBezTo>
                    <a:cubicBezTo>
                      <a:pt x="340" y="181"/>
                      <a:pt x="352" y="134"/>
                      <a:pt x="364" y="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1" name=""/>
              <p:cNvSpPr/>
              <p:nvPr/>
            </p:nvSpPr>
            <p:spPr>
              <a:xfrm>
                <a:off x="3224160" y="2709360"/>
                <a:ext cx="10440" cy="300960"/>
              </a:xfrm>
              <a:custGeom>
                <a:avLst/>
                <a:gdLst/>
                <a:ahLst/>
                <a:rect l="l" t="t" r="r" b="b"/>
                <a:pathLst>
                  <a:path w="33" h="840">
                    <a:moveTo>
                      <a:pt x="33" y="31"/>
                    </a:moveTo>
                    <a:cubicBezTo>
                      <a:pt x="33" y="14"/>
                      <a:pt x="33" y="0"/>
                      <a:pt x="16" y="0"/>
                    </a:cubicBezTo>
                    <a:cubicBezTo>
                      <a:pt x="0" y="0"/>
                      <a:pt x="0" y="14"/>
                      <a:pt x="0" y="31"/>
                    </a:cubicBezTo>
                    <a:cubicBezTo>
                      <a:pt x="0" y="290"/>
                      <a:pt x="0" y="550"/>
                      <a:pt x="0" y="809"/>
                    </a:cubicBezTo>
                    <a:cubicBezTo>
                      <a:pt x="0" y="823"/>
                      <a:pt x="0" y="840"/>
                      <a:pt x="16" y="840"/>
                    </a:cubicBezTo>
                    <a:cubicBezTo>
                      <a:pt x="33" y="840"/>
                      <a:pt x="33" y="823"/>
                      <a:pt x="33" y="809"/>
                    </a:cubicBezTo>
                    <a:cubicBezTo>
                      <a:pt x="33" y="550"/>
                      <a:pt x="33" y="290"/>
                      <a:pt x="33" y="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2" name=""/>
              <p:cNvSpPr/>
              <p:nvPr/>
            </p:nvSpPr>
            <p:spPr>
              <a:xfrm>
                <a:off x="3286080" y="2670480"/>
                <a:ext cx="91800" cy="138960"/>
              </a:xfrm>
              <a:custGeom>
                <a:avLst/>
                <a:gdLst/>
                <a:ahLst/>
                <a:rect l="l" t="t" r="r" b="b"/>
                <a:pathLst>
                  <a:path w="259" h="390">
                    <a:moveTo>
                      <a:pt x="259" y="285"/>
                    </a:moveTo>
                    <a:cubicBezTo>
                      <a:pt x="253" y="285"/>
                      <a:pt x="246" y="285"/>
                      <a:pt x="240" y="285"/>
                    </a:cubicBezTo>
                    <a:cubicBezTo>
                      <a:pt x="238" y="297"/>
                      <a:pt x="233" y="330"/>
                      <a:pt x="223" y="338"/>
                    </a:cubicBezTo>
                    <a:cubicBezTo>
                      <a:pt x="218" y="340"/>
                      <a:pt x="175" y="340"/>
                      <a:pt x="166" y="340"/>
                    </a:cubicBezTo>
                    <a:cubicBezTo>
                      <a:pt x="130" y="340"/>
                      <a:pt x="94" y="340"/>
                      <a:pt x="58" y="340"/>
                    </a:cubicBezTo>
                    <a:cubicBezTo>
                      <a:pt x="120" y="287"/>
                      <a:pt x="139" y="270"/>
                      <a:pt x="175" y="242"/>
                    </a:cubicBezTo>
                    <a:cubicBezTo>
                      <a:pt x="218" y="208"/>
                      <a:pt x="259" y="170"/>
                      <a:pt x="259" y="115"/>
                    </a:cubicBezTo>
                    <a:cubicBezTo>
                      <a:pt x="259" y="43"/>
                      <a:pt x="197" y="0"/>
                      <a:pt x="123" y="0"/>
                    </a:cubicBezTo>
                    <a:cubicBezTo>
                      <a:pt x="48" y="0"/>
                      <a:pt x="0" y="53"/>
                      <a:pt x="0" y="105"/>
                    </a:cubicBezTo>
                    <a:cubicBezTo>
                      <a:pt x="0" y="136"/>
                      <a:pt x="24" y="139"/>
                      <a:pt x="31" y="139"/>
                    </a:cubicBezTo>
                    <a:cubicBezTo>
                      <a:pt x="43" y="139"/>
                      <a:pt x="63" y="129"/>
                      <a:pt x="63" y="108"/>
                    </a:cubicBezTo>
                    <a:cubicBezTo>
                      <a:pt x="63" y="96"/>
                      <a:pt x="58" y="77"/>
                      <a:pt x="27" y="77"/>
                    </a:cubicBezTo>
                    <a:cubicBezTo>
                      <a:pt x="46" y="33"/>
                      <a:pt x="84" y="21"/>
                      <a:pt x="113" y="21"/>
                    </a:cubicBezTo>
                    <a:cubicBezTo>
                      <a:pt x="173" y="21"/>
                      <a:pt x="202" y="67"/>
                      <a:pt x="202" y="115"/>
                    </a:cubicBezTo>
                    <a:cubicBezTo>
                      <a:pt x="202" y="165"/>
                      <a:pt x="166" y="206"/>
                      <a:pt x="147" y="227"/>
                    </a:cubicBezTo>
                    <a:cubicBezTo>
                      <a:pt x="99" y="274"/>
                      <a:pt x="52" y="322"/>
                      <a:pt x="5" y="369"/>
                    </a:cubicBezTo>
                    <a:cubicBezTo>
                      <a:pt x="0" y="373"/>
                      <a:pt x="0" y="373"/>
                      <a:pt x="0" y="390"/>
                    </a:cubicBezTo>
                    <a:cubicBezTo>
                      <a:pt x="81" y="390"/>
                      <a:pt x="162" y="390"/>
                      <a:pt x="242" y="390"/>
                    </a:cubicBezTo>
                    <a:cubicBezTo>
                      <a:pt x="248" y="355"/>
                      <a:pt x="254" y="320"/>
                      <a:pt x="259" y="28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3" name=""/>
              <p:cNvSpPr/>
              <p:nvPr/>
            </p:nvSpPr>
            <p:spPr>
              <a:xfrm>
                <a:off x="3425040" y="2709360"/>
                <a:ext cx="115920" cy="300960"/>
              </a:xfrm>
              <a:custGeom>
                <a:avLst/>
                <a:gdLst/>
                <a:ahLst/>
                <a:rect l="l" t="t" r="r" b="b"/>
                <a:pathLst>
                  <a:path w="326" h="840">
                    <a:moveTo>
                      <a:pt x="324" y="31"/>
                    </a:moveTo>
                    <a:cubicBezTo>
                      <a:pt x="326" y="21"/>
                      <a:pt x="326" y="21"/>
                      <a:pt x="326" y="16"/>
                    </a:cubicBezTo>
                    <a:cubicBezTo>
                      <a:pt x="326" y="7"/>
                      <a:pt x="319" y="0"/>
                      <a:pt x="310" y="0"/>
                    </a:cubicBezTo>
                    <a:cubicBezTo>
                      <a:pt x="305" y="0"/>
                      <a:pt x="300" y="2"/>
                      <a:pt x="295" y="7"/>
                    </a:cubicBezTo>
                    <a:cubicBezTo>
                      <a:pt x="198" y="273"/>
                      <a:pt x="102" y="540"/>
                      <a:pt x="5" y="807"/>
                    </a:cubicBezTo>
                    <a:cubicBezTo>
                      <a:pt x="0" y="819"/>
                      <a:pt x="0" y="821"/>
                      <a:pt x="0" y="823"/>
                    </a:cubicBezTo>
                    <a:cubicBezTo>
                      <a:pt x="0" y="833"/>
                      <a:pt x="7" y="840"/>
                      <a:pt x="17" y="840"/>
                    </a:cubicBezTo>
                    <a:cubicBezTo>
                      <a:pt x="27" y="840"/>
                      <a:pt x="31" y="833"/>
                      <a:pt x="36" y="819"/>
                    </a:cubicBezTo>
                    <a:cubicBezTo>
                      <a:pt x="132" y="556"/>
                      <a:pt x="228" y="293"/>
                      <a:pt x="324" y="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4" name=""/>
              <p:cNvSpPr/>
              <p:nvPr/>
            </p:nvSpPr>
            <p:spPr>
              <a:xfrm>
                <a:off x="3575160" y="2734200"/>
                <a:ext cx="119520" cy="200160"/>
              </a:xfrm>
              <a:custGeom>
                <a:avLst/>
                <a:gdLst/>
                <a:ahLst/>
                <a:rect l="l" t="t" r="r" b="b"/>
                <a:pathLst>
                  <a:path w="336" h="560">
                    <a:moveTo>
                      <a:pt x="65" y="496"/>
                    </a:moveTo>
                    <a:cubicBezTo>
                      <a:pt x="95" y="467"/>
                      <a:pt x="124" y="438"/>
                      <a:pt x="154" y="410"/>
                    </a:cubicBezTo>
                    <a:cubicBezTo>
                      <a:pt x="286" y="295"/>
                      <a:pt x="336" y="249"/>
                      <a:pt x="336" y="165"/>
                    </a:cubicBezTo>
                    <a:cubicBezTo>
                      <a:pt x="336" y="70"/>
                      <a:pt x="259" y="0"/>
                      <a:pt x="156" y="0"/>
                    </a:cubicBezTo>
                    <a:cubicBezTo>
                      <a:pt x="63" y="0"/>
                      <a:pt x="0" y="79"/>
                      <a:pt x="0" y="153"/>
                    </a:cubicBezTo>
                    <a:cubicBezTo>
                      <a:pt x="0" y="201"/>
                      <a:pt x="41" y="201"/>
                      <a:pt x="44" y="201"/>
                    </a:cubicBezTo>
                    <a:cubicBezTo>
                      <a:pt x="58" y="201"/>
                      <a:pt x="89" y="189"/>
                      <a:pt x="89" y="156"/>
                    </a:cubicBezTo>
                    <a:cubicBezTo>
                      <a:pt x="89" y="134"/>
                      <a:pt x="72" y="113"/>
                      <a:pt x="44" y="113"/>
                    </a:cubicBezTo>
                    <a:cubicBezTo>
                      <a:pt x="36" y="113"/>
                      <a:pt x="34" y="113"/>
                      <a:pt x="32" y="113"/>
                    </a:cubicBezTo>
                    <a:cubicBezTo>
                      <a:pt x="51" y="58"/>
                      <a:pt x="96" y="26"/>
                      <a:pt x="147" y="26"/>
                    </a:cubicBezTo>
                    <a:cubicBezTo>
                      <a:pt x="223" y="26"/>
                      <a:pt x="259" y="96"/>
                      <a:pt x="259" y="165"/>
                    </a:cubicBezTo>
                    <a:cubicBezTo>
                      <a:pt x="259" y="232"/>
                      <a:pt x="216" y="297"/>
                      <a:pt x="171" y="350"/>
                    </a:cubicBezTo>
                    <a:cubicBezTo>
                      <a:pt x="117" y="410"/>
                      <a:pt x="64" y="469"/>
                      <a:pt x="10" y="529"/>
                    </a:cubicBezTo>
                    <a:cubicBezTo>
                      <a:pt x="0" y="539"/>
                      <a:pt x="0" y="541"/>
                      <a:pt x="0" y="560"/>
                    </a:cubicBezTo>
                    <a:cubicBezTo>
                      <a:pt x="104" y="560"/>
                      <a:pt x="208" y="560"/>
                      <a:pt x="312" y="560"/>
                    </a:cubicBezTo>
                    <a:cubicBezTo>
                      <a:pt x="320" y="512"/>
                      <a:pt x="328" y="463"/>
                      <a:pt x="336" y="414"/>
                    </a:cubicBezTo>
                    <a:cubicBezTo>
                      <a:pt x="329" y="414"/>
                      <a:pt x="322" y="414"/>
                      <a:pt x="314" y="414"/>
                    </a:cubicBezTo>
                    <a:cubicBezTo>
                      <a:pt x="310" y="441"/>
                      <a:pt x="305" y="477"/>
                      <a:pt x="295" y="489"/>
                    </a:cubicBezTo>
                    <a:cubicBezTo>
                      <a:pt x="290" y="496"/>
                      <a:pt x="235" y="496"/>
                      <a:pt x="216" y="496"/>
                    </a:cubicBezTo>
                    <a:cubicBezTo>
                      <a:pt x="166" y="496"/>
                      <a:pt x="115" y="496"/>
                      <a:pt x="65" y="4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pic>
        <p:nvPicPr>
          <p:cNvPr id="365" name="" descr=""/>
          <p:cNvPicPr/>
          <p:nvPr/>
        </p:nvPicPr>
        <p:blipFill>
          <a:blip r:embed="rId1"/>
          <a:stretch/>
        </p:blipFill>
        <p:spPr>
          <a:xfrm>
            <a:off x="6225120" y="2506320"/>
            <a:ext cx="2917440" cy="283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-1814760" y="-1143000"/>
            <a:ext cx="9357120" cy="7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Kernel algoritam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712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Transformiše podatke u prostor gde su klase linearno odvojive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Kernel funkcija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Dobijena funkcija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368" name=""/>
          <p:cNvGrpSpPr/>
          <p:nvPr/>
        </p:nvGrpSpPr>
        <p:grpSpPr>
          <a:xfrm>
            <a:off x="3251880" y="2413800"/>
            <a:ext cx="2912040" cy="300240"/>
            <a:chOff x="3251880" y="2413800"/>
            <a:chExt cx="2912040" cy="300240"/>
          </a:xfrm>
        </p:grpSpPr>
        <p:grpSp>
          <p:nvGrpSpPr>
            <p:cNvPr id="369" name=""/>
            <p:cNvGrpSpPr/>
            <p:nvPr/>
          </p:nvGrpSpPr>
          <p:grpSpPr>
            <a:xfrm>
              <a:off x="3251880" y="2413800"/>
              <a:ext cx="2912040" cy="300240"/>
              <a:chOff x="3251880" y="2413800"/>
              <a:chExt cx="2912040" cy="300240"/>
            </a:xfrm>
          </p:grpSpPr>
          <p:sp>
            <p:nvSpPr>
              <p:cNvPr id="370" name=""/>
              <p:cNvSpPr/>
              <p:nvPr/>
            </p:nvSpPr>
            <p:spPr>
              <a:xfrm>
                <a:off x="3251880" y="2429280"/>
                <a:ext cx="2896560" cy="269280"/>
              </a:xfrm>
              <a:custGeom>
                <a:avLst/>
                <a:gdLst/>
                <a:ahLst/>
                <a:rect l="l" t="t" r="r" b="b"/>
                <a:pathLst>
                  <a:path w="8050" h="752">
                    <a:moveTo>
                      <a:pt x="0" y="0"/>
                    </a:moveTo>
                    <a:cubicBezTo>
                      <a:pt x="2683" y="0"/>
                      <a:pt x="5367" y="0"/>
                      <a:pt x="8050" y="0"/>
                    </a:cubicBezTo>
                    <a:cubicBezTo>
                      <a:pt x="8050" y="251"/>
                      <a:pt x="8050" y="501"/>
                      <a:pt x="8050" y="752"/>
                    </a:cubicBezTo>
                    <a:cubicBezTo>
                      <a:pt x="5367" y="752"/>
                      <a:pt x="2683" y="752"/>
                      <a:pt x="0" y="752"/>
                    </a:cubicBezTo>
                    <a:cubicBezTo>
                      <a:pt x="0" y="501"/>
                      <a:pt x="0" y="25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1" name=""/>
              <p:cNvSpPr/>
              <p:nvPr/>
            </p:nvSpPr>
            <p:spPr>
              <a:xfrm>
                <a:off x="3252600" y="2431080"/>
                <a:ext cx="136080" cy="210600"/>
              </a:xfrm>
              <a:custGeom>
                <a:avLst/>
                <a:gdLst/>
                <a:ahLst/>
                <a:rect l="l" t="t" r="r" b="b"/>
                <a:pathLst>
                  <a:path w="382" h="589">
                    <a:moveTo>
                      <a:pt x="197" y="7"/>
                    </a:moveTo>
                    <a:cubicBezTo>
                      <a:pt x="193" y="5"/>
                      <a:pt x="197" y="0"/>
                      <a:pt x="185" y="0"/>
                    </a:cubicBezTo>
                    <a:cubicBezTo>
                      <a:pt x="166" y="0"/>
                      <a:pt x="106" y="5"/>
                      <a:pt x="82" y="7"/>
                    </a:cubicBezTo>
                    <a:cubicBezTo>
                      <a:pt x="77" y="7"/>
                      <a:pt x="68" y="9"/>
                      <a:pt x="68" y="24"/>
                    </a:cubicBezTo>
                    <a:cubicBezTo>
                      <a:pt x="68" y="33"/>
                      <a:pt x="75" y="33"/>
                      <a:pt x="87" y="33"/>
                    </a:cubicBezTo>
                    <a:cubicBezTo>
                      <a:pt x="128" y="33"/>
                      <a:pt x="130" y="41"/>
                      <a:pt x="130" y="48"/>
                    </a:cubicBezTo>
                    <a:cubicBezTo>
                      <a:pt x="129" y="53"/>
                      <a:pt x="128" y="59"/>
                      <a:pt x="128" y="65"/>
                    </a:cubicBezTo>
                    <a:cubicBezTo>
                      <a:pt x="87" y="226"/>
                      <a:pt x="46" y="387"/>
                      <a:pt x="5" y="548"/>
                    </a:cubicBezTo>
                    <a:cubicBezTo>
                      <a:pt x="0" y="560"/>
                      <a:pt x="0" y="560"/>
                      <a:pt x="0" y="567"/>
                    </a:cubicBezTo>
                    <a:cubicBezTo>
                      <a:pt x="0" y="586"/>
                      <a:pt x="17" y="589"/>
                      <a:pt x="27" y="589"/>
                    </a:cubicBezTo>
                    <a:cubicBezTo>
                      <a:pt x="36" y="589"/>
                      <a:pt x="48" y="582"/>
                      <a:pt x="53" y="572"/>
                    </a:cubicBezTo>
                    <a:cubicBezTo>
                      <a:pt x="58" y="565"/>
                      <a:pt x="96" y="409"/>
                      <a:pt x="101" y="388"/>
                    </a:cubicBezTo>
                    <a:cubicBezTo>
                      <a:pt x="130" y="390"/>
                      <a:pt x="200" y="405"/>
                      <a:pt x="200" y="460"/>
                    </a:cubicBezTo>
                    <a:cubicBezTo>
                      <a:pt x="200" y="467"/>
                      <a:pt x="200" y="469"/>
                      <a:pt x="197" y="476"/>
                    </a:cubicBezTo>
                    <a:cubicBezTo>
                      <a:pt x="195" y="488"/>
                      <a:pt x="192" y="498"/>
                      <a:pt x="192" y="507"/>
                    </a:cubicBezTo>
                    <a:cubicBezTo>
                      <a:pt x="192" y="555"/>
                      <a:pt x="226" y="589"/>
                      <a:pt x="272" y="589"/>
                    </a:cubicBezTo>
                    <a:cubicBezTo>
                      <a:pt x="296" y="589"/>
                      <a:pt x="320" y="577"/>
                      <a:pt x="339" y="546"/>
                    </a:cubicBezTo>
                    <a:cubicBezTo>
                      <a:pt x="358" y="507"/>
                      <a:pt x="367" y="462"/>
                      <a:pt x="367" y="460"/>
                    </a:cubicBezTo>
                    <a:cubicBezTo>
                      <a:pt x="367" y="452"/>
                      <a:pt x="360" y="452"/>
                      <a:pt x="358" y="452"/>
                    </a:cubicBezTo>
                    <a:cubicBezTo>
                      <a:pt x="348" y="452"/>
                      <a:pt x="348" y="455"/>
                      <a:pt x="346" y="467"/>
                    </a:cubicBezTo>
                    <a:cubicBezTo>
                      <a:pt x="329" y="529"/>
                      <a:pt x="310" y="572"/>
                      <a:pt x="272" y="572"/>
                    </a:cubicBezTo>
                    <a:cubicBezTo>
                      <a:pt x="257" y="572"/>
                      <a:pt x="245" y="563"/>
                      <a:pt x="245" y="531"/>
                    </a:cubicBezTo>
                    <a:cubicBezTo>
                      <a:pt x="245" y="517"/>
                      <a:pt x="250" y="498"/>
                      <a:pt x="252" y="486"/>
                    </a:cubicBezTo>
                    <a:cubicBezTo>
                      <a:pt x="255" y="472"/>
                      <a:pt x="255" y="467"/>
                      <a:pt x="255" y="460"/>
                    </a:cubicBezTo>
                    <a:cubicBezTo>
                      <a:pt x="255" y="405"/>
                      <a:pt x="202" y="381"/>
                      <a:pt x="130" y="371"/>
                    </a:cubicBezTo>
                    <a:cubicBezTo>
                      <a:pt x="156" y="357"/>
                      <a:pt x="185" y="330"/>
                      <a:pt x="204" y="309"/>
                    </a:cubicBezTo>
                    <a:cubicBezTo>
                      <a:pt x="245" y="266"/>
                      <a:pt x="284" y="227"/>
                      <a:pt x="324" y="227"/>
                    </a:cubicBezTo>
                    <a:cubicBezTo>
                      <a:pt x="329" y="227"/>
                      <a:pt x="329" y="227"/>
                      <a:pt x="331" y="230"/>
                    </a:cubicBezTo>
                    <a:cubicBezTo>
                      <a:pt x="341" y="232"/>
                      <a:pt x="343" y="232"/>
                      <a:pt x="348" y="237"/>
                    </a:cubicBezTo>
                    <a:cubicBezTo>
                      <a:pt x="351" y="237"/>
                      <a:pt x="351" y="237"/>
                      <a:pt x="353" y="239"/>
                    </a:cubicBezTo>
                    <a:cubicBezTo>
                      <a:pt x="312" y="242"/>
                      <a:pt x="305" y="275"/>
                      <a:pt x="305" y="285"/>
                    </a:cubicBezTo>
                    <a:cubicBezTo>
                      <a:pt x="305" y="299"/>
                      <a:pt x="315" y="314"/>
                      <a:pt x="336" y="314"/>
                    </a:cubicBezTo>
                    <a:cubicBezTo>
                      <a:pt x="358" y="314"/>
                      <a:pt x="382" y="294"/>
                      <a:pt x="382" y="263"/>
                    </a:cubicBezTo>
                    <a:cubicBezTo>
                      <a:pt x="382" y="237"/>
                      <a:pt x="363" y="211"/>
                      <a:pt x="327" y="211"/>
                    </a:cubicBezTo>
                    <a:cubicBezTo>
                      <a:pt x="303" y="211"/>
                      <a:pt x="264" y="218"/>
                      <a:pt x="202" y="285"/>
                    </a:cubicBezTo>
                    <a:cubicBezTo>
                      <a:pt x="173" y="316"/>
                      <a:pt x="142" y="349"/>
                      <a:pt x="108" y="361"/>
                    </a:cubicBezTo>
                    <a:cubicBezTo>
                      <a:pt x="138" y="243"/>
                      <a:pt x="168" y="125"/>
                      <a:pt x="197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2" name=""/>
              <p:cNvSpPr/>
              <p:nvPr/>
            </p:nvSpPr>
            <p:spPr>
              <a:xfrm>
                <a:off x="3434040" y="2413800"/>
                <a:ext cx="68760" cy="300240"/>
              </a:xfrm>
              <a:custGeom>
                <a:avLst/>
                <a:gdLst/>
                <a:ahLst/>
                <a:rect l="l" t="t" r="r" b="b"/>
                <a:pathLst>
                  <a:path w="195" h="838">
                    <a:moveTo>
                      <a:pt x="195" y="828"/>
                    </a:moveTo>
                    <a:cubicBezTo>
                      <a:pt x="195" y="826"/>
                      <a:pt x="195" y="826"/>
                      <a:pt x="180" y="812"/>
                    </a:cubicBezTo>
                    <a:cubicBezTo>
                      <a:pt x="75" y="706"/>
                      <a:pt x="48" y="548"/>
                      <a:pt x="48" y="419"/>
                    </a:cubicBezTo>
                    <a:cubicBezTo>
                      <a:pt x="48" y="273"/>
                      <a:pt x="79" y="127"/>
                      <a:pt x="185" y="22"/>
                    </a:cubicBezTo>
                    <a:cubicBezTo>
                      <a:pt x="195" y="12"/>
                      <a:pt x="195" y="12"/>
                      <a:pt x="195" y="7"/>
                    </a:cubicBezTo>
                    <a:cubicBezTo>
                      <a:pt x="195" y="2"/>
                      <a:pt x="192" y="0"/>
                      <a:pt x="187" y="0"/>
                    </a:cubicBezTo>
                    <a:cubicBezTo>
                      <a:pt x="178" y="0"/>
                      <a:pt x="103" y="57"/>
                      <a:pt x="53" y="163"/>
                    </a:cubicBezTo>
                    <a:cubicBezTo>
                      <a:pt x="10" y="256"/>
                      <a:pt x="0" y="350"/>
                      <a:pt x="0" y="419"/>
                    </a:cubicBezTo>
                    <a:cubicBezTo>
                      <a:pt x="0" y="484"/>
                      <a:pt x="10" y="587"/>
                      <a:pt x="55" y="680"/>
                    </a:cubicBezTo>
                    <a:cubicBezTo>
                      <a:pt x="106" y="783"/>
                      <a:pt x="178" y="838"/>
                      <a:pt x="187" y="838"/>
                    </a:cubicBezTo>
                    <a:cubicBezTo>
                      <a:pt x="192" y="838"/>
                      <a:pt x="195" y="836"/>
                      <a:pt x="195" y="82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3" name=""/>
              <p:cNvSpPr/>
              <p:nvPr/>
            </p:nvSpPr>
            <p:spPr>
              <a:xfrm>
                <a:off x="3530880" y="2507040"/>
                <a:ext cx="149760" cy="134640"/>
              </a:xfrm>
              <a:custGeom>
                <a:avLst/>
                <a:gdLst/>
                <a:ahLst/>
                <a:rect l="l" t="t" r="r" b="b"/>
                <a:pathLst>
                  <a:path w="420" h="378">
                    <a:moveTo>
                      <a:pt x="257" y="117"/>
                    </a:moveTo>
                    <a:cubicBezTo>
                      <a:pt x="262" y="95"/>
                      <a:pt x="281" y="16"/>
                      <a:pt x="341" y="16"/>
                    </a:cubicBezTo>
                    <a:cubicBezTo>
                      <a:pt x="345" y="16"/>
                      <a:pt x="365" y="16"/>
                      <a:pt x="381" y="28"/>
                    </a:cubicBezTo>
                    <a:cubicBezTo>
                      <a:pt x="357" y="33"/>
                      <a:pt x="341" y="55"/>
                      <a:pt x="341" y="74"/>
                    </a:cubicBezTo>
                    <a:cubicBezTo>
                      <a:pt x="341" y="88"/>
                      <a:pt x="350" y="103"/>
                      <a:pt x="374" y="103"/>
                    </a:cubicBezTo>
                    <a:cubicBezTo>
                      <a:pt x="393" y="103"/>
                      <a:pt x="420" y="88"/>
                      <a:pt x="420" y="55"/>
                    </a:cubicBezTo>
                    <a:cubicBezTo>
                      <a:pt x="420" y="12"/>
                      <a:pt x="369" y="0"/>
                      <a:pt x="341" y="0"/>
                    </a:cubicBezTo>
                    <a:cubicBezTo>
                      <a:pt x="293" y="0"/>
                      <a:pt x="262" y="43"/>
                      <a:pt x="252" y="62"/>
                    </a:cubicBezTo>
                    <a:cubicBezTo>
                      <a:pt x="230" y="7"/>
                      <a:pt x="185" y="0"/>
                      <a:pt x="161" y="0"/>
                    </a:cubicBezTo>
                    <a:cubicBezTo>
                      <a:pt x="74" y="0"/>
                      <a:pt x="26" y="107"/>
                      <a:pt x="26" y="129"/>
                    </a:cubicBezTo>
                    <a:cubicBezTo>
                      <a:pt x="26" y="136"/>
                      <a:pt x="34" y="136"/>
                      <a:pt x="36" y="136"/>
                    </a:cubicBezTo>
                    <a:cubicBezTo>
                      <a:pt x="43" y="136"/>
                      <a:pt x="46" y="134"/>
                      <a:pt x="46" y="126"/>
                    </a:cubicBezTo>
                    <a:cubicBezTo>
                      <a:pt x="74" y="38"/>
                      <a:pt x="132" y="16"/>
                      <a:pt x="161" y="16"/>
                    </a:cubicBezTo>
                    <a:cubicBezTo>
                      <a:pt x="175" y="16"/>
                      <a:pt x="206" y="26"/>
                      <a:pt x="206" y="74"/>
                    </a:cubicBezTo>
                    <a:cubicBezTo>
                      <a:pt x="206" y="100"/>
                      <a:pt x="192" y="155"/>
                      <a:pt x="161" y="273"/>
                    </a:cubicBezTo>
                    <a:cubicBezTo>
                      <a:pt x="146" y="325"/>
                      <a:pt x="118" y="361"/>
                      <a:pt x="79" y="361"/>
                    </a:cubicBezTo>
                    <a:cubicBezTo>
                      <a:pt x="74" y="361"/>
                      <a:pt x="55" y="361"/>
                      <a:pt x="38" y="349"/>
                    </a:cubicBezTo>
                    <a:cubicBezTo>
                      <a:pt x="58" y="344"/>
                      <a:pt x="77" y="328"/>
                      <a:pt x="77" y="304"/>
                    </a:cubicBezTo>
                    <a:cubicBezTo>
                      <a:pt x="77" y="282"/>
                      <a:pt x="58" y="275"/>
                      <a:pt x="46" y="275"/>
                    </a:cubicBezTo>
                    <a:cubicBezTo>
                      <a:pt x="22" y="275"/>
                      <a:pt x="0" y="296"/>
                      <a:pt x="0" y="323"/>
                    </a:cubicBezTo>
                    <a:cubicBezTo>
                      <a:pt x="0" y="361"/>
                      <a:pt x="41" y="378"/>
                      <a:pt x="79" y="378"/>
                    </a:cubicBezTo>
                    <a:cubicBezTo>
                      <a:pt x="134" y="378"/>
                      <a:pt x="166" y="320"/>
                      <a:pt x="168" y="316"/>
                    </a:cubicBezTo>
                    <a:cubicBezTo>
                      <a:pt x="178" y="347"/>
                      <a:pt x="209" y="378"/>
                      <a:pt x="259" y="378"/>
                    </a:cubicBezTo>
                    <a:cubicBezTo>
                      <a:pt x="345" y="378"/>
                      <a:pt x="393" y="270"/>
                      <a:pt x="393" y="249"/>
                    </a:cubicBezTo>
                    <a:cubicBezTo>
                      <a:pt x="393" y="241"/>
                      <a:pt x="386" y="241"/>
                      <a:pt x="384" y="241"/>
                    </a:cubicBezTo>
                    <a:cubicBezTo>
                      <a:pt x="377" y="241"/>
                      <a:pt x="374" y="244"/>
                      <a:pt x="372" y="251"/>
                    </a:cubicBezTo>
                    <a:cubicBezTo>
                      <a:pt x="345" y="340"/>
                      <a:pt x="288" y="361"/>
                      <a:pt x="259" y="361"/>
                    </a:cubicBezTo>
                    <a:cubicBezTo>
                      <a:pt x="228" y="361"/>
                      <a:pt x="214" y="332"/>
                      <a:pt x="214" y="306"/>
                    </a:cubicBezTo>
                    <a:cubicBezTo>
                      <a:pt x="214" y="287"/>
                      <a:pt x="218" y="268"/>
                      <a:pt x="228" y="232"/>
                    </a:cubicBezTo>
                    <a:cubicBezTo>
                      <a:pt x="238" y="194"/>
                      <a:pt x="247" y="155"/>
                      <a:pt x="257" y="1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4" name=""/>
              <p:cNvSpPr/>
              <p:nvPr/>
            </p:nvSpPr>
            <p:spPr>
              <a:xfrm>
                <a:off x="3721680" y="2607840"/>
                <a:ext cx="34200" cy="88920"/>
              </a:xfrm>
              <a:custGeom>
                <a:avLst/>
                <a:gdLst/>
                <a:ahLst/>
                <a:rect l="l" t="t" r="r" b="b"/>
                <a:pathLst>
                  <a:path w="99" h="251">
                    <a:moveTo>
                      <a:pt x="99" y="88"/>
                    </a:moveTo>
                    <a:cubicBezTo>
                      <a:pt x="99" y="33"/>
                      <a:pt x="77" y="0"/>
                      <a:pt x="43" y="0"/>
                    </a:cubicBezTo>
                    <a:cubicBezTo>
                      <a:pt x="17" y="0"/>
                      <a:pt x="0" y="21"/>
                      <a:pt x="0" y="45"/>
                    </a:cubicBezTo>
                    <a:cubicBezTo>
                      <a:pt x="0" y="67"/>
                      <a:pt x="17" y="91"/>
                      <a:pt x="43" y="91"/>
                    </a:cubicBezTo>
                    <a:cubicBezTo>
                      <a:pt x="53" y="91"/>
                      <a:pt x="65" y="86"/>
                      <a:pt x="75" y="79"/>
                    </a:cubicBezTo>
                    <a:cubicBezTo>
                      <a:pt x="77" y="76"/>
                      <a:pt x="76" y="77"/>
                      <a:pt x="77" y="76"/>
                    </a:cubicBezTo>
                    <a:cubicBezTo>
                      <a:pt x="79" y="76"/>
                      <a:pt x="79" y="76"/>
                      <a:pt x="79" y="88"/>
                    </a:cubicBezTo>
                    <a:cubicBezTo>
                      <a:pt x="79" y="151"/>
                      <a:pt x="52" y="202"/>
                      <a:pt x="22" y="230"/>
                    </a:cubicBezTo>
                    <a:cubicBezTo>
                      <a:pt x="13" y="238"/>
                      <a:pt x="12" y="239"/>
                      <a:pt x="12" y="242"/>
                    </a:cubicBezTo>
                    <a:cubicBezTo>
                      <a:pt x="12" y="249"/>
                      <a:pt x="17" y="251"/>
                      <a:pt x="22" y="251"/>
                    </a:cubicBezTo>
                    <a:cubicBezTo>
                      <a:pt x="31" y="251"/>
                      <a:pt x="99" y="186"/>
                      <a:pt x="99" y="8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5" name=""/>
              <p:cNvSpPr/>
              <p:nvPr/>
            </p:nvSpPr>
            <p:spPr>
              <a:xfrm>
                <a:off x="3839400" y="2507040"/>
                <a:ext cx="149400" cy="134640"/>
              </a:xfrm>
              <a:custGeom>
                <a:avLst/>
                <a:gdLst/>
                <a:ahLst/>
                <a:rect l="l" t="t" r="r" b="b"/>
                <a:pathLst>
                  <a:path w="419" h="378">
                    <a:moveTo>
                      <a:pt x="256" y="117"/>
                    </a:moveTo>
                    <a:cubicBezTo>
                      <a:pt x="261" y="95"/>
                      <a:pt x="280" y="16"/>
                      <a:pt x="340" y="16"/>
                    </a:cubicBezTo>
                    <a:cubicBezTo>
                      <a:pt x="343" y="16"/>
                      <a:pt x="364" y="16"/>
                      <a:pt x="381" y="28"/>
                    </a:cubicBezTo>
                    <a:cubicBezTo>
                      <a:pt x="357" y="33"/>
                      <a:pt x="340" y="55"/>
                      <a:pt x="340" y="74"/>
                    </a:cubicBezTo>
                    <a:cubicBezTo>
                      <a:pt x="340" y="88"/>
                      <a:pt x="350" y="103"/>
                      <a:pt x="374" y="103"/>
                    </a:cubicBezTo>
                    <a:cubicBezTo>
                      <a:pt x="391" y="103"/>
                      <a:pt x="419" y="88"/>
                      <a:pt x="419" y="55"/>
                    </a:cubicBezTo>
                    <a:cubicBezTo>
                      <a:pt x="419" y="12"/>
                      <a:pt x="369" y="0"/>
                      <a:pt x="340" y="0"/>
                    </a:cubicBezTo>
                    <a:cubicBezTo>
                      <a:pt x="292" y="0"/>
                      <a:pt x="261" y="43"/>
                      <a:pt x="251" y="62"/>
                    </a:cubicBezTo>
                    <a:cubicBezTo>
                      <a:pt x="230" y="7"/>
                      <a:pt x="184" y="0"/>
                      <a:pt x="160" y="0"/>
                    </a:cubicBezTo>
                    <a:cubicBezTo>
                      <a:pt x="74" y="0"/>
                      <a:pt x="26" y="107"/>
                      <a:pt x="26" y="129"/>
                    </a:cubicBezTo>
                    <a:cubicBezTo>
                      <a:pt x="26" y="136"/>
                      <a:pt x="33" y="136"/>
                      <a:pt x="36" y="136"/>
                    </a:cubicBezTo>
                    <a:cubicBezTo>
                      <a:pt x="43" y="136"/>
                      <a:pt x="45" y="134"/>
                      <a:pt x="45" y="126"/>
                    </a:cubicBezTo>
                    <a:cubicBezTo>
                      <a:pt x="74" y="38"/>
                      <a:pt x="132" y="16"/>
                      <a:pt x="160" y="16"/>
                    </a:cubicBezTo>
                    <a:cubicBezTo>
                      <a:pt x="175" y="16"/>
                      <a:pt x="203" y="26"/>
                      <a:pt x="203" y="74"/>
                    </a:cubicBezTo>
                    <a:cubicBezTo>
                      <a:pt x="203" y="100"/>
                      <a:pt x="191" y="155"/>
                      <a:pt x="160" y="273"/>
                    </a:cubicBezTo>
                    <a:cubicBezTo>
                      <a:pt x="146" y="325"/>
                      <a:pt x="117" y="361"/>
                      <a:pt x="79" y="361"/>
                    </a:cubicBezTo>
                    <a:cubicBezTo>
                      <a:pt x="74" y="361"/>
                      <a:pt x="55" y="361"/>
                      <a:pt x="38" y="349"/>
                    </a:cubicBezTo>
                    <a:cubicBezTo>
                      <a:pt x="57" y="344"/>
                      <a:pt x="76" y="328"/>
                      <a:pt x="76" y="304"/>
                    </a:cubicBezTo>
                    <a:cubicBezTo>
                      <a:pt x="76" y="282"/>
                      <a:pt x="57" y="275"/>
                      <a:pt x="45" y="275"/>
                    </a:cubicBezTo>
                    <a:cubicBezTo>
                      <a:pt x="21" y="275"/>
                      <a:pt x="0" y="296"/>
                      <a:pt x="0" y="323"/>
                    </a:cubicBezTo>
                    <a:cubicBezTo>
                      <a:pt x="0" y="361"/>
                      <a:pt x="40" y="378"/>
                      <a:pt x="79" y="378"/>
                    </a:cubicBezTo>
                    <a:cubicBezTo>
                      <a:pt x="134" y="378"/>
                      <a:pt x="165" y="320"/>
                      <a:pt x="168" y="316"/>
                    </a:cubicBezTo>
                    <a:cubicBezTo>
                      <a:pt x="177" y="347"/>
                      <a:pt x="208" y="378"/>
                      <a:pt x="259" y="378"/>
                    </a:cubicBezTo>
                    <a:cubicBezTo>
                      <a:pt x="345" y="378"/>
                      <a:pt x="393" y="270"/>
                      <a:pt x="393" y="249"/>
                    </a:cubicBezTo>
                    <a:cubicBezTo>
                      <a:pt x="393" y="241"/>
                      <a:pt x="386" y="241"/>
                      <a:pt x="383" y="241"/>
                    </a:cubicBezTo>
                    <a:cubicBezTo>
                      <a:pt x="374" y="241"/>
                      <a:pt x="374" y="244"/>
                      <a:pt x="371" y="251"/>
                    </a:cubicBezTo>
                    <a:cubicBezTo>
                      <a:pt x="343" y="340"/>
                      <a:pt x="287" y="361"/>
                      <a:pt x="259" y="361"/>
                    </a:cubicBezTo>
                    <a:cubicBezTo>
                      <a:pt x="227" y="361"/>
                      <a:pt x="213" y="332"/>
                      <a:pt x="213" y="306"/>
                    </a:cubicBezTo>
                    <a:cubicBezTo>
                      <a:pt x="213" y="287"/>
                      <a:pt x="218" y="268"/>
                      <a:pt x="227" y="232"/>
                    </a:cubicBezTo>
                    <a:cubicBezTo>
                      <a:pt x="237" y="194"/>
                      <a:pt x="247" y="155"/>
                      <a:pt x="256" y="1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6" name=""/>
              <p:cNvSpPr/>
              <p:nvPr/>
            </p:nvSpPr>
            <p:spPr>
              <a:xfrm>
                <a:off x="4013640" y="2545560"/>
                <a:ext cx="62640" cy="140040"/>
              </a:xfrm>
              <a:custGeom>
                <a:avLst/>
                <a:gdLst/>
                <a:ahLst/>
                <a:rect l="l" t="t" r="r" b="b"/>
                <a:pathLst>
                  <a:path w="178" h="393">
                    <a:moveTo>
                      <a:pt x="163" y="22"/>
                    </a:moveTo>
                    <a:cubicBezTo>
                      <a:pt x="163" y="12"/>
                      <a:pt x="156" y="0"/>
                      <a:pt x="139" y="0"/>
                    </a:cubicBezTo>
                    <a:cubicBezTo>
                      <a:pt x="125" y="0"/>
                      <a:pt x="106" y="15"/>
                      <a:pt x="106" y="31"/>
                    </a:cubicBezTo>
                    <a:cubicBezTo>
                      <a:pt x="106" y="41"/>
                      <a:pt x="115" y="53"/>
                      <a:pt x="130" y="53"/>
                    </a:cubicBezTo>
                    <a:cubicBezTo>
                      <a:pt x="147" y="53"/>
                      <a:pt x="163" y="36"/>
                      <a:pt x="163" y="22"/>
                    </a:cubicBezTo>
                    <a:moveTo>
                      <a:pt x="43" y="319"/>
                    </a:moveTo>
                    <a:cubicBezTo>
                      <a:pt x="41" y="328"/>
                      <a:pt x="39" y="333"/>
                      <a:pt x="39" y="345"/>
                    </a:cubicBezTo>
                    <a:cubicBezTo>
                      <a:pt x="39" y="371"/>
                      <a:pt x="63" y="393"/>
                      <a:pt x="94" y="393"/>
                    </a:cubicBezTo>
                    <a:cubicBezTo>
                      <a:pt x="154" y="393"/>
                      <a:pt x="178" y="314"/>
                      <a:pt x="178" y="304"/>
                    </a:cubicBezTo>
                    <a:cubicBezTo>
                      <a:pt x="178" y="297"/>
                      <a:pt x="173" y="300"/>
                      <a:pt x="171" y="297"/>
                    </a:cubicBezTo>
                    <a:cubicBezTo>
                      <a:pt x="161" y="297"/>
                      <a:pt x="161" y="300"/>
                      <a:pt x="159" y="307"/>
                    </a:cubicBezTo>
                    <a:cubicBezTo>
                      <a:pt x="144" y="355"/>
                      <a:pt x="118" y="379"/>
                      <a:pt x="96" y="379"/>
                    </a:cubicBezTo>
                    <a:cubicBezTo>
                      <a:pt x="84" y="379"/>
                      <a:pt x="82" y="369"/>
                      <a:pt x="82" y="357"/>
                    </a:cubicBezTo>
                    <a:cubicBezTo>
                      <a:pt x="82" y="343"/>
                      <a:pt x="84" y="333"/>
                      <a:pt x="91" y="319"/>
                    </a:cubicBezTo>
                    <a:cubicBezTo>
                      <a:pt x="96" y="304"/>
                      <a:pt x="103" y="288"/>
                      <a:pt x="108" y="273"/>
                    </a:cubicBezTo>
                    <a:cubicBezTo>
                      <a:pt x="115" y="259"/>
                      <a:pt x="137" y="206"/>
                      <a:pt x="137" y="199"/>
                    </a:cubicBezTo>
                    <a:cubicBezTo>
                      <a:pt x="139" y="192"/>
                      <a:pt x="142" y="185"/>
                      <a:pt x="142" y="180"/>
                    </a:cubicBezTo>
                    <a:cubicBezTo>
                      <a:pt x="142" y="151"/>
                      <a:pt x="118" y="130"/>
                      <a:pt x="87" y="130"/>
                    </a:cubicBezTo>
                    <a:cubicBezTo>
                      <a:pt x="27" y="130"/>
                      <a:pt x="0" y="209"/>
                      <a:pt x="0" y="218"/>
                    </a:cubicBezTo>
                    <a:cubicBezTo>
                      <a:pt x="0" y="228"/>
                      <a:pt x="7" y="228"/>
                      <a:pt x="10" y="228"/>
                    </a:cubicBezTo>
                    <a:cubicBezTo>
                      <a:pt x="19" y="228"/>
                      <a:pt x="19" y="223"/>
                      <a:pt x="22" y="218"/>
                    </a:cubicBezTo>
                    <a:cubicBezTo>
                      <a:pt x="36" y="168"/>
                      <a:pt x="63" y="146"/>
                      <a:pt x="84" y="146"/>
                    </a:cubicBezTo>
                    <a:cubicBezTo>
                      <a:pt x="94" y="146"/>
                      <a:pt x="99" y="151"/>
                      <a:pt x="99" y="166"/>
                    </a:cubicBezTo>
                    <a:cubicBezTo>
                      <a:pt x="99" y="180"/>
                      <a:pt x="96" y="189"/>
                      <a:pt x="79" y="225"/>
                    </a:cubicBezTo>
                    <a:cubicBezTo>
                      <a:pt x="67" y="257"/>
                      <a:pt x="55" y="288"/>
                      <a:pt x="43" y="3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7" name=""/>
              <p:cNvSpPr/>
              <p:nvPr/>
            </p:nvSpPr>
            <p:spPr>
              <a:xfrm>
                <a:off x="4121640" y="2413800"/>
                <a:ext cx="69480" cy="300240"/>
              </a:xfrm>
              <a:custGeom>
                <a:avLst/>
                <a:gdLst/>
                <a:ahLst/>
                <a:rect l="l" t="t" r="r" b="b"/>
                <a:pathLst>
                  <a:path w="197" h="838">
                    <a:moveTo>
                      <a:pt x="197" y="419"/>
                    </a:moveTo>
                    <a:cubicBezTo>
                      <a:pt x="197" y="354"/>
                      <a:pt x="187" y="251"/>
                      <a:pt x="142" y="158"/>
                    </a:cubicBezTo>
                    <a:cubicBezTo>
                      <a:pt x="91" y="55"/>
                      <a:pt x="17" y="0"/>
                      <a:pt x="10" y="0"/>
                    </a:cubicBezTo>
                    <a:cubicBezTo>
                      <a:pt x="5" y="0"/>
                      <a:pt x="0" y="2"/>
                      <a:pt x="0" y="7"/>
                    </a:cubicBezTo>
                    <a:cubicBezTo>
                      <a:pt x="0" y="12"/>
                      <a:pt x="0" y="12"/>
                      <a:pt x="17" y="29"/>
                    </a:cubicBezTo>
                    <a:cubicBezTo>
                      <a:pt x="99" y="110"/>
                      <a:pt x="149" y="244"/>
                      <a:pt x="149" y="419"/>
                    </a:cubicBezTo>
                    <a:cubicBezTo>
                      <a:pt x="149" y="563"/>
                      <a:pt x="118" y="709"/>
                      <a:pt x="12" y="816"/>
                    </a:cubicBezTo>
                    <a:cubicBezTo>
                      <a:pt x="0" y="826"/>
                      <a:pt x="0" y="826"/>
                      <a:pt x="0" y="828"/>
                    </a:cubicBezTo>
                    <a:cubicBezTo>
                      <a:pt x="0" y="836"/>
                      <a:pt x="5" y="838"/>
                      <a:pt x="10" y="838"/>
                    </a:cubicBezTo>
                    <a:cubicBezTo>
                      <a:pt x="17" y="838"/>
                      <a:pt x="94" y="781"/>
                      <a:pt x="144" y="675"/>
                    </a:cubicBezTo>
                    <a:cubicBezTo>
                      <a:pt x="187" y="582"/>
                      <a:pt x="197" y="488"/>
                      <a:pt x="197" y="4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8" name=""/>
              <p:cNvSpPr/>
              <p:nvPr/>
            </p:nvSpPr>
            <p:spPr>
              <a:xfrm>
                <a:off x="4323960" y="2529360"/>
                <a:ext cx="200520" cy="69120"/>
              </a:xfrm>
              <a:custGeom>
                <a:avLst/>
                <a:gdLst/>
                <a:ahLst/>
                <a:rect l="l" t="t" r="r" b="b"/>
                <a:pathLst>
                  <a:path w="561" h="196">
                    <a:moveTo>
                      <a:pt x="532" y="33"/>
                    </a:moveTo>
                    <a:cubicBezTo>
                      <a:pt x="544" y="33"/>
                      <a:pt x="561" y="33"/>
                      <a:pt x="561" y="17"/>
                    </a:cubicBezTo>
                    <a:cubicBezTo>
                      <a:pt x="561" y="0"/>
                      <a:pt x="544" y="0"/>
                      <a:pt x="532" y="0"/>
                    </a:cubicBezTo>
                    <a:cubicBezTo>
                      <a:pt x="364" y="0"/>
                      <a:pt x="196" y="0"/>
                      <a:pt x="28" y="0"/>
                    </a:cubicBezTo>
                    <a:cubicBezTo>
                      <a:pt x="16" y="0"/>
                      <a:pt x="0" y="0"/>
                      <a:pt x="0" y="17"/>
                    </a:cubicBezTo>
                    <a:cubicBezTo>
                      <a:pt x="0" y="33"/>
                      <a:pt x="16" y="33"/>
                      <a:pt x="28" y="33"/>
                    </a:cubicBezTo>
                    <a:cubicBezTo>
                      <a:pt x="196" y="33"/>
                      <a:pt x="364" y="33"/>
                      <a:pt x="532" y="33"/>
                    </a:cubicBezTo>
                    <a:moveTo>
                      <a:pt x="532" y="196"/>
                    </a:moveTo>
                    <a:cubicBezTo>
                      <a:pt x="544" y="196"/>
                      <a:pt x="561" y="196"/>
                      <a:pt x="561" y="179"/>
                    </a:cubicBezTo>
                    <a:cubicBezTo>
                      <a:pt x="561" y="163"/>
                      <a:pt x="544" y="163"/>
                      <a:pt x="532" y="163"/>
                    </a:cubicBezTo>
                    <a:cubicBezTo>
                      <a:pt x="364" y="163"/>
                      <a:pt x="196" y="163"/>
                      <a:pt x="28" y="163"/>
                    </a:cubicBezTo>
                    <a:cubicBezTo>
                      <a:pt x="16" y="163"/>
                      <a:pt x="0" y="163"/>
                      <a:pt x="0" y="179"/>
                    </a:cubicBezTo>
                    <a:cubicBezTo>
                      <a:pt x="0" y="196"/>
                      <a:pt x="16" y="196"/>
                      <a:pt x="28" y="196"/>
                    </a:cubicBezTo>
                    <a:cubicBezTo>
                      <a:pt x="196" y="196"/>
                      <a:pt x="364" y="196"/>
                      <a:pt x="532" y="1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9" name=""/>
              <p:cNvSpPr/>
              <p:nvPr/>
            </p:nvSpPr>
            <p:spPr>
              <a:xfrm>
                <a:off x="4642560" y="2431080"/>
                <a:ext cx="157320" cy="269280"/>
              </a:xfrm>
              <a:custGeom>
                <a:avLst/>
                <a:gdLst/>
                <a:ahLst/>
                <a:rect l="l" t="t" r="r" b="b"/>
                <a:pathLst>
                  <a:path w="441" h="752">
                    <a:moveTo>
                      <a:pt x="326" y="19"/>
                    </a:moveTo>
                    <a:cubicBezTo>
                      <a:pt x="326" y="17"/>
                      <a:pt x="328" y="11"/>
                      <a:pt x="329" y="7"/>
                    </a:cubicBezTo>
                    <a:cubicBezTo>
                      <a:pt x="325" y="5"/>
                      <a:pt x="329" y="0"/>
                      <a:pt x="319" y="0"/>
                    </a:cubicBezTo>
                    <a:cubicBezTo>
                      <a:pt x="309" y="0"/>
                      <a:pt x="309" y="2"/>
                      <a:pt x="307" y="17"/>
                    </a:cubicBezTo>
                    <a:cubicBezTo>
                      <a:pt x="290" y="80"/>
                      <a:pt x="273" y="144"/>
                      <a:pt x="257" y="208"/>
                    </a:cubicBezTo>
                    <a:cubicBezTo>
                      <a:pt x="122" y="213"/>
                      <a:pt x="0" y="326"/>
                      <a:pt x="0" y="438"/>
                    </a:cubicBezTo>
                    <a:cubicBezTo>
                      <a:pt x="0" y="519"/>
                      <a:pt x="58" y="584"/>
                      <a:pt x="161" y="591"/>
                    </a:cubicBezTo>
                    <a:cubicBezTo>
                      <a:pt x="154" y="618"/>
                      <a:pt x="149" y="644"/>
                      <a:pt x="142" y="670"/>
                    </a:cubicBezTo>
                    <a:cubicBezTo>
                      <a:pt x="132" y="709"/>
                      <a:pt x="122" y="740"/>
                      <a:pt x="122" y="742"/>
                    </a:cubicBezTo>
                    <a:cubicBezTo>
                      <a:pt x="122" y="752"/>
                      <a:pt x="131" y="752"/>
                      <a:pt x="134" y="752"/>
                    </a:cubicBezTo>
                    <a:cubicBezTo>
                      <a:pt x="138" y="752"/>
                      <a:pt x="139" y="752"/>
                      <a:pt x="142" y="749"/>
                    </a:cubicBezTo>
                    <a:cubicBezTo>
                      <a:pt x="144" y="747"/>
                      <a:pt x="149" y="728"/>
                      <a:pt x="151" y="716"/>
                    </a:cubicBezTo>
                    <a:cubicBezTo>
                      <a:pt x="161" y="674"/>
                      <a:pt x="172" y="633"/>
                      <a:pt x="182" y="591"/>
                    </a:cubicBezTo>
                    <a:cubicBezTo>
                      <a:pt x="319" y="586"/>
                      <a:pt x="441" y="474"/>
                      <a:pt x="441" y="361"/>
                    </a:cubicBezTo>
                    <a:cubicBezTo>
                      <a:pt x="441" y="294"/>
                      <a:pt x="396" y="218"/>
                      <a:pt x="278" y="208"/>
                    </a:cubicBezTo>
                    <a:cubicBezTo>
                      <a:pt x="294" y="145"/>
                      <a:pt x="310" y="82"/>
                      <a:pt x="326" y="19"/>
                    </a:cubicBezTo>
                    <a:moveTo>
                      <a:pt x="165" y="572"/>
                    </a:moveTo>
                    <a:cubicBezTo>
                      <a:pt x="115" y="570"/>
                      <a:pt x="55" y="541"/>
                      <a:pt x="55" y="457"/>
                    </a:cubicBezTo>
                    <a:cubicBezTo>
                      <a:pt x="55" y="357"/>
                      <a:pt x="127" y="239"/>
                      <a:pt x="252" y="227"/>
                    </a:cubicBezTo>
                    <a:cubicBezTo>
                      <a:pt x="223" y="342"/>
                      <a:pt x="194" y="457"/>
                      <a:pt x="165" y="572"/>
                    </a:cubicBezTo>
                    <a:moveTo>
                      <a:pt x="273" y="227"/>
                    </a:moveTo>
                    <a:cubicBezTo>
                      <a:pt x="338" y="232"/>
                      <a:pt x="386" y="270"/>
                      <a:pt x="386" y="342"/>
                    </a:cubicBezTo>
                    <a:cubicBezTo>
                      <a:pt x="386" y="443"/>
                      <a:pt x="314" y="563"/>
                      <a:pt x="187" y="572"/>
                    </a:cubicBezTo>
                    <a:cubicBezTo>
                      <a:pt x="216" y="457"/>
                      <a:pt x="245" y="342"/>
                      <a:pt x="273" y="22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0" name=""/>
              <p:cNvSpPr/>
              <p:nvPr/>
            </p:nvSpPr>
            <p:spPr>
              <a:xfrm>
                <a:off x="4838760" y="2413800"/>
                <a:ext cx="68400" cy="300240"/>
              </a:xfrm>
              <a:custGeom>
                <a:avLst/>
                <a:gdLst/>
                <a:ahLst/>
                <a:rect l="l" t="t" r="r" b="b"/>
                <a:pathLst>
                  <a:path w="194" h="838">
                    <a:moveTo>
                      <a:pt x="194" y="828"/>
                    </a:moveTo>
                    <a:cubicBezTo>
                      <a:pt x="194" y="826"/>
                      <a:pt x="194" y="826"/>
                      <a:pt x="180" y="812"/>
                    </a:cubicBezTo>
                    <a:cubicBezTo>
                      <a:pt x="74" y="706"/>
                      <a:pt x="48" y="548"/>
                      <a:pt x="48" y="419"/>
                    </a:cubicBezTo>
                    <a:cubicBezTo>
                      <a:pt x="48" y="273"/>
                      <a:pt x="79" y="127"/>
                      <a:pt x="184" y="22"/>
                    </a:cubicBezTo>
                    <a:cubicBezTo>
                      <a:pt x="194" y="12"/>
                      <a:pt x="194" y="12"/>
                      <a:pt x="194" y="7"/>
                    </a:cubicBezTo>
                    <a:cubicBezTo>
                      <a:pt x="194" y="2"/>
                      <a:pt x="192" y="0"/>
                      <a:pt x="187" y="0"/>
                    </a:cubicBezTo>
                    <a:cubicBezTo>
                      <a:pt x="177" y="0"/>
                      <a:pt x="100" y="57"/>
                      <a:pt x="52" y="163"/>
                    </a:cubicBezTo>
                    <a:cubicBezTo>
                      <a:pt x="9" y="256"/>
                      <a:pt x="0" y="350"/>
                      <a:pt x="0" y="419"/>
                    </a:cubicBezTo>
                    <a:cubicBezTo>
                      <a:pt x="0" y="484"/>
                      <a:pt x="7" y="587"/>
                      <a:pt x="55" y="680"/>
                    </a:cubicBezTo>
                    <a:cubicBezTo>
                      <a:pt x="105" y="783"/>
                      <a:pt x="177" y="838"/>
                      <a:pt x="187" y="838"/>
                    </a:cubicBezTo>
                    <a:cubicBezTo>
                      <a:pt x="192" y="838"/>
                      <a:pt x="194" y="836"/>
                      <a:pt x="194" y="82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1" name=""/>
              <p:cNvSpPr/>
              <p:nvPr/>
            </p:nvSpPr>
            <p:spPr>
              <a:xfrm>
                <a:off x="4935240" y="2507040"/>
                <a:ext cx="149760" cy="134640"/>
              </a:xfrm>
              <a:custGeom>
                <a:avLst/>
                <a:gdLst/>
                <a:ahLst/>
                <a:rect l="l" t="t" r="r" b="b"/>
                <a:pathLst>
                  <a:path w="420" h="378">
                    <a:moveTo>
                      <a:pt x="257" y="117"/>
                    </a:moveTo>
                    <a:cubicBezTo>
                      <a:pt x="262" y="95"/>
                      <a:pt x="281" y="16"/>
                      <a:pt x="341" y="16"/>
                    </a:cubicBezTo>
                    <a:cubicBezTo>
                      <a:pt x="343" y="16"/>
                      <a:pt x="365" y="16"/>
                      <a:pt x="382" y="28"/>
                    </a:cubicBezTo>
                    <a:cubicBezTo>
                      <a:pt x="358" y="33"/>
                      <a:pt x="341" y="55"/>
                      <a:pt x="341" y="74"/>
                    </a:cubicBezTo>
                    <a:cubicBezTo>
                      <a:pt x="341" y="88"/>
                      <a:pt x="351" y="103"/>
                      <a:pt x="375" y="103"/>
                    </a:cubicBezTo>
                    <a:cubicBezTo>
                      <a:pt x="391" y="103"/>
                      <a:pt x="420" y="88"/>
                      <a:pt x="420" y="55"/>
                    </a:cubicBezTo>
                    <a:cubicBezTo>
                      <a:pt x="420" y="12"/>
                      <a:pt x="370" y="0"/>
                      <a:pt x="341" y="0"/>
                    </a:cubicBezTo>
                    <a:cubicBezTo>
                      <a:pt x="293" y="0"/>
                      <a:pt x="262" y="43"/>
                      <a:pt x="252" y="62"/>
                    </a:cubicBezTo>
                    <a:cubicBezTo>
                      <a:pt x="231" y="7"/>
                      <a:pt x="185" y="0"/>
                      <a:pt x="161" y="0"/>
                    </a:cubicBezTo>
                    <a:cubicBezTo>
                      <a:pt x="75" y="0"/>
                      <a:pt x="27" y="107"/>
                      <a:pt x="27" y="129"/>
                    </a:cubicBezTo>
                    <a:cubicBezTo>
                      <a:pt x="27" y="136"/>
                      <a:pt x="34" y="136"/>
                      <a:pt x="36" y="136"/>
                    </a:cubicBezTo>
                    <a:cubicBezTo>
                      <a:pt x="44" y="136"/>
                      <a:pt x="46" y="134"/>
                      <a:pt x="46" y="126"/>
                    </a:cubicBezTo>
                    <a:cubicBezTo>
                      <a:pt x="75" y="38"/>
                      <a:pt x="130" y="16"/>
                      <a:pt x="159" y="16"/>
                    </a:cubicBezTo>
                    <a:cubicBezTo>
                      <a:pt x="175" y="16"/>
                      <a:pt x="204" y="26"/>
                      <a:pt x="204" y="74"/>
                    </a:cubicBezTo>
                    <a:cubicBezTo>
                      <a:pt x="204" y="100"/>
                      <a:pt x="190" y="155"/>
                      <a:pt x="159" y="273"/>
                    </a:cubicBezTo>
                    <a:cubicBezTo>
                      <a:pt x="147" y="325"/>
                      <a:pt x="115" y="361"/>
                      <a:pt x="80" y="361"/>
                    </a:cubicBezTo>
                    <a:cubicBezTo>
                      <a:pt x="75" y="361"/>
                      <a:pt x="56" y="361"/>
                      <a:pt x="36" y="349"/>
                    </a:cubicBezTo>
                    <a:cubicBezTo>
                      <a:pt x="58" y="344"/>
                      <a:pt x="77" y="328"/>
                      <a:pt x="77" y="304"/>
                    </a:cubicBezTo>
                    <a:cubicBezTo>
                      <a:pt x="77" y="282"/>
                      <a:pt x="58" y="275"/>
                      <a:pt x="46" y="275"/>
                    </a:cubicBezTo>
                    <a:cubicBezTo>
                      <a:pt x="20" y="275"/>
                      <a:pt x="0" y="296"/>
                      <a:pt x="0" y="323"/>
                    </a:cubicBezTo>
                    <a:cubicBezTo>
                      <a:pt x="0" y="361"/>
                      <a:pt x="41" y="378"/>
                      <a:pt x="80" y="378"/>
                    </a:cubicBezTo>
                    <a:cubicBezTo>
                      <a:pt x="135" y="378"/>
                      <a:pt x="163" y="320"/>
                      <a:pt x="168" y="316"/>
                    </a:cubicBezTo>
                    <a:cubicBezTo>
                      <a:pt x="178" y="347"/>
                      <a:pt x="207" y="378"/>
                      <a:pt x="257" y="378"/>
                    </a:cubicBezTo>
                    <a:cubicBezTo>
                      <a:pt x="346" y="378"/>
                      <a:pt x="394" y="270"/>
                      <a:pt x="394" y="249"/>
                    </a:cubicBezTo>
                    <a:cubicBezTo>
                      <a:pt x="394" y="241"/>
                      <a:pt x="387" y="241"/>
                      <a:pt x="382" y="241"/>
                    </a:cubicBezTo>
                    <a:cubicBezTo>
                      <a:pt x="375" y="241"/>
                      <a:pt x="375" y="244"/>
                      <a:pt x="372" y="251"/>
                    </a:cubicBezTo>
                    <a:cubicBezTo>
                      <a:pt x="343" y="340"/>
                      <a:pt x="286" y="361"/>
                      <a:pt x="259" y="361"/>
                    </a:cubicBezTo>
                    <a:cubicBezTo>
                      <a:pt x="226" y="361"/>
                      <a:pt x="214" y="332"/>
                      <a:pt x="214" y="306"/>
                    </a:cubicBezTo>
                    <a:cubicBezTo>
                      <a:pt x="214" y="287"/>
                      <a:pt x="219" y="268"/>
                      <a:pt x="228" y="232"/>
                    </a:cubicBezTo>
                    <a:cubicBezTo>
                      <a:pt x="238" y="194"/>
                      <a:pt x="247" y="155"/>
                      <a:pt x="257" y="1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2" name=""/>
              <p:cNvSpPr/>
              <p:nvPr/>
            </p:nvSpPr>
            <p:spPr>
              <a:xfrm>
                <a:off x="5116680" y="2413800"/>
                <a:ext cx="69480" cy="300240"/>
              </a:xfrm>
              <a:custGeom>
                <a:avLst/>
                <a:gdLst/>
                <a:ahLst/>
                <a:rect l="l" t="t" r="r" b="b"/>
                <a:pathLst>
                  <a:path w="197" h="838">
                    <a:moveTo>
                      <a:pt x="197" y="419"/>
                    </a:moveTo>
                    <a:cubicBezTo>
                      <a:pt x="197" y="354"/>
                      <a:pt x="187" y="251"/>
                      <a:pt x="142" y="158"/>
                    </a:cubicBezTo>
                    <a:cubicBezTo>
                      <a:pt x="91" y="55"/>
                      <a:pt x="17" y="0"/>
                      <a:pt x="10" y="0"/>
                    </a:cubicBezTo>
                    <a:cubicBezTo>
                      <a:pt x="5" y="0"/>
                      <a:pt x="0" y="2"/>
                      <a:pt x="0" y="7"/>
                    </a:cubicBezTo>
                    <a:cubicBezTo>
                      <a:pt x="0" y="12"/>
                      <a:pt x="0" y="12"/>
                      <a:pt x="17" y="29"/>
                    </a:cubicBezTo>
                    <a:cubicBezTo>
                      <a:pt x="99" y="110"/>
                      <a:pt x="147" y="244"/>
                      <a:pt x="147" y="419"/>
                    </a:cubicBezTo>
                    <a:cubicBezTo>
                      <a:pt x="147" y="563"/>
                      <a:pt x="115" y="709"/>
                      <a:pt x="12" y="816"/>
                    </a:cubicBezTo>
                    <a:cubicBezTo>
                      <a:pt x="0" y="826"/>
                      <a:pt x="0" y="826"/>
                      <a:pt x="0" y="828"/>
                    </a:cubicBezTo>
                    <a:cubicBezTo>
                      <a:pt x="0" y="836"/>
                      <a:pt x="5" y="838"/>
                      <a:pt x="10" y="838"/>
                    </a:cubicBezTo>
                    <a:cubicBezTo>
                      <a:pt x="17" y="838"/>
                      <a:pt x="94" y="781"/>
                      <a:pt x="144" y="675"/>
                    </a:cubicBezTo>
                    <a:cubicBezTo>
                      <a:pt x="187" y="582"/>
                      <a:pt x="197" y="488"/>
                      <a:pt x="197" y="4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3" name=""/>
              <p:cNvSpPr/>
              <p:nvPr/>
            </p:nvSpPr>
            <p:spPr>
              <a:xfrm>
                <a:off x="5304960" y="2499840"/>
                <a:ext cx="110160" cy="128880"/>
              </a:xfrm>
              <a:custGeom>
                <a:avLst/>
                <a:gdLst/>
                <a:ahLst/>
                <a:rect l="l" t="t" r="r" b="b"/>
                <a:pathLst>
                  <a:path w="310" h="362">
                    <a:moveTo>
                      <a:pt x="178" y="32"/>
                    </a:moveTo>
                    <a:cubicBezTo>
                      <a:pt x="178" y="20"/>
                      <a:pt x="178" y="0"/>
                      <a:pt x="156" y="0"/>
                    </a:cubicBezTo>
                    <a:cubicBezTo>
                      <a:pt x="142" y="0"/>
                      <a:pt x="132" y="10"/>
                      <a:pt x="135" y="22"/>
                    </a:cubicBezTo>
                    <a:cubicBezTo>
                      <a:pt x="135" y="25"/>
                      <a:pt x="135" y="28"/>
                      <a:pt x="135" y="32"/>
                    </a:cubicBezTo>
                    <a:cubicBezTo>
                      <a:pt x="139" y="75"/>
                      <a:pt x="143" y="119"/>
                      <a:pt x="147" y="163"/>
                    </a:cubicBezTo>
                    <a:cubicBezTo>
                      <a:pt x="111" y="137"/>
                      <a:pt x="75" y="111"/>
                      <a:pt x="39" y="84"/>
                    </a:cubicBezTo>
                    <a:cubicBezTo>
                      <a:pt x="29" y="79"/>
                      <a:pt x="29" y="79"/>
                      <a:pt x="22" y="79"/>
                    </a:cubicBezTo>
                    <a:cubicBezTo>
                      <a:pt x="10" y="79"/>
                      <a:pt x="0" y="91"/>
                      <a:pt x="0" y="101"/>
                    </a:cubicBezTo>
                    <a:cubicBezTo>
                      <a:pt x="0" y="115"/>
                      <a:pt x="7" y="118"/>
                      <a:pt x="17" y="123"/>
                    </a:cubicBezTo>
                    <a:cubicBezTo>
                      <a:pt x="57" y="142"/>
                      <a:pt x="97" y="161"/>
                      <a:pt x="137" y="180"/>
                    </a:cubicBezTo>
                    <a:cubicBezTo>
                      <a:pt x="98" y="198"/>
                      <a:pt x="59" y="217"/>
                      <a:pt x="19" y="235"/>
                    </a:cubicBezTo>
                    <a:cubicBezTo>
                      <a:pt x="7" y="242"/>
                      <a:pt x="0" y="247"/>
                      <a:pt x="0" y="259"/>
                    </a:cubicBezTo>
                    <a:cubicBezTo>
                      <a:pt x="0" y="271"/>
                      <a:pt x="10" y="283"/>
                      <a:pt x="22" y="283"/>
                    </a:cubicBezTo>
                    <a:cubicBezTo>
                      <a:pt x="29" y="283"/>
                      <a:pt x="29" y="283"/>
                      <a:pt x="51" y="266"/>
                    </a:cubicBezTo>
                    <a:cubicBezTo>
                      <a:pt x="83" y="244"/>
                      <a:pt x="115" y="222"/>
                      <a:pt x="147" y="199"/>
                    </a:cubicBezTo>
                    <a:cubicBezTo>
                      <a:pt x="142" y="245"/>
                      <a:pt x="137" y="292"/>
                      <a:pt x="132" y="338"/>
                    </a:cubicBezTo>
                    <a:cubicBezTo>
                      <a:pt x="132" y="357"/>
                      <a:pt x="149" y="362"/>
                      <a:pt x="154" y="362"/>
                    </a:cubicBezTo>
                    <a:cubicBezTo>
                      <a:pt x="166" y="362"/>
                      <a:pt x="178" y="355"/>
                      <a:pt x="178" y="338"/>
                    </a:cubicBezTo>
                    <a:cubicBezTo>
                      <a:pt x="174" y="292"/>
                      <a:pt x="170" y="245"/>
                      <a:pt x="166" y="199"/>
                    </a:cubicBezTo>
                    <a:cubicBezTo>
                      <a:pt x="202" y="225"/>
                      <a:pt x="238" y="250"/>
                      <a:pt x="274" y="276"/>
                    </a:cubicBezTo>
                    <a:cubicBezTo>
                      <a:pt x="281" y="281"/>
                      <a:pt x="281" y="283"/>
                      <a:pt x="288" y="283"/>
                    </a:cubicBezTo>
                    <a:cubicBezTo>
                      <a:pt x="300" y="283"/>
                      <a:pt x="310" y="271"/>
                      <a:pt x="310" y="259"/>
                    </a:cubicBezTo>
                    <a:cubicBezTo>
                      <a:pt x="310" y="247"/>
                      <a:pt x="303" y="242"/>
                      <a:pt x="293" y="237"/>
                    </a:cubicBezTo>
                    <a:cubicBezTo>
                      <a:pt x="243" y="211"/>
                      <a:pt x="240" y="211"/>
                      <a:pt x="175" y="180"/>
                    </a:cubicBezTo>
                    <a:cubicBezTo>
                      <a:pt x="214" y="162"/>
                      <a:pt x="252" y="143"/>
                      <a:pt x="291" y="125"/>
                    </a:cubicBezTo>
                    <a:cubicBezTo>
                      <a:pt x="305" y="118"/>
                      <a:pt x="310" y="114"/>
                      <a:pt x="310" y="101"/>
                    </a:cubicBezTo>
                    <a:cubicBezTo>
                      <a:pt x="310" y="88"/>
                      <a:pt x="300" y="79"/>
                      <a:pt x="288" y="79"/>
                    </a:cubicBezTo>
                    <a:cubicBezTo>
                      <a:pt x="281" y="79"/>
                      <a:pt x="281" y="79"/>
                      <a:pt x="259" y="94"/>
                    </a:cubicBezTo>
                    <a:cubicBezTo>
                      <a:pt x="228" y="117"/>
                      <a:pt x="197" y="140"/>
                      <a:pt x="166" y="163"/>
                    </a:cubicBezTo>
                    <a:cubicBezTo>
                      <a:pt x="170" y="119"/>
                      <a:pt x="174" y="75"/>
                      <a:pt x="178" y="3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4" name=""/>
              <p:cNvSpPr/>
              <p:nvPr/>
            </p:nvSpPr>
            <p:spPr>
              <a:xfrm>
                <a:off x="5519160" y="2431080"/>
                <a:ext cx="157680" cy="269280"/>
              </a:xfrm>
              <a:custGeom>
                <a:avLst/>
                <a:gdLst/>
                <a:ahLst/>
                <a:rect l="l" t="t" r="r" b="b"/>
                <a:pathLst>
                  <a:path w="442" h="752">
                    <a:moveTo>
                      <a:pt x="327" y="19"/>
                    </a:moveTo>
                    <a:cubicBezTo>
                      <a:pt x="327" y="17"/>
                      <a:pt x="328" y="11"/>
                      <a:pt x="329" y="7"/>
                    </a:cubicBezTo>
                    <a:cubicBezTo>
                      <a:pt x="326" y="5"/>
                      <a:pt x="329" y="0"/>
                      <a:pt x="319" y="0"/>
                    </a:cubicBezTo>
                    <a:cubicBezTo>
                      <a:pt x="312" y="0"/>
                      <a:pt x="310" y="2"/>
                      <a:pt x="307" y="17"/>
                    </a:cubicBezTo>
                    <a:cubicBezTo>
                      <a:pt x="291" y="80"/>
                      <a:pt x="274" y="144"/>
                      <a:pt x="257" y="208"/>
                    </a:cubicBezTo>
                    <a:cubicBezTo>
                      <a:pt x="125" y="213"/>
                      <a:pt x="0" y="326"/>
                      <a:pt x="0" y="438"/>
                    </a:cubicBezTo>
                    <a:cubicBezTo>
                      <a:pt x="0" y="519"/>
                      <a:pt x="60" y="584"/>
                      <a:pt x="161" y="591"/>
                    </a:cubicBezTo>
                    <a:cubicBezTo>
                      <a:pt x="156" y="618"/>
                      <a:pt x="149" y="644"/>
                      <a:pt x="142" y="670"/>
                    </a:cubicBezTo>
                    <a:cubicBezTo>
                      <a:pt x="132" y="709"/>
                      <a:pt x="125" y="740"/>
                      <a:pt x="125" y="742"/>
                    </a:cubicBezTo>
                    <a:cubicBezTo>
                      <a:pt x="125" y="752"/>
                      <a:pt x="130" y="752"/>
                      <a:pt x="135" y="752"/>
                    </a:cubicBezTo>
                    <a:cubicBezTo>
                      <a:pt x="139" y="752"/>
                      <a:pt x="139" y="752"/>
                      <a:pt x="142" y="749"/>
                    </a:cubicBezTo>
                    <a:cubicBezTo>
                      <a:pt x="144" y="747"/>
                      <a:pt x="149" y="728"/>
                      <a:pt x="151" y="716"/>
                    </a:cubicBezTo>
                    <a:cubicBezTo>
                      <a:pt x="163" y="674"/>
                      <a:pt x="174" y="633"/>
                      <a:pt x="185" y="591"/>
                    </a:cubicBezTo>
                    <a:cubicBezTo>
                      <a:pt x="319" y="586"/>
                      <a:pt x="442" y="474"/>
                      <a:pt x="442" y="361"/>
                    </a:cubicBezTo>
                    <a:cubicBezTo>
                      <a:pt x="442" y="294"/>
                      <a:pt x="396" y="218"/>
                      <a:pt x="281" y="208"/>
                    </a:cubicBezTo>
                    <a:cubicBezTo>
                      <a:pt x="296" y="145"/>
                      <a:pt x="311" y="82"/>
                      <a:pt x="327" y="19"/>
                    </a:cubicBezTo>
                    <a:moveTo>
                      <a:pt x="166" y="572"/>
                    </a:moveTo>
                    <a:cubicBezTo>
                      <a:pt x="115" y="570"/>
                      <a:pt x="55" y="541"/>
                      <a:pt x="55" y="457"/>
                    </a:cubicBezTo>
                    <a:cubicBezTo>
                      <a:pt x="55" y="357"/>
                      <a:pt x="127" y="239"/>
                      <a:pt x="252" y="227"/>
                    </a:cubicBezTo>
                    <a:cubicBezTo>
                      <a:pt x="223" y="342"/>
                      <a:pt x="195" y="457"/>
                      <a:pt x="166" y="572"/>
                    </a:cubicBezTo>
                    <a:moveTo>
                      <a:pt x="274" y="227"/>
                    </a:moveTo>
                    <a:cubicBezTo>
                      <a:pt x="339" y="232"/>
                      <a:pt x="387" y="270"/>
                      <a:pt x="387" y="342"/>
                    </a:cubicBezTo>
                    <a:cubicBezTo>
                      <a:pt x="387" y="443"/>
                      <a:pt x="315" y="563"/>
                      <a:pt x="187" y="572"/>
                    </a:cubicBezTo>
                    <a:cubicBezTo>
                      <a:pt x="216" y="457"/>
                      <a:pt x="245" y="342"/>
                      <a:pt x="274" y="22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5" name=""/>
              <p:cNvSpPr/>
              <p:nvPr/>
            </p:nvSpPr>
            <p:spPr>
              <a:xfrm>
                <a:off x="5715360" y="2413800"/>
                <a:ext cx="68400" cy="300240"/>
              </a:xfrm>
              <a:custGeom>
                <a:avLst/>
                <a:gdLst/>
                <a:ahLst/>
                <a:rect l="l" t="t" r="r" b="b"/>
                <a:pathLst>
                  <a:path w="194" h="838">
                    <a:moveTo>
                      <a:pt x="194" y="828"/>
                    </a:moveTo>
                    <a:cubicBezTo>
                      <a:pt x="194" y="826"/>
                      <a:pt x="194" y="826"/>
                      <a:pt x="180" y="812"/>
                    </a:cubicBezTo>
                    <a:cubicBezTo>
                      <a:pt x="74" y="706"/>
                      <a:pt x="48" y="548"/>
                      <a:pt x="48" y="419"/>
                    </a:cubicBezTo>
                    <a:cubicBezTo>
                      <a:pt x="48" y="273"/>
                      <a:pt x="82" y="127"/>
                      <a:pt x="185" y="22"/>
                    </a:cubicBezTo>
                    <a:cubicBezTo>
                      <a:pt x="194" y="12"/>
                      <a:pt x="194" y="12"/>
                      <a:pt x="194" y="7"/>
                    </a:cubicBezTo>
                    <a:cubicBezTo>
                      <a:pt x="194" y="2"/>
                      <a:pt x="192" y="0"/>
                      <a:pt x="187" y="0"/>
                    </a:cubicBezTo>
                    <a:cubicBezTo>
                      <a:pt x="177" y="0"/>
                      <a:pt x="103" y="57"/>
                      <a:pt x="53" y="163"/>
                    </a:cubicBezTo>
                    <a:cubicBezTo>
                      <a:pt x="10" y="256"/>
                      <a:pt x="0" y="350"/>
                      <a:pt x="0" y="419"/>
                    </a:cubicBezTo>
                    <a:cubicBezTo>
                      <a:pt x="0" y="484"/>
                      <a:pt x="10" y="587"/>
                      <a:pt x="55" y="680"/>
                    </a:cubicBezTo>
                    <a:cubicBezTo>
                      <a:pt x="106" y="783"/>
                      <a:pt x="177" y="838"/>
                      <a:pt x="187" y="838"/>
                    </a:cubicBezTo>
                    <a:cubicBezTo>
                      <a:pt x="192" y="838"/>
                      <a:pt x="194" y="836"/>
                      <a:pt x="194" y="82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6" name=""/>
              <p:cNvSpPr/>
              <p:nvPr/>
            </p:nvSpPr>
            <p:spPr>
              <a:xfrm>
                <a:off x="5812200" y="2507040"/>
                <a:ext cx="149760" cy="134640"/>
              </a:xfrm>
              <a:custGeom>
                <a:avLst/>
                <a:gdLst/>
                <a:ahLst/>
                <a:rect l="l" t="t" r="r" b="b"/>
                <a:pathLst>
                  <a:path w="420" h="378">
                    <a:moveTo>
                      <a:pt x="256" y="117"/>
                    </a:moveTo>
                    <a:cubicBezTo>
                      <a:pt x="261" y="95"/>
                      <a:pt x="280" y="16"/>
                      <a:pt x="340" y="16"/>
                    </a:cubicBezTo>
                    <a:cubicBezTo>
                      <a:pt x="345" y="16"/>
                      <a:pt x="364" y="16"/>
                      <a:pt x="381" y="28"/>
                    </a:cubicBezTo>
                    <a:cubicBezTo>
                      <a:pt x="360" y="33"/>
                      <a:pt x="343" y="55"/>
                      <a:pt x="343" y="74"/>
                    </a:cubicBezTo>
                    <a:cubicBezTo>
                      <a:pt x="343" y="88"/>
                      <a:pt x="350" y="103"/>
                      <a:pt x="374" y="103"/>
                    </a:cubicBezTo>
                    <a:cubicBezTo>
                      <a:pt x="393" y="103"/>
                      <a:pt x="420" y="88"/>
                      <a:pt x="420" y="55"/>
                    </a:cubicBezTo>
                    <a:cubicBezTo>
                      <a:pt x="420" y="12"/>
                      <a:pt x="369" y="0"/>
                      <a:pt x="340" y="0"/>
                    </a:cubicBezTo>
                    <a:cubicBezTo>
                      <a:pt x="292" y="0"/>
                      <a:pt x="261" y="43"/>
                      <a:pt x="252" y="62"/>
                    </a:cubicBezTo>
                    <a:cubicBezTo>
                      <a:pt x="230" y="7"/>
                      <a:pt x="187" y="0"/>
                      <a:pt x="160" y="0"/>
                    </a:cubicBezTo>
                    <a:cubicBezTo>
                      <a:pt x="74" y="0"/>
                      <a:pt x="26" y="107"/>
                      <a:pt x="26" y="129"/>
                    </a:cubicBezTo>
                    <a:cubicBezTo>
                      <a:pt x="26" y="136"/>
                      <a:pt x="33" y="136"/>
                      <a:pt x="36" y="136"/>
                    </a:cubicBezTo>
                    <a:cubicBezTo>
                      <a:pt x="43" y="136"/>
                      <a:pt x="45" y="134"/>
                      <a:pt x="48" y="126"/>
                    </a:cubicBezTo>
                    <a:cubicBezTo>
                      <a:pt x="74" y="38"/>
                      <a:pt x="132" y="16"/>
                      <a:pt x="160" y="16"/>
                    </a:cubicBezTo>
                    <a:cubicBezTo>
                      <a:pt x="175" y="16"/>
                      <a:pt x="206" y="26"/>
                      <a:pt x="206" y="74"/>
                    </a:cubicBezTo>
                    <a:cubicBezTo>
                      <a:pt x="206" y="100"/>
                      <a:pt x="192" y="155"/>
                      <a:pt x="160" y="273"/>
                    </a:cubicBezTo>
                    <a:cubicBezTo>
                      <a:pt x="146" y="325"/>
                      <a:pt x="117" y="361"/>
                      <a:pt x="79" y="361"/>
                    </a:cubicBezTo>
                    <a:cubicBezTo>
                      <a:pt x="74" y="361"/>
                      <a:pt x="55" y="361"/>
                      <a:pt x="38" y="349"/>
                    </a:cubicBezTo>
                    <a:cubicBezTo>
                      <a:pt x="57" y="344"/>
                      <a:pt x="76" y="328"/>
                      <a:pt x="76" y="304"/>
                    </a:cubicBezTo>
                    <a:cubicBezTo>
                      <a:pt x="76" y="282"/>
                      <a:pt x="57" y="275"/>
                      <a:pt x="45" y="275"/>
                    </a:cubicBezTo>
                    <a:cubicBezTo>
                      <a:pt x="21" y="275"/>
                      <a:pt x="0" y="296"/>
                      <a:pt x="0" y="323"/>
                    </a:cubicBezTo>
                    <a:cubicBezTo>
                      <a:pt x="0" y="361"/>
                      <a:pt x="40" y="378"/>
                      <a:pt x="79" y="378"/>
                    </a:cubicBezTo>
                    <a:cubicBezTo>
                      <a:pt x="134" y="378"/>
                      <a:pt x="165" y="320"/>
                      <a:pt x="168" y="316"/>
                    </a:cubicBezTo>
                    <a:cubicBezTo>
                      <a:pt x="177" y="347"/>
                      <a:pt x="208" y="378"/>
                      <a:pt x="259" y="378"/>
                    </a:cubicBezTo>
                    <a:cubicBezTo>
                      <a:pt x="345" y="378"/>
                      <a:pt x="393" y="270"/>
                      <a:pt x="393" y="249"/>
                    </a:cubicBezTo>
                    <a:cubicBezTo>
                      <a:pt x="393" y="241"/>
                      <a:pt x="386" y="241"/>
                      <a:pt x="384" y="241"/>
                    </a:cubicBezTo>
                    <a:cubicBezTo>
                      <a:pt x="376" y="241"/>
                      <a:pt x="374" y="244"/>
                      <a:pt x="372" y="251"/>
                    </a:cubicBezTo>
                    <a:cubicBezTo>
                      <a:pt x="345" y="340"/>
                      <a:pt x="288" y="361"/>
                      <a:pt x="259" y="361"/>
                    </a:cubicBezTo>
                    <a:cubicBezTo>
                      <a:pt x="228" y="361"/>
                      <a:pt x="213" y="332"/>
                      <a:pt x="213" y="306"/>
                    </a:cubicBezTo>
                    <a:cubicBezTo>
                      <a:pt x="213" y="287"/>
                      <a:pt x="218" y="268"/>
                      <a:pt x="228" y="232"/>
                    </a:cubicBezTo>
                    <a:cubicBezTo>
                      <a:pt x="237" y="194"/>
                      <a:pt x="247" y="155"/>
                      <a:pt x="256" y="1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7" name=""/>
              <p:cNvSpPr/>
              <p:nvPr/>
            </p:nvSpPr>
            <p:spPr>
              <a:xfrm>
                <a:off x="5986440" y="2545560"/>
                <a:ext cx="63360" cy="140040"/>
              </a:xfrm>
              <a:custGeom>
                <a:avLst/>
                <a:gdLst/>
                <a:ahLst/>
                <a:rect l="l" t="t" r="r" b="b"/>
                <a:pathLst>
                  <a:path w="180" h="393">
                    <a:moveTo>
                      <a:pt x="163" y="22"/>
                    </a:moveTo>
                    <a:cubicBezTo>
                      <a:pt x="163" y="12"/>
                      <a:pt x="156" y="0"/>
                      <a:pt x="139" y="0"/>
                    </a:cubicBezTo>
                    <a:cubicBezTo>
                      <a:pt x="125" y="0"/>
                      <a:pt x="108" y="15"/>
                      <a:pt x="108" y="31"/>
                    </a:cubicBezTo>
                    <a:cubicBezTo>
                      <a:pt x="108" y="41"/>
                      <a:pt x="116" y="53"/>
                      <a:pt x="130" y="53"/>
                    </a:cubicBezTo>
                    <a:cubicBezTo>
                      <a:pt x="149" y="53"/>
                      <a:pt x="163" y="36"/>
                      <a:pt x="163" y="22"/>
                    </a:cubicBezTo>
                    <a:moveTo>
                      <a:pt x="44" y="319"/>
                    </a:moveTo>
                    <a:cubicBezTo>
                      <a:pt x="41" y="328"/>
                      <a:pt x="39" y="333"/>
                      <a:pt x="39" y="345"/>
                    </a:cubicBezTo>
                    <a:cubicBezTo>
                      <a:pt x="39" y="371"/>
                      <a:pt x="63" y="393"/>
                      <a:pt x="94" y="393"/>
                    </a:cubicBezTo>
                    <a:cubicBezTo>
                      <a:pt x="154" y="393"/>
                      <a:pt x="180" y="314"/>
                      <a:pt x="180" y="304"/>
                    </a:cubicBezTo>
                    <a:cubicBezTo>
                      <a:pt x="180" y="297"/>
                      <a:pt x="174" y="300"/>
                      <a:pt x="171" y="297"/>
                    </a:cubicBezTo>
                    <a:cubicBezTo>
                      <a:pt x="161" y="297"/>
                      <a:pt x="161" y="300"/>
                      <a:pt x="159" y="307"/>
                    </a:cubicBezTo>
                    <a:cubicBezTo>
                      <a:pt x="144" y="355"/>
                      <a:pt x="118" y="379"/>
                      <a:pt x="96" y="379"/>
                    </a:cubicBezTo>
                    <a:cubicBezTo>
                      <a:pt x="84" y="379"/>
                      <a:pt x="82" y="369"/>
                      <a:pt x="82" y="357"/>
                    </a:cubicBezTo>
                    <a:cubicBezTo>
                      <a:pt x="82" y="343"/>
                      <a:pt x="84" y="333"/>
                      <a:pt x="92" y="319"/>
                    </a:cubicBezTo>
                    <a:cubicBezTo>
                      <a:pt x="96" y="304"/>
                      <a:pt x="104" y="288"/>
                      <a:pt x="111" y="273"/>
                    </a:cubicBezTo>
                    <a:cubicBezTo>
                      <a:pt x="116" y="259"/>
                      <a:pt x="137" y="206"/>
                      <a:pt x="139" y="199"/>
                    </a:cubicBezTo>
                    <a:cubicBezTo>
                      <a:pt x="139" y="192"/>
                      <a:pt x="142" y="185"/>
                      <a:pt x="142" y="180"/>
                    </a:cubicBezTo>
                    <a:cubicBezTo>
                      <a:pt x="142" y="151"/>
                      <a:pt x="118" y="130"/>
                      <a:pt x="87" y="130"/>
                    </a:cubicBezTo>
                    <a:cubicBezTo>
                      <a:pt x="27" y="130"/>
                      <a:pt x="0" y="209"/>
                      <a:pt x="0" y="218"/>
                    </a:cubicBezTo>
                    <a:cubicBezTo>
                      <a:pt x="0" y="228"/>
                      <a:pt x="8" y="228"/>
                      <a:pt x="10" y="228"/>
                    </a:cubicBezTo>
                    <a:cubicBezTo>
                      <a:pt x="20" y="228"/>
                      <a:pt x="20" y="223"/>
                      <a:pt x="22" y="218"/>
                    </a:cubicBezTo>
                    <a:cubicBezTo>
                      <a:pt x="36" y="168"/>
                      <a:pt x="63" y="146"/>
                      <a:pt x="84" y="146"/>
                    </a:cubicBezTo>
                    <a:cubicBezTo>
                      <a:pt x="94" y="146"/>
                      <a:pt x="99" y="151"/>
                      <a:pt x="99" y="166"/>
                    </a:cubicBezTo>
                    <a:cubicBezTo>
                      <a:pt x="99" y="180"/>
                      <a:pt x="96" y="189"/>
                      <a:pt x="80" y="225"/>
                    </a:cubicBezTo>
                    <a:cubicBezTo>
                      <a:pt x="68" y="257"/>
                      <a:pt x="56" y="288"/>
                      <a:pt x="44" y="3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8" name=""/>
              <p:cNvSpPr/>
              <p:nvPr/>
            </p:nvSpPr>
            <p:spPr>
              <a:xfrm>
                <a:off x="6094440" y="2413800"/>
                <a:ext cx="69480" cy="300240"/>
              </a:xfrm>
              <a:custGeom>
                <a:avLst/>
                <a:gdLst/>
                <a:ahLst/>
                <a:rect l="l" t="t" r="r" b="b"/>
                <a:pathLst>
                  <a:path w="197" h="838">
                    <a:moveTo>
                      <a:pt x="197" y="419"/>
                    </a:moveTo>
                    <a:cubicBezTo>
                      <a:pt x="197" y="354"/>
                      <a:pt x="187" y="251"/>
                      <a:pt x="142" y="158"/>
                    </a:cubicBezTo>
                    <a:cubicBezTo>
                      <a:pt x="91" y="55"/>
                      <a:pt x="19" y="0"/>
                      <a:pt x="10" y="0"/>
                    </a:cubicBezTo>
                    <a:cubicBezTo>
                      <a:pt x="5" y="0"/>
                      <a:pt x="0" y="2"/>
                      <a:pt x="0" y="7"/>
                    </a:cubicBezTo>
                    <a:cubicBezTo>
                      <a:pt x="0" y="12"/>
                      <a:pt x="0" y="12"/>
                      <a:pt x="17" y="29"/>
                    </a:cubicBezTo>
                    <a:cubicBezTo>
                      <a:pt x="101" y="110"/>
                      <a:pt x="149" y="244"/>
                      <a:pt x="149" y="419"/>
                    </a:cubicBezTo>
                    <a:cubicBezTo>
                      <a:pt x="149" y="563"/>
                      <a:pt x="118" y="709"/>
                      <a:pt x="12" y="816"/>
                    </a:cubicBezTo>
                    <a:cubicBezTo>
                      <a:pt x="0" y="826"/>
                      <a:pt x="0" y="826"/>
                      <a:pt x="0" y="828"/>
                    </a:cubicBezTo>
                    <a:cubicBezTo>
                      <a:pt x="0" y="836"/>
                      <a:pt x="5" y="838"/>
                      <a:pt x="10" y="838"/>
                    </a:cubicBezTo>
                    <a:cubicBezTo>
                      <a:pt x="19" y="838"/>
                      <a:pt x="94" y="781"/>
                      <a:pt x="144" y="675"/>
                    </a:cubicBezTo>
                    <a:cubicBezTo>
                      <a:pt x="187" y="582"/>
                      <a:pt x="197" y="488"/>
                      <a:pt x="197" y="4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pic>
        <p:nvPicPr>
          <p:cNvPr id="389" name="" descr=""/>
          <p:cNvPicPr/>
          <p:nvPr/>
        </p:nvPicPr>
        <p:blipFill>
          <a:blip r:embed="rId1"/>
          <a:stretch/>
        </p:blipFill>
        <p:spPr>
          <a:xfrm>
            <a:off x="4620600" y="2894760"/>
            <a:ext cx="4948920" cy="2235960"/>
          </a:xfrm>
          <a:prstGeom prst="rect">
            <a:avLst/>
          </a:prstGeom>
          <a:ln w="0">
            <a:noFill/>
          </a:ln>
        </p:spPr>
      </p:pic>
      <p:grpSp>
        <p:nvGrpSpPr>
          <p:cNvPr id="390" name=""/>
          <p:cNvGrpSpPr/>
          <p:nvPr/>
        </p:nvGrpSpPr>
        <p:grpSpPr>
          <a:xfrm>
            <a:off x="613440" y="3418920"/>
            <a:ext cx="3728520" cy="645840"/>
            <a:chOff x="613440" y="3418920"/>
            <a:chExt cx="3728520" cy="645840"/>
          </a:xfrm>
        </p:grpSpPr>
        <p:grpSp>
          <p:nvGrpSpPr>
            <p:cNvPr id="391" name=""/>
            <p:cNvGrpSpPr/>
            <p:nvPr/>
          </p:nvGrpSpPr>
          <p:grpSpPr>
            <a:xfrm>
              <a:off x="613440" y="3418920"/>
              <a:ext cx="3728520" cy="645840"/>
              <a:chOff x="613440" y="3418920"/>
              <a:chExt cx="3728520" cy="645840"/>
            </a:xfrm>
          </p:grpSpPr>
          <p:sp>
            <p:nvSpPr>
              <p:cNvPr id="392" name=""/>
              <p:cNvSpPr/>
              <p:nvPr/>
            </p:nvSpPr>
            <p:spPr>
              <a:xfrm>
                <a:off x="620280" y="3434400"/>
                <a:ext cx="3706200" cy="614880"/>
              </a:xfrm>
              <a:custGeom>
                <a:avLst/>
                <a:gdLst/>
                <a:ahLst/>
                <a:rect l="l" t="t" r="r" b="b"/>
                <a:pathLst>
                  <a:path w="10299" h="1712">
                    <a:moveTo>
                      <a:pt x="5150" y="1712"/>
                    </a:moveTo>
                    <a:cubicBezTo>
                      <a:pt x="3433" y="1712"/>
                      <a:pt x="1717" y="1712"/>
                      <a:pt x="0" y="1712"/>
                    </a:cubicBezTo>
                    <a:cubicBezTo>
                      <a:pt x="0" y="1141"/>
                      <a:pt x="0" y="571"/>
                      <a:pt x="0" y="0"/>
                    </a:cubicBezTo>
                    <a:cubicBezTo>
                      <a:pt x="3433" y="0"/>
                      <a:pt x="6866" y="0"/>
                      <a:pt x="10299" y="0"/>
                    </a:cubicBezTo>
                    <a:cubicBezTo>
                      <a:pt x="10299" y="571"/>
                      <a:pt x="10299" y="1141"/>
                      <a:pt x="10299" y="1712"/>
                    </a:cubicBezTo>
                    <a:cubicBezTo>
                      <a:pt x="8582" y="1712"/>
                      <a:pt x="6866" y="1712"/>
                      <a:pt x="5150" y="1712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3" name=""/>
              <p:cNvSpPr/>
              <p:nvPr/>
            </p:nvSpPr>
            <p:spPr>
              <a:xfrm>
                <a:off x="613440" y="3572640"/>
                <a:ext cx="199800" cy="135720"/>
              </a:xfrm>
              <a:custGeom>
                <a:avLst/>
                <a:gdLst/>
                <a:ahLst/>
                <a:rect l="l" t="t" r="r" b="b"/>
                <a:pathLst>
                  <a:path w="559" h="381">
                    <a:moveTo>
                      <a:pt x="367" y="88"/>
                    </a:moveTo>
                    <a:cubicBezTo>
                      <a:pt x="370" y="69"/>
                      <a:pt x="379" y="38"/>
                      <a:pt x="379" y="33"/>
                    </a:cubicBezTo>
                    <a:cubicBezTo>
                      <a:pt x="379" y="16"/>
                      <a:pt x="367" y="9"/>
                      <a:pt x="355" y="9"/>
                    </a:cubicBezTo>
                    <a:cubicBezTo>
                      <a:pt x="343" y="9"/>
                      <a:pt x="329" y="16"/>
                      <a:pt x="324" y="33"/>
                    </a:cubicBezTo>
                    <a:cubicBezTo>
                      <a:pt x="322" y="40"/>
                      <a:pt x="281" y="201"/>
                      <a:pt x="276" y="223"/>
                    </a:cubicBezTo>
                    <a:cubicBezTo>
                      <a:pt x="269" y="247"/>
                      <a:pt x="266" y="263"/>
                      <a:pt x="266" y="278"/>
                    </a:cubicBezTo>
                    <a:cubicBezTo>
                      <a:pt x="266" y="287"/>
                      <a:pt x="266" y="287"/>
                      <a:pt x="269" y="292"/>
                    </a:cubicBezTo>
                    <a:cubicBezTo>
                      <a:pt x="250" y="338"/>
                      <a:pt x="223" y="364"/>
                      <a:pt x="190" y="364"/>
                    </a:cubicBezTo>
                    <a:cubicBezTo>
                      <a:pt x="122" y="364"/>
                      <a:pt x="122" y="302"/>
                      <a:pt x="122" y="287"/>
                    </a:cubicBezTo>
                    <a:cubicBezTo>
                      <a:pt x="122" y="259"/>
                      <a:pt x="127" y="227"/>
                      <a:pt x="168" y="124"/>
                    </a:cubicBezTo>
                    <a:cubicBezTo>
                      <a:pt x="178" y="98"/>
                      <a:pt x="182" y="86"/>
                      <a:pt x="182" y="69"/>
                    </a:cubicBezTo>
                    <a:cubicBezTo>
                      <a:pt x="182" y="31"/>
                      <a:pt x="154" y="0"/>
                      <a:pt x="113" y="0"/>
                    </a:cubicBezTo>
                    <a:cubicBezTo>
                      <a:pt x="31" y="0"/>
                      <a:pt x="0" y="122"/>
                      <a:pt x="0" y="129"/>
                    </a:cubicBezTo>
                    <a:cubicBezTo>
                      <a:pt x="0" y="139"/>
                      <a:pt x="10" y="139"/>
                      <a:pt x="12" y="139"/>
                    </a:cubicBezTo>
                    <a:cubicBezTo>
                      <a:pt x="19" y="139"/>
                      <a:pt x="22" y="136"/>
                      <a:pt x="24" y="124"/>
                    </a:cubicBezTo>
                    <a:cubicBezTo>
                      <a:pt x="48" y="45"/>
                      <a:pt x="79" y="19"/>
                      <a:pt x="110" y="19"/>
                    </a:cubicBezTo>
                    <a:cubicBezTo>
                      <a:pt x="118" y="19"/>
                      <a:pt x="132" y="19"/>
                      <a:pt x="132" y="48"/>
                    </a:cubicBezTo>
                    <a:cubicBezTo>
                      <a:pt x="132" y="67"/>
                      <a:pt x="122" y="91"/>
                      <a:pt x="115" y="105"/>
                    </a:cubicBezTo>
                    <a:cubicBezTo>
                      <a:pt x="79" y="206"/>
                      <a:pt x="70" y="244"/>
                      <a:pt x="70" y="275"/>
                    </a:cubicBezTo>
                    <a:cubicBezTo>
                      <a:pt x="70" y="352"/>
                      <a:pt x="125" y="381"/>
                      <a:pt x="187" y="381"/>
                    </a:cubicBezTo>
                    <a:cubicBezTo>
                      <a:pt x="202" y="381"/>
                      <a:pt x="242" y="381"/>
                      <a:pt x="276" y="323"/>
                    </a:cubicBezTo>
                    <a:cubicBezTo>
                      <a:pt x="298" y="376"/>
                      <a:pt x="355" y="381"/>
                      <a:pt x="382" y="381"/>
                    </a:cubicBezTo>
                    <a:cubicBezTo>
                      <a:pt x="444" y="381"/>
                      <a:pt x="482" y="328"/>
                      <a:pt x="504" y="278"/>
                    </a:cubicBezTo>
                    <a:cubicBezTo>
                      <a:pt x="533" y="213"/>
                      <a:pt x="559" y="100"/>
                      <a:pt x="559" y="60"/>
                    </a:cubicBezTo>
                    <a:cubicBezTo>
                      <a:pt x="559" y="14"/>
                      <a:pt x="537" y="0"/>
                      <a:pt x="523" y="0"/>
                    </a:cubicBezTo>
                    <a:cubicBezTo>
                      <a:pt x="501" y="0"/>
                      <a:pt x="480" y="24"/>
                      <a:pt x="480" y="40"/>
                    </a:cubicBezTo>
                    <a:cubicBezTo>
                      <a:pt x="480" y="52"/>
                      <a:pt x="485" y="57"/>
                      <a:pt x="492" y="64"/>
                    </a:cubicBezTo>
                    <a:cubicBezTo>
                      <a:pt x="501" y="74"/>
                      <a:pt x="523" y="96"/>
                      <a:pt x="523" y="136"/>
                    </a:cubicBezTo>
                    <a:cubicBezTo>
                      <a:pt x="523" y="163"/>
                      <a:pt x="499" y="247"/>
                      <a:pt x="477" y="290"/>
                    </a:cubicBezTo>
                    <a:cubicBezTo>
                      <a:pt x="453" y="333"/>
                      <a:pt x="425" y="364"/>
                      <a:pt x="384" y="364"/>
                    </a:cubicBezTo>
                    <a:cubicBezTo>
                      <a:pt x="343" y="364"/>
                      <a:pt x="322" y="338"/>
                      <a:pt x="322" y="290"/>
                    </a:cubicBezTo>
                    <a:cubicBezTo>
                      <a:pt x="322" y="266"/>
                      <a:pt x="326" y="239"/>
                      <a:pt x="331" y="227"/>
                    </a:cubicBezTo>
                    <a:cubicBezTo>
                      <a:pt x="343" y="181"/>
                      <a:pt x="355" y="135"/>
                      <a:pt x="367" y="8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4" name=""/>
              <p:cNvSpPr/>
              <p:nvPr/>
            </p:nvSpPr>
            <p:spPr>
              <a:xfrm>
                <a:off x="839880" y="3438720"/>
                <a:ext cx="157320" cy="141840"/>
              </a:xfrm>
              <a:custGeom>
                <a:avLst/>
                <a:gdLst/>
                <a:ahLst/>
                <a:rect l="l" t="t" r="r" b="b"/>
                <a:pathLst>
                  <a:path w="441" h="398">
                    <a:moveTo>
                      <a:pt x="261" y="41"/>
                    </a:moveTo>
                    <a:cubicBezTo>
                      <a:pt x="266" y="24"/>
                      <a:pt x="266" y="22"/>
                      <a:pt x="278" y="22"/>
                    </a:cubicBezTo>
                    <a:cubicBezTo>
                      <a:pt x="283" y="19"/>
                      <a:pt x="302" y="19"/>
                      <a:pt x="314" y="19"/>
                    </a:cubicBezTo>
                    <a:cubicBezTo>
                      <a:pt x="350" y="19"/>
                      <a:pt x="367" y="19"/>
                      <a:pt x="381" y="24"/>
                    </a:cubicBezTo>
                    <a:cubicBezTo>
                      <a:pt x="408" y="34"/>
                      <a:pt x="408" y="50"/>
                      <a:pt x="408" y="72"/>
                    </a:cubicBezTo>
                    <a:cubicBezTo>
                      <a:pt x="408" y="82"/>
                      <a:pt x="408" y="89"/>
                      <a:pt x="405" y="120"/>
                    </a:cubicBezTo>
                    <a:cubicBezTo>
                      <a:pt x="404" y="122"/>
                      <a:pt x="404" y="123"/>
                      <a:pt x="403" y="125"/>
                    </a:cubicBezTo>
                    <a:cubicBezTo>
                      <a:pt x="403" y="132"/>
                      <a:pt x="408" y="134"/>
                      <a:pt x="412" y="134"/>
                    </a:cubicBezTo>
                    <a:cubicBezTo>
                      <a:pt x="422" y="134"/>
                      <a:pt x="422" y="130"/>
                      <a:pt x="424" y="120"/>
                    </a:cubicBezTo>
                    <a:cubicBezTo>
                      <a:pt x="430" y="82"/>
                      <a:pt x="436" y="45"/>
                      <a:pt x="441" y="7"/>
                    </a:cubicBezTo>
                    <a:cubicBezTo>
                      <a:pt x="441" y="0"/>
                      <a:pt x="434" y="0"/>
                      <a:pt x="422" y="0"/>
                    </a:cubicBezTo>
                    <a:cubicBezTo>
                      <a:pt x="301" y="0"/>
                      <a:pt x="180" y="0"/>
                      <a:pt x="60" y="0"/>
                    </a:cubicBezTo>
                    <a:cubicBezTo>
                      <a:pt x="45" y="0"/>
                      <a:pt x="43" y="0"/>
                      <a:pt x="40" y="12"/>
                    </a:cubicBezTo>
                    <a:cubicBezTo>
                      <a:pt x="28" y="46"/>
                      <a:pt x="15" y="81"/>
                      <a:pt x="2" y="115"/>
                    </a:cubicBezTo>
                    <a:cubicBezTo>
                      <a:pt x="2" y="118"/>
                      <a:pt x="0" y="122"/>
                      <a:pt x="0" y="127"/>
                    </a:cubicBezTo>
                    <a:cubicBezTo>
                      <a:pt x="0" y="130"/>
                      <a:pt x="0" y="134"/>
                      <a:pt x="9" y="134"/>
                    </a:cubicBezTo>
                    <a:cubicBezTo>
                      <a:pt x="16" y="134"/>
                      <a:pt x="19" y="132"/>
                      <a:pt x="21" y="120"/>
                    </a:cubicBezTo>
                    <a:cubicBezTo>
                      <a:pt x="55" y="26"/>
                      <a:pt x="76" y="19"/>
                      <a:pt x="165" y="19"/>
                    </a:cubicBezTo>
                    <a:cubicBezTo>
                      <a:pt x="173" y="19"/>
                      <a:pt x="181" y="19"/>
                      <a:pt x="189" y="19"/>
                    </a:cubicBezTo>
                    <a:cubicBezTo>
                      <a:pt x="208" y="19"/>
                      <a:pt x="208" y="22"/>
                      <a:pt x="208" y="26"/>
                    </a:cubicBezTo>
                    <a:cubicBezTo>
                      <a:pt x="208" y="30"/>
                      <a:pt x="208" y="29"/>
                      <a:pt x="206" y="38"/>
                    </a:cubicBezTo>
                    <a:cubicBezTo>
                      <a:pt x="180" y="142"/>
                      <a:pt x="153" y="245"/>
                      <a:pt x="127" y="348"/>
                    </a:cubicBezTo>
                    <a:cubicBezTo>
                      <a:pt x="122" y="369"/>
                      <a:pt x="122" y="376"/>
                      <a:pt x="60" y="376"/>
                    </a:cubicBezTo>
                    <a:cubicBezTo>
                      <a:pt x="38" y="376"/>
                      <a:pt x="33" y="376"/>
                      <a:pt x="33" y="388"/>
                    </a:cubicBezTo>
                    <a:cubicBezTo>
                      <a:pt x="33" y="391"/>
                      <a:pt x="33" y="398"/>
                      <a:pt x="43" y="398"/>
                    </a:cubicBezTo>
                    <a:cubicBezTo>
                      <a:pt x="60" y="398"/>
                      <a:pt x="76" y="396"/>
                      <a:pt x="93" y="396"/>
                    </a:cubicBezTo>
                    <a:cubicBezTo>
                      <a:pt x="110" y="396"/>
                      <a:pt x="127" y="396"/>
                      <a:pt x="144" y="396"/>
                    </a:cubicBezTo>
                    <a:cubicBezTo>
                      <a:pt x="160" y="396"/>
                      <a:pt x="180" y="396"/>
                      <a:pt x="196" y="396"/>
                    </a:cubicBezTo>
                    <a:cubicBezTo>
                      <a:pt x="213" y="396"/>
                      <a:pt x="230" y="398"/>
                      <a:pt x="247" y="398"/>
                    </a:cubicBezTo>
                    <a:cubicBezTo>
                      <a:pt x="252" y="398"/>
                      <a:pt x="261" y="398"/>
                      <a:pt x="261" y="384"/>
                    </a:cubicBezTo>
                    <a:cubicBezTo>
                      <a:pt x="261" y="376"/>
                      <a:pt x="254" y="376"/>
                      <a:pt x="235" y="376"/>
                    </a:cubicBezTo>
                    <a:cubicBezTo>
                      <a:pt x="225" y="376"/>
                      <a:pt x="213" y="376"/>
                      <a:pt x="201" y="374"/>
                    </a:cubicBezTo>
                    <a:cubicBezTo>
                      <a:pt x="182" y="374"/>
                      <a:pt x="180" y="372"/>
                      <a:pt x="180" y="365"/>
                    </a:cubicBezTo>
                    <a:cubicBezTo>
                      <a:pt x="180" y="360"/>
                      <a:pt x="180" y="357"/>
                      <a:pt x="182" y="350"/>
                    </a:cubicBezTo>
                    <a:cubicBezTo>
                      <a:pt x="208" y="247"/>
                      <a:pt x="235" y="144"/>
                      <a:pt x="261" y="4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5" name=""/>
              <p:cNvSpPr/>
              <p:nvPr/>
            </p:nvSpPr>
            <p:spPr>
              <a:xfrm>
                <a:off x="1030680" y="3572640"/>
                <a:ext cx="149760" cy="135720"/>
              </a:xfrm>
              <a:custGeom>
                <a:avLst/>
                <a:gdLst/>
                <a:ahLst/>
                <a:rect l="l" t="t" r="r" b="b"/>
                <a:pathLst>
                  <a:path w="420" h="381">
                    <a:moveTo>
                      <a:pt x="257" y="120"/>
                    </a:moveTo>
                    <a:cubicBezTo>
                      <a:pt x="261" y="96"/>
                      <a:pt x="281" y="19"/>
                      <a:pt x="341" y="19"/>
                    </a:cubicBezTo>
                    <a:cubicBezTo>
                      <a:pt x="345" y="19"/>
                      <a:pt x="365" y="19"/>
                      <a:pt x="381" y="31"/>
                    </a:cubicBezTo>
                    <a:cubicBezTo>
                      <a:pt x="360" y="33"/>
                      <a:pt x="343" y="55"/>
                      <a:pt x="343" y="76"/>
                    </a:cubicBezTo>
                    <a:cubicBezTo>
                      <a:pt x="343" y="88"/>
                      <a:pt x="350" y="105"/>
                      <a:pt x="374" y="105"/>
                    </a:cubicBezTo>
                    <a:cubicBezTo>
                      <a:pt x="393" y="105"/>
                      <a:pt x="420" y="91"/>
                      <a:pt x="420" y="57"/>
                    </a:cubicBezTo>
                    <a:cubicBezTo>
                      <a:pt x="420" y="12"/>
                      <a:pt x="369" y="0"/>
                      <a:pt x="341" y="0"/>
                    </a:cubicBezTo>
                    <a:cubicBezTo>
                      <a:pt x="293" y="0"/>
                      <a:pt x="261" y="45"/>
                      <a:pt x="252" y="64"/>
                    </a:cubicBezTo>
                    <a:cubicBezTo>
                      <a:pt x="230" y="9"/>
                      <a:pt x="187" y="0"/>
                      <a:pt x="161" y="0"/>
                    </a:cubicBezTo>
                    <a:cubicBezTo>
                      <a:pt x="74" y="0"/>
                      <a:pt x="26" y="110"/>
                      <a:pt x="26" y="129"/>
                    </a:cubicBezTo>
                    <a:cubicBezTo>
                      <a:pt x="26" y="139"/>
                      <a:pt x="34" y="139"/>
                      <a:pt x="36" y="139"/>
                    </a:cubicBezTo>
                    <a:cubicBezTo>
                      <a:pt x="43" y="139"/>
                      <a:pt x="46" y="136"/>
                      <a:pt x="48" y="129"/>
                    </a:cubicBezTo>
                    <a:cubicBezTo>
                      <a:pt x="74" y="40"/>
                      <a:pt x="132" y="19"/>
                      <a:pt x="161" y="19"/>
                    </a:cubicBezTo>
                    <a:cubicBezTo>
                      <a:pt x="175" y="19"/>
                      <a:pt x="206" y="26"/>
                      <a:pt x="206" y="76"/>
                    </a:cubicBezTo>
                    <a:cubicBezTo>
                      <a:pt x="206" y="103"/>
                      <a:pt x="192" y="158"/>
                      <a:pt x="161" y="275"/>
                    </a:cubicBezTo>
                    <a:cubicBezTo>
                      <a:pt x="146" y="328"/>
                      <a:pt x="118" y="364"/>
                      <a:pt x="79" y="364"/>
                    </a:cubicBezTo>
                    <a:cubicBezTo>
                      <a:pt x="74" y="364"/>
                      <a:pt x="55" y="364"/>
                      <a:pt x="38" y="352"/>
                    </a:cubicBezTo>
                    <a:cubicBezTo>
                      <a:pt x="58" y="347"/>
                      <a:pt x="77" y="331"/>
                      <a:pt x="77" y="307"/>
                    </a:cubicBezTo>
                    <a:cubicBezTo>
                      <a:pt x="77" y="285"/>
                      <a:pt x="58" y="278"/>
                      <a:pt x="46" y="278"/>
                    </a:cubicBezTo>
                    <a:cubicBezTo>
                      <a:pt x="22" y="278"/>
                      <a:pt x="0" y="299"/>
                      <a:pt x="0" y="326"/>
                    </a:cubicBezTo>
                    <a:cubicBezTo>
                      <a:pt x="0" y="364"/>
                      <a:pt x="41" y="381"/>
                      <a:pt x="79" y="381"/>
                    </a:cubicBezTo>
                    <a:cubicBezTo>
                      <a:pt x="134" y="381"/>
                      <a:pt x="166" y="323"/>
                      <a:pt x="168" y="319"/>
                    </a:cubicBezTo>
                    <a:cubicBezTo>
                      <a:pt x="178" y="350"/>
                      <a:pt x="209" y="381"/>
                      <a:pt x="259" y="381"/>
                    </a:cubicBezTo>
                    <a:cubicBezTo>
                      <a:pt x="345" y="381"/>
                      <a:pt x="393" y="273"/>
                      <a:pt x="393" y="251"/>
                    </a:cubicBezTo>
                    <a:cubicBezTo>
                      <a:pt x="393" y="244"/>
                      <a:pt x="386" y="244"/>
                      <a:pt x="384" y="244"/>
                    </a:cubicBezTo>
                    <a:cubicBezTo>
                      <a:pt x="377" y="244"/>
                      <a:pt x="374" y="247"/>
                      <a:pt x="372" y="254"/>
                    </a:cubicBezTo>
                    <a:cubicBezTo>
                      <a:pt x="345" y="343"/>
                      <a:pt x="288" y="364"/>
                      <a:pt x="259" y="364"/>
                    </a:cubicBezTo>
                    <a:cubicBezTo>
                      <a:pt x="228" y="364"/>
                      <a:pt x="213" y="335"/>
                      <a:pt x="213" y="307"/>
                    </a:cubicBezTo>
                    <a:cubicBezTo>
                      <a:pt x="213" y="290"/>
                      <a:pt x="218" y="271"/>
                      <a:pt x="228" y="235"/>
                    </a:cubicBezTo>
                    <a:cubicBezTo>
                      <a:pt x="237" y="196"/>
                      <a:pt x="247" y="158"/>
                      <a:pt x="257" y="1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6" name=""/>
              <p:cNvSpPr/>
              <p:nvPr/>
            </p:nvSpPr>
            <p:spPr>
              <a:xfrm>
                <a:off x="1279440" y="3530160"/>
                <a:ext cx="200520" cy="200520"/>
              </a:xfrm>
              <a:custGeom>
                <a:avLst/>
                <a:gdLst/>
                <a:ahLst/>
                <a:rect l="l" t="t" r="r" b="b"/>
                <a:pathLst>
                  <a:path w="561" h="561">
                    <a:moveTo>
                      <a:pt x="298" y="298"/>
                    </a:moveTo>
                    <a:cubicBezTo>
                      <a:pt x="376" y="298"/>
                      <a:pt x="454" y="298"/>
                      <a:pt x="533" y="298"/>
                    </a:cubicBezTo>
                    <a:cubicBezTo>
                      <a:pt x="545" y="298"/>
                      <a:pt x="561" y="298"/>
                      <a:pt x="561" y="281"/>
                    </a:cubicBezTo>
                    <a:cubicBezTo>
                      <a:pt x="561" y="264"/>
                      <a:pt x="545" y="264"/>
                      <a:pt x="533" y="264"/>
                    </a:cubicBezTo>
                    <a:cubicBezTo>
                      <a:pt x="454" y="264"/>
                      <a:pt x="376" y="264"/>
                      <a:pt x="298" y="264"/>
                    </a:cubicBezTo>
                    <a:cubicBezTo>
                      <a:pt x="298" y="186"/>
                      <a:pt x="298" y="107"/>
                      <a:pt x="298" y="29"/>
                    </a:cubicBezTo>
                    <a:cubicBezTo>
                      <a:pt x="298" y="17"/>
                      <a:pt x="298" y="0"/>
                      <a:pt x="281" y="0"/>
                    </a:cubicBezTo>
                    <a:cubicBezTo>
                      <a:pt x="264" y="0"/>
                      <a:pt x="264" y="17"/>
                      <a:pt x="264" y="29"/>
                    </a:cubicBezTo>
                    <a:cubicBezTo>
                      <a:pt x="264" y="107"/>
                      <a:pt x="264" y="186"/>
                      <a:pt x="264" y="264"/>
                    </a:cubicBezTo>
                    <a:cubicBezTo>
                      <a:pt x="186" y="264"/>
                      <a:pt x="107" y="264"/>
                      <a:pt x="29" y="264"/>
                    </a:cubicBezTo>
                    <a:cubicBezTo>
                      <a:pt x="17" y="264"/>
                      <a:pt x="0" y="264"/>
                      <a:pt x="0" y="281"/>
                    </a:cubicBezTo>
                    <a:cubicBezTo>
                      <a:pt x="0" y="298"/>
                      <a:pt x="17" y="298"/>
                      <a:pt x="29" y="298"/>
                    </a:cubicBezTo>
                    <a:cubicBezTo>
                      <a:pt x="107" y="298"/>
                      <a:pt x="186" y="298"/>
                      <a:pt x="264" y="298"/>
                    </a:cubicBezTo>
                    <a:cubicBezTo>
                      <a:pt x="264" y="376"/>
                      <a:pt x="264" y="454"/>
                      <a:pt x="264" y="532"/>
                    </a:cubicBezTo>
                    <a:cubicBezTo>
                      <a:pt x="264" y="544"/>
                      <a:pt x="264" y="561"/>
                      <a:pt x="281" y="561"/>
                    </a:cubicBezTo>
                    <a:cubicBezTo>
                      <a:pt x="298" y="561"/>
                      <a:pt x="298" y="544"/>
                      <a:pt x="298" y="532"/>
                    </a:cubicBezTo>
                    <a:cubicBezTo>
                      <a:pt x="298" y="454"/>
                      <a:pt x="298" y="376"/>
                      <a:pt x="298" y="2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7" name=""/>
              <p:cNvSpPr/>
              <p:nvPr/>
            </p:nvSpPr>
            <p:spPr>
              <a:xfrm>
                <a:off x="1580760" y="3496680"/>
                <a:ext cx="110160" cy="211680"/>
              </a:xfrm>
              <a:custGeom>
                <a:avLst/>
                <a:gdLst/>
                <a:ahLst/>
                <a:rect l="l" t="t" r="r" b="b"/>
                <a:pathLst>
                  <a:path w="310" h="592">
                    <a:moveTo>
                      <a:pt x="161" y="9"/>
                    </a:moveTo>
                    <a:cubicBezTo>
                      <a:pt x="157" y="6"/>
                      <a:pt x="161" y="0"/>
                      <a:pt x="149" y="0"/>
                    </a:cubicBezTo>
                    <a:cubicBezTo>
                      <a:pt x="130" y="0"/>
                      <a:pt x="70" y="7"/>
                      <a:pt x="48" y="9"/>
                    </a:cubicBezTo>
                    <a:cubicBezTo>
                      <a:pt x="41" y="9"/>
                      <a:pt x="32" y="9"/>
                      <a:pt x="32" y="26"/>
                    </a:cubicBezTo>
                    <a:cubicBezTo>
                      <a:pt x="32" y="36"/>
                      <a:pt x="39" y="36"/>
                      <a:pt x="51" y="36"/>
                    </a:cubicBezTo>
                    <a:cubicBezTo>
                      <a:pt x="92" y="36"/>
                      <a:pt x="94" y="40"/>
                      <a:pt x="94" y="50"/>
                    </a:cubicBezTo>
                    <a:cubicBezTo>
                      <a:pt x="94" y="55"/>
                      <a:pt x="87" y="84"/>
                      <a:pt x="82" y="100"/>
                    </a:cubicBezTo>
                    <a:cubicBezTo>
                      <a:pt x="59" y="192"/>
                      <a:pt x="36" y="284"/>
                      <a:pt x="12" y="376"/>
                    </a:cubicBezTo>
                    <a:cubicBezTo>
                      <a:pt x="3" y="417"/>
                      <a:pt x="0" y="431"/>
                      <a:pt x="0" y="460"/>
                    </a:cubicBezTo>
                    <a:cubicBezTo>
                      <a:pt x="0" y="542"/>
                      <a:pt x="44" y="592"/>
                      <a:pt x="106" y="592"/>
                    </a:cubicBezTo>
                    <a:cubicBezTo>
                      <a:pt x="207" y="592"/>
                      <a:pt x="310" y="467"/>
                      <a:pt x="310" y="347"/>
                    </a:cubicBezTo>
                    <a:cubicBezTo>
                      <a:pt x="310" y="271"/>
                      <a:pt x="264" y="211"/>
                      <a:pt x="197" y="211"/>
                    </a:cubicBezTo>
                    <a:cubicBezTo>
                      <a:pt x="159" y="211"/>
                      <a:pt x="125" y="237"/>
                      <a:pt x="99" y="261"/>
                    </a:cubicBezTo>
                    <a:cubicBezTo>
                      <a:pt x="120" y="177"/>
                      <a:pt x="140" y="93"/>
                      <a:pt x="161" y="9"/>
                    </a:cubicBezTo>
                    <a:moveTo>
                      <a:pt x="82" y="326"/>
                    </a:moveTo>
                    <a:cubicBezTo>
                      <a:pt x="87" y="309"/>
                      <a:pt x="87" y="307"/>
                      <a:pt x="94" y="297"/>
                    </a:cubicBezTo>
                    <a:cubicBezTo>
                      <a:pt x="135" y="242"/>
                      <a:pt x="173" y="230"/>
                      <a:pt x="195" y="230"/>
                    </a:cubicBezTo>
                    <a:cubicBezTo>
                      <a:pt x="226" y="230"/>
                      <a:pt x="250" y="256"/>
                      <a:pt x="250" y="309"/>
                    </a:cubicBezTo>
                    <a:cubicBezTo>
                      <a:pt x="250" y="359"/>
                      <a:pt x="221" y="455"/>
                      <a:pt x="207" y="486"/>
                    </a:cubicBezTo>
                    <a:cubicBezTo>
                      <a:pt x="178" y="544"/>
                      <a:pt x="140" y="575"/>
                      <a:pt x="106" y="575"/>
                    </a:cubicBezTo>
                    <a:cubicBezTo>
                      <a:pt x="77" y="575"/>
                      <a:pt x="51" y="551"/>
                      <a:pt x="51" y="489"/>
                    </a:cubicBezTo>
                    <a:cubicBezTo>
                      <a:pt x="51" y="474"/>
                      <a:pt x="51" y="458"/>
                      <a:pt x="63" y="405"/>
                    </a:cubicBezTo>
                    <a:cubicBezTo>
                      <a:pt x="69" y="379"/>
                      <a:pt x="76" y="352"/>
                      <a:pt x="82" y="3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8" name=""/>
              <p:cNvSpPr/>
              <p:nvPr/>
            </p:nvSpPr>
            <p:spPr>
              <a:xfrm>
                <a:off x="1797840" y="3595680"/>
                <a:ext cx="200520" cy="69480"/>
              </a:xfrm>
              <a:custGeom>
                <a:avLst/>
                <a:gdLst/>
                <a:ahLst/>
                <a:rect l="l" t="t" r="r" b="b"/>
                <a:pathLst>
                  <a:path w="561" h="197">
                    <a:moveTo>
                      <a:pt x="532" y="34"/>
                    </a:moveTo>
                    <a:cubicBezTo>
                      <a:pt x="544" y="34"/>
                      <a:pt x="561" y="34"/>
                      <a:pt x="561" y="17"/>
                    </a:cubicBezTo>
                    <a:cubicBezTo>
                      <a:pt x="561" y="0"/>
                      <a:pt x="544" y="0"/>
                      <a:pt x="532" y="0"/>
                    </a:cubicBezTo>
                    <a:cubicBezTo>
                      <a:pt x="364" y="0"/>
                      <a:pt x="196" y="0"/>
                      <a:pt x="28" y="0"/>
                    </a:cubicBezTo>
                    <a:cubicBezTo>
                      <a:pt x="16" y="0"/>
                      <a:pt x="0" y="0"/>
                      <a:pt x="0" y="17"/>
                    </a:cubicBezTo>
                    <a:cubicBezTo>
                      <a:pt x="0" y="34"/>
                      <a:pt x="16" y="34"/>
                      <a:pt x="28" y="34"/>
                    </a:cubicBezTo>
                    <a:cubicBezTo>
                      <a:pt x="196" y="34"/>
                      <a:pt x="364" y="34"/>
                      <a:pt x="532" y="34"/>
                    </a:cubicBezTo>
                    <a:moveTo>
                      <a:pt x="532" y="197"/>
                    </a:moveTo>
                    <a:cubicBezTo>
                      <a:pt x="544" y="197"/>
                      <a:pt x="561" y="197"/>
                      <a:pt x="561" y="180"/>
                    </a:cubicBezTo>
                    <a:cubicBezTo>
                      <a:pt x="561" y="163"/>
                      <a:pt x="544" y="163"/>
                      <a:pt x="532" y="163"/>
                    </a:cubicBezTo>
                    <a:cubicBezTo>
                      <a:pt x="364" y="163"/>
                      <a:pt x="196" y="163"/>
                      <a:pt x="28" y="163"/>
                    </a:cubicBezTo>
                    <a:cubicBezTo>
                      <a:pt x="16" y="163"/>
                      <a:pt x="0" y="163"/>
                      <a:pt x="0" y="180"/>
                    </a:cubicBezTo>
                    <a:cubicBezTo>
                      <a:pt x="0" y="197"/>
                      <a:pt x="16" y="197"/>
                      <a:pt x="28" y="197"/>
                    </a:cubicBezTo>
                    <a:cubicBezTo>
                      <a:pt x="196" y="197"/>
                      <a:pt x="364" y="197"/>
                      <a:pt x="532" y="1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9" name=""/>
              <p:cNvSpPr/>
              <p:nvPr/>
            </p:nvSpPr>
            <p:spPr>
              <a:xfrm>
                <a:off x="2115720" y="3496680"/>
                <a:ext cx="109800" cy="211680"/>
              </a:xfrm>
              <a:custGeom>
                <a:avLst/>
                <a:gdLst/>
                <a:ahLst/>
                <a:rect l="l" t="t" r="r" b="b"/>
                <a:pathLst>
                  <a:path w="309" h="592">
                    <a:moveTo>
                      <a:pt x="160" y="9"/>
                    </a:moveTo>
                    <a:cubicBezTo>
                      <a:pt x="157" y="6"/>
                      <a:pt x="160" y="0"/>
                      <a:pt x="151" y="0"/>
                    </a:cubicBezTo>
                    <a:cubicBezTo>
                      <a:pt x="132" y="0"/>
                      <a:pt x="69" y="7"/>
                      <a:pt x="48" y="9"/>
                    </a:cubicBezTo>
                    <a:cubicBezTo>
                      <a:pt x="41" y="9"/>
                      <a:pt x="31" y="9"/>
                      <a:pt x="31" y="26"/>
                    </a:cubicBezTo>
                    <a:cubicBezTo>
                      <a:pt x="31" y="36"/>
                      <a:pt x="38" y="36"/>
                      <a:pt x="52" y="36"/>
                    </a:cubicBezTo>
                    <a:cubicBezTo>
                      <a:pt x="93" y="36"/>
                      <a:pt x="93" y="40"/>
                      <a:pt x="93" y="50"/>
                    </a:cubicBezTo>
                    <a:cubicBezTo>
                      <a:pt x="93" y="55"/>
                      <a:pt x="86" y="84"/>
                      <a:pt x="81" y="100"/>
                    </a:cubicBezTo>
                    <a:cubicBezTo>
                      <a:pt x="59" y="192"/>
                      <a:pt x="37" y="284"/>
                      <a:pt x="14" y="376"/>
                    </a:cubicBezTo>
                    <a:cubicBezTo>
                      <a:pt x="2" y="417"/>
                      <a:pt x="0" y="431"/>
                      <a:pt x="0" y="460"/>
                    </a:cubicBezTo>
                    <a:cubicBezTo>
                      <a:pt x="0" y="542"/>
                      <a:pt x="45" y="592"/>
                      <a:pt x="108" y="592"/>
                    </a:cubicBezTo>
                    <a:cubicBezTo>
                      <a:pt x="206" y="592"/>
                      <a:pt x="309" y="467"/>
                      <a:pt x="309" y="347"/>
                    </a:cubicBezTo>
                    <a:cubicBezTo>
                      <a:pt x="309" y="271"/>
                      <a:pt x="266" y="211"/>
                      <a:pt x="196" y="211"/>
                    </a:cubicBezTo>
                    <a:cubicBezTo>
                      <a:pt x="158" y="211"/>
                      <a:pt x="124" y="237"/>
                      <a:pt x="98" y="261"/>
                    </a:cubicBezTo>
                    <a:cubicBezTo>
                      <a:pt x="119" y="177"/>
                      <a:pt x="140" y="93"/>
                      <a:pt x="160" y="9"/>
                    </a:cubicBezTo>
                    <a:moveTo>
                      <a:pt x="81" y="326"/>
                    </a:moveTo>
                    <a:cubicBezTo>
                      <a:pt x="86" y="309"/>
                      <a:pt x="86" y="307"/>
                      <a:pt x="96" y="297"/>
                    </a:cubicBezTo>
                    <a:cubicBezTo>
                      <a:pt x="136" y="242"/>
                      <a:pt x="175" y="230"/>
                      <a:pt x="196" y="230"/>
                    </a:cubicBezTo>
                    <a:cubicBezTo>
                      <a:pt x="225" y="230"/>
                      <a:pt x="249" y="256"/>
                      <a:pt x="249" y="309"/>
                    </a:cubicBezTo>
                    <a:cubicBezTo>
                      <a:pt x="249" y="359"/>
                      <a:pt x="220" y="455"/>
                      <a:pt x="206" y="486"/>
                    </a:cubicBezTo>
                    <a:cubicBezTo>
                      <a:pt x="177" y="544"/>
                      <a:pt x="139" y="575"/>
                      <a:pt x="108" y="575"/>
                    </a:cubicBezTo>
                    <a:cubicBezTo>
                      <a:pt x="79" y="575"/>
                      <a:pt x="50" y="551"/>
                      <a:pt x="50" y="489"/>
                    </a:cubicBezTo>
                    <a:cubicBezTo>
                      <a:pt x="50" y="474"/>
                      <a:pt x="50" y="458"/>
                      <a:pt x="64" y="405"/>
                    </a:cubicBezTo>
                    <a:cubicBezTo>
                      <a:pt x="70" y="379"/>
                      <a:pt x="76" y="352"/>
                      <a:pt x="81" y="3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0" name=""/>
              <p:cNvSpPr/>
              <p:nvPr/>
            </p:nvSpPr>
            <p:spPr>
              <a:xfrm>
                <a:off x="2315880" y="3530160"/>
                <a:ext cx="200880" cy="200520"/>
              </a:xfrm>
              <a:custGeom>
                <a:avLst/>
                <a:gdLst/>
                <a:ahLst/>
                <a:rect l="l" t="t" r="r" b="b"/>
                <a:pathLst>
                  <a:path w="562" h="561">
                    <a:moveTo>
                      <a:pt x="298" y="298"/>
                    </a:moveTo>
                    <a:cubicBezTo>
                      <a:pt x="376" y="298"/>
                      <a:pt x="455" y="298"/>
                      <a:pt x="533" y="298"/>
                    </a:cubicBezTo>
                    <a:cubicBezTo>
                      <a:pt x="545" y="298"/>
                      <a:pt x="562" y="298"/>
                      <a:pt x="562" y="281"/>
                    </a:cubicBezTo>
                    <a:cubicBezTo>
                      <a:pt x="562" y="264"/>
                      <a:pt x="545" y="264"/>
                      <a:pt x="533" y="264"/>
                    </a:cubicBezTo>
                    <a:cubicBezTo>
                      <a:pt x="455" y="264"/>
                      <a:pt x="376" y="264"/>
                      <a:pt x="298" y="264"/>
                    </a:cubicBezTo>
                    <a:cubicBezTo>
                      <a:pt x="298" y="186"/>
                      <a:pt x="298" y="107"/>
                      <a:pt x="298" y="29"/>
                    </a:cubicBezTo>
                    <a:cubicBezTo>
                      <a:pt x="298" y="17"/>
                      <a:pt x="298" y="0"/>
                      <a:pt x="281" y="0"/>
                    </a:cubicBezTo>
                    <a:cubicBezTo>
                      <a:pt x="264" y="0"/>
                      <a:pt x="264" y="17"/>
                      <a:pt x="264" y="29"/>
                    </a:cubicBezTo>
                    <a:cubicBezTo>
                      <a:pt x="264" y="107"/>
                      <a:pt x="264" y="186"/>
                      <a:pt x="264" y="264"/>
                    </a:cubicBezTo>
                    <a:cubicBezTo>
                      <a:pt x="186" y="264"/>
                      <a:pt x="108" y="264"/>
                      <a:pt x="29" y="264"/>
                    </a:cubicBezTo>
                    <a:cubicBezTo>
                      <a:pt x="17" y="264"/>
                      <a:pt x="0" y="264"/>
                      <a:pt x="0" y="281"/>
                    </a:cubicBezTo>
                    <a:cubicBezTo>
                      <a:pt x="0" y="298"/>
                      <a:pt x="17" y="298"/>
                      <a:pt x="29" y="298"/>
                    </a:cubicBezTo>
                    <a:cubicBezTo>
                      <a:pt x="108" y="298"/>
                      <a:pt x="186" y="298"/>
                      <a:pt x="264" y="298"/>
                    </a:cubicBezTo>
                    <a:cubicBezTo>
                      <a:pt x="264" y="376"/>
                      <a:pt x="264" y="454"/>
                      <a:pt x="264" y="532"/>
                    </a:cubicBezTo>
                    <a:cubicBezTo>
                      <a:pt x="264" y="544"/>
                      <a:pt x="264" y="561"/>
                      <a:pt x="281" y="561"/>
                    </a:cubicBezTo>
                    <a:cubicBezTo>
                      <a:pt x="298" y="561"/>
                      <a:pt x="298" y="544"/>
                      <a:pt x="298" y="532"/>
                    </a:cubicBezTo>
                    <a:cubicBezTo>
                      <a:pt x="298" y="454"/>
                      <a:pt x="298" y="376"/>
                      <a:pt x="298" y="2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1" name=""/>
              <p:cNvSpPr/>
              <p:nvPr/>
            </p:nvSpPr>
            <p:spPr>
              <a:xfrm>
                <a:off x="2619360" y="3418920"/>
                <a:ext cx="402840" cy="422280"/>
              </a:xfrm>
              <a:custGeom>
                <a:avLst/>
                <a:gdLst/>
                <a:ahLst/>
                <a:rect l="l" t="t" r="r" b="b"/>
                <a:pathLst>
                  <a:path w="1123" h="1177">
                    <a:moveTo>
                      <a:pt x="1022" y="1177"/>
                    </a:moveTo>
                    <a:cubicBezTo>
                      <a:pt x="1055" y="1088"/>
                      <a:pt x="1089" y="998"/>
                      <a:pt x="1123" y="909"/>
                    </a:cubicBezTo>
                    <a:cubicBezTo>
                      <a:pt x="1115" y="909"/>
                      <a:pt x="1108" y="909"/>
                      <a:pt x="1101" y="909"/>
                    </a:cubicBezTo>
                    <a:cubicBezTo>
                      <a:pt x="1070" y="997"/>
                      <a:pt x="979" y="1052"/>
                      <a:pt x="883" y="1079"/>
                    </a:cubicBezTo>
                    <a:cubicBezTo>
                      <a:pt x="866" y="1084"/>
                      <a:pt x="782" y="1105"/>
                      <a:pt x="621" y="1105"/>
                    </a:cubicBezTo>
                    <a:cubicBezTo>
                      <a:pt x="452" y="1105"/>
                      <a:pt x="282" y="1105"/>
                      <a:pt x="112" y="1105"/>
                    </a:cubicBezTo>
                    <a:cubicBezTo>
                      <a:pt x="256" y="937"/>
                      <a:pt x="399" y="770"/>
                      <a:pt x="542" y="602"/>
                    </a:cubicBezTo>
                    <a:cubicBezTo>
                      <a:pt x="547" y="597"/>
                      <a:pt x="549" y="595"/>
                      <a:pt x="549" y="590"/>
                    </a:cubicBezTo>
                    <a:cubicBezTo>
                      <a:pt x="549" y="587"/>
                      <a:pt x="549" y="585"/>
                      <a:pt x="542" y="575"/>
                    </a:cubicBezTo>
                    <a:cubicBezTo>
                      <a:pt x="412" y="397"/>
                      <a:pt x="281" y="219"/>
                      <a:pt x="151" y="41"/>
                    </a:cubicBezTo>
                    <a:cubicBezTo>
                      <a:pt x="304" y="41"/>
                      <a:pt x="458" y="41"/>
                      <a:pt x="611" y="41"/>
                    </a:cubicBezTo>
                    <a:cubicBezTo>
                      <a:pt x="724" y="41"/>
                      <a:pt x="801" y="53"/>
                      <a:pt x="808" y="55"/>
                    </a:cubicBezTo>
                    <a:cubicBezTo>
                      <a:pt x="854" y="60"/>
                      <a:pt x="928" y="74"/>
                      <a:pt x="995" y="117"/>
                    </a:cubicBezTo>
                    <a:cubicBezTo>
                      <a:pt x="1015" y="132"/>
                      <a:pt x="1072" y="168"/>
                      <a:pt x="1101" y="237"/>
                    </a:cubicBezTo>
                    <a:cubicBezTo>
                      <a:pt x="1108" y="237"/>
                      <a:pt x="1115" y="237"/>
                      <a:pt x="1123" y="237"/>
                    </a:cubicBezTo>
                    <a:cubicBezTo>
                      <a:pt x="1089" y="158"/>
                      <a:pt x="1055" y="79"/>
                      <a:pt x="1022" y="0"/>
                    </a:cubicBezTo>
                    <a:cubicBezTo>
                      <a:pt x="689" y="0"/>
                      <a:pt x="356" y="0"/>
                      <a:pt x="24" y="0"/>
                    </a:cubicBezTo>
                    <a:cubicBezTo>
                      <a:pt x="4" y="0"/>
                      <a:pt x="4" y="2"/>
                      <a:pt x="2" y="7"/>
                    </a:cubicBezTo>
                    <a:cubicBezTo>
                      <a:pt x="0" y="10"/>
                      <a:pt x="0" y="24"/>
                      <a:pt x="0" y="34"/>
                    </a:cubicBezTo>
                    <a:cubicBezTo>
                      <a:pt x="148" y="237"/>
                      <a:pt x="297" y="439"/>
                      <a:pt x="446" y="642"/>
                    </a:cubicBezTo>
                    <a:cubicBezTo>
                      <a:pt x="300" y="813"/>
                      <a:pt x="155" y="983"/>
                      <a:pt x="9" y="1153"/>
                    </a:cubicBezTo>
                    <a:cubicBezTo>
                      <a:pt x="2" y="1163"/>
                      <a:pt x="4" y="1163"/>
                      <a:pt x="2" y="1168"/>
                    </a:cubicBezTo>
                    <a:cubicBezTo>
                      <a:pt x="2" y="1177"/>
                      <a:pt x="9" y="1177"/>
                      <a:pt x="24" y="1177"/>
                    </a:cubicBezTo>
                    <a:cubicBezTo>
                      <a:pt x="356" y="1177"/>
                      <a:pt x="689" y="1177"/>
                      <a:pt x="1022" y="117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2" name=""/>
              <p:cNvSpPr/>
              <p:nvPr/>
            </p:nvSpPr>
            <p:spPr>
              <a:xfrm>
                <a:off x="2788560" y="3923640"/>
                <a:ext cx="63360" cy="141120"/>
              </a:xfrm>
              <a:custGeom>
                <a:avLst/>
                <a:gdLst/>
                <a:ahLst/>
                <a:rect l="l" t="t" r="r" b="b"/>
                <a:pathLst>
                  <a:path w="180" h="396">
                    <a:moveTo>
                      <a:pt x="163" y="22"/>
                    </a:moveTo>
                    <a:cubicBezTo>
                      <a:pt x="163" y="12"/>
                      <a:pt x="158" y="0"/>
                      <a:pt x="141" y="0"/>
                    </a:cubicBezTo>
                    <a:cubicBezTo>
                      <a:pt x="125" y="0"/>
                      <a:pt x="108" y="15"/>
                      <a:pt x="108" y="32"/>
                    </a:cubicBezTo>
                    <a:cubicBezTo>
                      <a:pt x="108" y="41"/>
                      <a:pt x="115" y="53"/>
                      <a:pt x="132" y="53"/>
                    </a:cubicBezTo>
                    <a:cubicBezTo>
                      <a:pt x="149" y="53"/>
                      <a:pt x="163" y="36"/>
                      <a:pt x="163" y="22"/>
                    </a:cubicBezTo>
                    <a:moveTo>
                      <a:pt x="43" y="322"/>
                    </a:moveTo>
                    <a:cubicBezTo>
                      <a:pt x="41" y="329"/>
                      <a:pt x="38" y="336"/>
                      <a:pt x="38" y="346"/>
                    </a:cubicBezTo>
                    <a:cubicBezTo>
                      <a:pt x="38" y="372"/>
                      <a:pt x="62" y="396"/>
                      <a:pt x="93" y="396"/>
                    </a:cubicBezTo>
                    <a:cubicBezTo>
                      <a:pt x="153" y="396"/>
                      <a:pt x="180" y="315"/>
                      <a:pt x="180" y="305"/>
                    </a:cubicBezTo>
                    <a:cubicBezTo>
                      <a:pt x="180" y="298"/>
                      <a:pt x="173" y="298"/>
                      <a:pt x="170" y="298"/>
                    </a:cubicBezTo>
                    <a:cubicBezTo>
                      <a:pt x="163" y="298"/>
                      <a:pt x="161" y="303"/>
                      <a:pt x="158" y="307"/>
                    </a:cubicBezTo>
                    <a:cubicBezTo>
                      <a:pt x="146" y="355"/>
                      <a:pt x="120" y="379"/>
                      <a:pt x="96" y="379"/>
                    </a:cubicBezTo>
                    <a:cubicBezTo>
                      <a:pt x="84" y="379"/>
                      <a:pt x="81" y="372"/>
                      <a:pt x="81" y="358"/>
                    </a:cubicBezTo>
                    <a:cubicBezTo>
                      <a:pt x="81" y="346"/>
                      <a:pt x="86" y="334"/>
                      <a:pt x="91" y="322"/>
                    </a:cubicBezTo>
                    <a:cubicBezTo>
                      <a:pt x="96" y="305"/>
                      <a:pt x="103" y="288"/>
                      <a:pt x="110" y="274"/>
                    </a:cubicBezTo>
                    <a:cubicBezTo>
                      <a:pt x="115" y="259"/>
                      <a:pt x="137" y="207"/>
                      <a:pt x="139" y="199"/>
                    </a:cubicBezTo>
                    <a:cubicBezTo>
                      <a:pt x="141" y="192"/>
                      <a:pt x="141" y="185"/>
                      <a:pt x="141" y="180"/>
                    </a:cubicBezTo>
                    <a:cubicBezTo>
                      <a:pt x="141" y="152"/>
                      <a:pt x="120" y="130"/>
                      <a:pt x="86" y="130"/>
                    </a:cubicBezTo>
                    <a:cubicBezTo>
                      <a:pt x="29" y="130"/>
                      <a:pt x="0" y="209"/>
                      <a:pt x="0" y="221"/>
                    </a:cubicBezTo>
                    <a:cubicBezTo>
                      <a:pt x="0" y="228"/>
                      <a:pt x="10" y="228"/>
                      <a:pt x="12" y="228"/>
                    </a:cubicBezTo>
                    <a:cubicBezTo>
                      <a:pt x="19" y="228"/>
                      <a:pt x="19" y="226"/>
                      <a:pt x="22" y="219"/>
                    </a:cubicBezTo>
                    <a:cubicBezTo>
                      <a:pt x="36" y="168"/>
                      <a:pt x="62" y="147"/>
                      <a:pt x="84" y="147"/>
                    </a:cubicBezTo>
                    <a:cubicBezTo>
                      <a:pt x="93" y="147"/>
                      <a:pt x="98" y="152"/>
                      <a:pt x="98" y="168"/>
                    </a:cubicBezTo>
                    <a:cubicBezTo>
                      <a:pt x="98" y="180"/>
                      <a:pt x="96" y="190"/>
                      <a:pt x="81" y="226"/>
                    </a:cubicBezTo>
                    <a:cubicBezTo>
                      <a:pt x="69" y="258"/>
                      <a:pt x="56" y="290"/>
                      <a:pt x="43" y="3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3" name=""/>
              <p:cNvSpPr/>
              <p:nvPr/>
            </p:nvSpPr>
            <p:spPr>
              <a:xfrm>
                <a:off x="3103920" y="3572640"/>
                <a:ext cx="168480" cy="135720"/>
              </a:xfrm>
              <a:custGeom>
                <a:avLst/>
                <a:gdLst/>
                <a:ahLst/>
                <a:rect l="l" t="t" r="r" b="b"/>
                <a:pathLst>
                  <a:path w="472" h="381">
                    <a:moveTo>
                      <a:pt x="367" y="175"/>
                    </a:moveTo>
                    <a:cubicBezTo>
                      <a:pt x="367" y="43"/>
                      <a:pt x="290" y="0"/>
                      <a:pt x="228" y="0"/>
                    </a:cubicBezTo>
                    <a:cubicBezTo>
                      <a:pt x="113" y="0"/>
                      <a:pt x="0" y="122"/>
                      <a:pt x="0" y="239"/>
                    </a:cubicBezTo>
                    <a:cubicBezTo>
                      <a:pt x="0" y="319"/>
                      <a:pt x="50" y="381"/>
                      <a:pt x="137" y="381"/>
                    </a:cubicBezTo>
                    <a:cubicBezTo>
                      <a:pt x="189" y="381"/>
                      <a:pt x="252" y="362"/>
                      <a:pt x="314" y="311"/>
                    </a:cubicBezTo>
                    <a:cubicBezTo>
                      <a:pt x="326" y="355"/>
                      <a:pt x="355" y="381"/>
                      <a:pt x="391" y="381"/>
                    </a:cubicBezTo>
                    <a:cubicBezTo>
                      <a:pt x="436" y="381"/>
                      <a:pt x="463" y="335"/>
                      <a:pt x="463" y="321"/>
                    </a:cubicBezTo>
                    <a:cubicBezTo>
                      <a:pt x="463" y="316"/>
                      <a:pt x="458" y="314"/>
                      <a:pt x="453" y="314"/>
                    </a:cubicBezTo>
                    <a:cubicBezTo>
                      <a:pt x="446" y="314"/>
                      <a:pt x="444" y="316"/>
                      <a:pt x="441" y="321"/>
                    </a:cubicBezTo>
                    <a:cubicBezTo>
                      <a:pt x="427" y="364"/>
                      <a:pt x="396" y="364"/>
                      <a:pt x="393" y="364"/>
                    </a:cubicBezTo>
                    <a:cubicBezTo>
                      <a:pt x="367" y="364"/>
                      <a:pt x="367" y="297"/>
                      <a:pt x="367" y="278"/>
                    </a:cubicBezTo>
                    <a:cubicBezTo>
                      <a:pt x="367" y="259"/>
                      <a:pt x="367" y="259"/>
                      <a:pt x="376" y="249"/>
                    </a:cubicBezTo>
                    <a:cubicBezTo>
                      <a:pt x="456" y="148"/>
                      <a:pt x="440" y="116"/>
                      <a:pt x="472" y="50"/>
                    </a:cubicBezTo>
                    <a:cubicBezTo>
                      <a:pt x="472" y="48"/>
                      <a:pt x="472" y="43"/>
                      <a:pt x="463" y="43"/>
                    </a:cubicBezTo>
                    <a:cubicBezTo>
                      <a:pt x="456" y="43"/>
                      <a:pt x="456" y="45"/>
                      <a:pt x="451" y="60"/>
                    </a:cubicBezTo>
                    <a:cubicBezTo>
                      <a:pt x="436" y="112"/>
                      <a:pt x="408" y="177"/>
                      <a:pt x="367" y="225"/>
                    </a:cubicBezTo>
                    <a:cubicBezTo>
                      <a:pt x="367" y="208"/>
                      <a:pt x="367" y="192"/>
                      <a:pt x="367" y="175"/>
                    </a:cubicBezTo>
                    <a:moveTo>
                      <a:pt x="312" y="290"/>
                    </a:moveTo>
                    <a:cubicBezTo>
                      <a:pt x="237" y="355"/>
                      <a:pt x="172" y="364"/>
                      <a:pt x="139" y="364"/>
                    </a:cubicBezTo>
                    <a:cubicBezTo>
                      <a:pt x="89" y="364"/>
                      <a:pt x="62" y="326"/>
                      <a:pt x="62" y="271"/>
                    </a:cubicBezTo>
                    <a:cubicBezTo>
                      <a:pt x="62" y="230"/>
                      <a:pt x="84" y="139"/>
                      <a:pt x="113" y="96"/>
                    </a:cubicBezTo>
                    <a:cubicBezTo>
                      <a:pt x="151" y="36"/>
                      <a:pt x="196" y="19"/>
                      <a:pt x="225" y="19"/>
                    </a:cubicBezTo>
                    <a:cubicBezTo>
                      <a:pt x="309" y="19"/>
                      <a:pt x="309" y="129"/>
                      <a:pt x="309" y="194"/>
                    </a:cubicBezTo>
                    <a:cubicBezTo>
                      <a:pt x="309" y="225"/>
                      <a:pt x="309" y="275"/>
                      <a:pt x="312" y="29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4" name=""/>
              <p:cNvSpPr/>
              <p:nvPr/>
            </p:nvSpPr>
            <p:spPr>
              <a:xfrm>
                <a:off x="3295440" y="3611520"/>
                <a:ext cx="63360" cy="141840"/>
              </a:xfrm>
              <a:custGeom>
                <a:avLst/>
                <a:gdLst/>
                <a:ahLst/>
                <a:rect l="l" t="t" r="r" b="b"/>
                <a:pathLst>
                  <a:path w="180" h="398">
                    <a:moveTo>
                      <a:pt x="164" y="24"/>
                    </a:moveTo>
                    <a:cubicBezTo>
                      <a:pt x="164" y="14"/>
                      <a:pt x="156" y="0"/>
                      <a:pt x="142" y="0"/>
                    </a:cubicBezTo>
                    <a:cubicBezTo>
                      <a:pt x="125" y="0"/>
                      <a:pt x="108" y="16"/>
                      <a:pt x="108" y="33"/>
                    </a:cubicBezTo>
                    <a:cubicBezTo>
                      <a:pt x="108" y="43"/>
                      <a:pt x="116" y="55"/>
                      <a:pt x="132" y="55"/>
                    </a:cubicBezTo>
                    <a:cubicBezTo>
                      <a:pt x="149" y="55"/>
                      <a:pt x="164" y="38"/>
                      <a:pt x="164" y="24"/>
                    </a:cubicBezTo>
                    <a:moveTo>
                      <a:pt x="44" y="321"/>
                    </a:moveTo>
                    <a:cubicBezTo>
                      <a:pt x="41" y="330"/>
                      <a:pt x="39" y="335"/>
                      <a:pt x="39" y="347"/>
                    </a:cubicBezTo>
                    <a:cubicBezTo>
                      <a:pt x="39" y="374"/>
                      <a:pt x="63" y="398"/>
                      <a:pt x="94" y="398"/>
                    </a:cubicBezTo>
                    <a:cubicBezTo>
                      <a:pt x="154" y="398"/>
                      <a:pt x="180" y="316"/>
                      <a:pt x="180" y="306"/>
                    </a:cubicBezTo>
                    <a:cubicBezTo>
                      <a:pt x="180" y="299"/>
                      <a:pt x="173" y="299"/>
                      <a:pt x="171" y="299"/>
                    </a:cubicBezTo>
                    <a:cubicBezTo>
                      <a:pt x="161" y="299"/>
                      <a:pt x="161" y="302"/>
                      <a:pt x="159" y="309"/>
                    </a:cubicBezTo>
                    <a:cubicBezTo>
                      <a:pt x="144" y="357"/>
                      <a:pt x="120" y="381"/>
                      <a:pt x="96" y="381"/>
                    </a:cubicBezTo>
                    <a:cubicBezTo>
                      <a:pt x="84" y="381"/>
                      <a:pt x="82" y="371"/>
                      <a:pt x="82" y="359"/>
                    </a:cubicBezTo>
                    <a:cubicBezTo>
                      <a:pt x="82" y="345"/>
                      <a:pt x="87" y="335"/>
                      <a:pt x="92" y="321"/>
                    </a:cubicBezTo>
                    <a:cubicBezTo>
                      <a:pt x="96" y="306"/>
                      <a:pt x="104" y="290"/>
                      <a:pt x="111" y="275"/>
                    </a:cubicBezTo>
                    <a:cubicBezTo>
                      <a:pt x="116" y="261"/>
                      <a:pt x="137" y="206"/>
                      <a:pt x="140" y="201"/>
                    </a:cubicBezTo>
                    <a:cubicBezTo>
                      <a:pt x="142" y="194"/>
                      <a:pt x="142" y="187"/>
                      <a:pt x="142" y="182"/>
                    </a:cubicBezTo>
                    <a:cubicBezTo>
                      <a:pt x="142" y="153"/>
                      <a:pt x="118" y="131"/>
                      <a:pt x="87" y="131"/>
                    </a:cubicBezTo>
                    <a:cubicBezTo>
                      <a:pt x="29" y="131"/>
                      <a:pt x="0" y="211"/>
                      <a:pt x="0" y="220"/>
                    </a:cubicBezTo>
                    <a:cubicBezTo>
                      <a:pt x="0" y="230"/>
                      <a:pt x="7" y="227"/>
                      <a:pt x="10" y="230"/>
                    </a:cubicBezTo>
                    <a:cubicBezTo>
                      <a:pt x="20" y="230"/>
                      <a:pt x="20" y="225"/>
                      <a:pt x="22" y="220"/>
                    </a:cubicBezTo>
                    <a:cubicBezTo>
                      <a:pt x="36" y="170"/>
                      <a:pt x="63" y="148"/>
                      <a:pt x="84" y="148"/>
                    </a:cubicBezTo>
                    <a:cubicBezTo>
                      <a:pt x="94" y="148"/>
                      <a:pt x="99" y="153"/>
                      <a:pt x="99" y="167"/>
                    </a:cubicBezTo>
                    <a:cubicBezTo>
                      <a:pt x="99" y="182"/>
                      <a:pt x="96" y="191"/>
                      <a:pt x="82" y="227"/>
                    </a:cubicBezTo>
                    <a:cubicBezTo>
                      <a:pt x="69" y="259"/>
                      <a:pt x="56" y="290"/>
                      <a:pt x="44" y="3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5" name=""/>
              <p:cNvSpPr/>
              <p:nvPr/>
            </p:nvSpPr>
            <p:spPr>
              <a:xfrm>
                <a:off x="3403440" y="3496680"/>
                <a:ext cx="136080" cy="211680"/>
              </a:xfrm>
              <a:custGeom>
                <a:avLst/>
                <a:gdLst/>
                <a:ahLst/>
                <a:rect l="l" t="t" r="r" b="b"/>
                <a:pathLst>
                  <a:path w="382" h="592">
                    <a:moveTo>
                      <a:pt x="197" y="9"/>
                    </a:moveTo>
                    <a:cubicBezTo>
                      <a:pt x="193" y="6"/>
                      <a:pt x="197" y="0"/>
                      <a:pt x="185" y="0"/>
                    </a:cubicBezTo>
                    <a:cubicBezTo>
                      <a:pt x="166" y="0"/>
                      <a:pt x="104" y="7"/>
                      <a:pt x="82" y="9"/>
                    </a:cubicBezTo>
                    <a:cubicBezTo>
                      <a:pt x="75" y="9"/>
                      <a:pt x="65" y="9"/>
                      <a:pt x="65" y="26"/>
                    </a:cubicBezTo>
                    <a:cubicBezTo>
                      <a:pt x="65" y="36"/>
                      <a:pt x="75" y="36"/>
                      <a:pt x="87" y="36"/>
                    </a:cubicBezTo>
                    <a:cubicBezTo>
                      <a:pt x="128" y="36"/>
                      <a:pt x="128" y="40"/>
                      <a:pt x="128" y="50"/>
                    </a:cubicBezTo>
                    <a:cubicBezTo>
                      <a:pt x="127" y="56"/>
                      <a:pt x="126" y="61"/>
                      <a:pt x="125" y="67"/>
                    </a:cubicBezTo>
                    <a:cubicBezTo>
                      <a:pt x="84" y="228"/>
                      <a:pt x="44" y="390"/>
                      <a:pt x="3" y="551"/>
                    </a:cubicBezTo>
                    <a:cubicBezTo>
                      <a:pt x="0" y="563"/>
                      <a:pt x="0" y="563"/>
                      <a:pt x="0" y="568"/>
                    </a:cubicBezTo>
                    <a:cubicBezTo>
                      <a:pt x="0" y="590"/>
                      <a:pt x="17" y="592"/>
                      <a:pt x="24" y="592"/>
                    </a:cubicBezTo>
                    <a:cubicBezTo>
                      <a:pt x="36" y="592"/>
                      <a:pt x="48" y="585"/>
                      <a:pt x="53" y="575"/>
                    </a:cubicBezTo>
                    <a:cubicBezTo>
                      <a:pt x="58" y="568"/>
                      <a:pt x="96" y="412"/>
                      <a:pt x="101" y="391"/>
                    </a:cubicBezTo>
                    <a:cubicBezTo>
                      <a:pt x="130" y="393"/>
                      <a:pt x="200" y="407"/>
                      <a:pt x="200" y="462"/>
                    </a:cubicBezTo>
                    <a:cubicBezTo>
                      <a:pt x="200" y="467"/>
                      <a:pt x="200" y="472"/>
                      <a:pt x="197" y="479"/>
                    </a:cubicBezTo>
                    <a:cubicBezTo>
                      <a:pt x="195" y="491"/>
                      <a:pt x="192" y="501"/>
                      <a:pt x="192" y="510"/>
                    </a:cubicBezTo>
                    <a:cubicBezTo>
                      <a:pt x="192" y="558"/>
                      <a:pt x="226" y="592"/>
                      <a:pt x="269" y="592"/>
                    </a:cubicBezTo>
                    <a:cubicBezTo>
                      <a:pt x="295" y="592"/>
                      <a:pt x="317" y="580"/>
                      <a:pt x="336" y="549"/>
                    </a:cubicBezTo>
                    <a:cubicBezTo>
                      <a:pt x="358" y="510"/>
                      <a:pt x="367" y="465"/>
                      <a:pt x="367" y="462"/>
                    </a:cubicBezTo>
                    <a:cubicBezTo>
                      <a:pt x="367" y="455"/>
                      <a:pt x="360" y="455"/>
                      <a:pt x="358" y="455"/>
                    </a:cubicBezTo>
                    <a:cubicBezTo>
                      <a:pt x="348" y="455"/>
                      <a:pt x="348" y="458"/>
                      <a:pt x="346" y="470"/>
                    </a:cubicBezTo>
                    <a:cubicBezTo>
                      <a:pt x="329" y="532"/>
                      <a:pt x="310" y="575"/>
                      <a:pt x="271" y="575"/>
                    </a:cubicBezTo>
                    <a:cubicBezTo>
                      <a:pt x="255" y="575"/>
                      <a:pt x="245" y="566"/>
                      <a:pt x="245" y="534"/>
                    </a:cubicBezTo>
                    <a:cubicBezTo>
                      <a:pt x="245" y="520"/>
                      <a:pt x="248" y="501"/>
                      <a:pt x="252" y="486"/>
                    </a:cubicBezTo>
                    <a:cubicBezTo>
                      <a:pt x="255" y="474"/>
                      <a:pt x="255" y="470"/>
                      <a:pt x="255" y="462"/>
                    </a:cubicBezTo>
                    <a:cubicBezTo>
                      <a:pt x="255" y="407"/>
                      <a:pt x="202" y="383"/>
                      <a:pt x="130" y="374"/>
                    </a:cubicBezTo>
                    <a:cubicBezTo>
                      <a:pt x="156" y="357"/>
                      <a:pt x="183" y="331"/>
                      <a:pt x="202" y="311"/>
                    </a:cubicBezTo>
                    <a:cubicBezTo>
                      <a:pt x="243" y="266"/>
                      <a:pt x="281" y="230"/>
                      <a:pt x="324" y="230"/>
                    </a:cubicBezTo>
                    <a:cubicBezTo>
                      <a:pt x="329" y="230"/>
                      <a:pt x="329" y="230"/>
                      <a:pt x="331" y="230"/>
                    </a:cubicBezTo>
                    <a:cubicBezTo>
                      <a:pt x="341" y="232"/>
                      <a:pt x="341" y="232"/>
                      <a:pt x="348" y="237"/>
                    </a:cubicBezTo>
                    <a:cubicBezTo>
                      <a:pt x="351" y="239"/>
                      <a:pt x="351" y="239"/>
                      <a:pt x="353" y="242"/>
                    </a:cubicBezTo>
                    <a:cubicBezTo>
                      <a:pt x="312" y="244"/>
                      <a:pt x="305" y="275"/>
                      <a:pt x="305" y="287"/>
                    </a:cubicBezTo>
                    <a:cubicBezTo>
                      <a:pt x="305" y="299"/>
                      <a:pt x="312" y="316"/>
                      <a:pt x="336" y="316"/>
                    </a:cubicBezTo>
                    <a:cubicBezTo>
                      <a:pt x="358" y="316"/>
                      <a:pt x="382" y="297"/>
                      <a:pt x="382" y="266"/>
                    </a:cubicBezTo>
                    <a:cubicBezTo>
                      <a:pt x="382" y="239"/>
                      <a:pt x="363" y="211"/>
                      <a:pt x="324" y="211"/>
                    </a:cubicBezTo>
                    <a:cubicBezTo>
                      <a:pt x="300" y="211"/>
                      <a:pt x="262" y="218"/>
                      <a:pt x="202" y="285"/>
                    </a:cubicBezTo>
                    <a:cubicBezTo>
                      <a:pt x="173" y="319"/>
                      <a:pt x="140" y="352"/>
                      <a:pt x="108" y="364"/>
                    </a:cubicBezTo>
                    <a:cubicBezTo>
                      <a:pt x="138" y="246"/>
                      <a:pt x="168" y="128"/>
                      <a:pt x="197" y="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6" name=""/>
              <p:cNvSpPr/>
              <p:nvPr/>
            </p:nvSpPr>
            <p:spPr>
              <a:xfrm>
                <a:off x="3584160" y="3479400"/>
                <a:ext cx="69480" cy="301320"/>
              </a:xfrm>
              <a:custGeom>
                <a:avLst/>
                <a:gdLst/>
                <a:ahLst/>
                <a:rect l="l" t="t" r="r" b="b"/>
                <a:pathLst>
                  <a:path w="197" h="841">
                    <a:moveTo>
                      <a:pt x="197" y="834"/>
                    </a:moveTo>
                    <a:cubicBezTo>
                      <a:pt x="197" y="832"/>
                      <a:pt x="197" y="829"/>
                      <a:pt x="182" y="815"/>
                    </a:cubicBezTo>
                    <a:cubicBezTo>
                      <a:pt x="77" y="709"/>
                      <a:pt x="50" y="549"/>
                      <a:pt x="50" y="422"/>
                    </a:cubicBezTo>
                    <a:cubicBezTo>
                      <a:pt x="50" y="275"/>
                      <a:pt x="81" y="129"/>
                      <a:pt x="185" y="24"/>
                    </a:cubicBezTo>
                    <a:cubicBezTo>
                      <a:pt x="197" y="14"/>
                      <a:pt x="197" y="12"/>
                      <a:pt x="197" y="9"/>
                    </a:cubicBezTo>
                    <a:cubicBezTo>
                      <a:pt x="197" y="2"/>
                      <a:pt x="194" y="0"/>
                      <a:pt x="187" y="0"/>
                    </a:cubicBezTo>
                    <a:cubicBezTo>
                      <a:pt x="180" y="0"/>
                      <a:pt x="103" y="57"/>
                      <a:pt x="55" y="165"/>
                    </a:cubicBezTo>
                    <a:cubicBezTo>
                      <a:pt x="12" y="256"/>
                      <a:pt x="0" y="350"/>
                      <a:pt x="0" y="422"/>
                    </a:cubicBezTo>
                    <a:cubicBezTo>
                      <a:pt x="0" y="486"/>
                      <a:pt x="9" y="590"/>
                      <a:pt x="57" y="683"/>
                    </a:cubicBezTo>
                    <a:cubicBezTo>
                      <a:pt x="108" y="786"/>
                      <a:pt x="180" y="841"/>
                      <a:pt x="187" y="841"/>
                    </a:cubicBezTo>
                    <a:cubicBezTo>
                      <a:pt x="194" y="841"/>
                      <a:pt x="197" y="839"/>
                      <a:pt x="197" y="8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7" name=""/>
              <p:cNvSpPr/>
              <p:nvPr/>
            </p:nvSpPr>
            <p:spPr>
              <a:xfrm>
                <a:off x="3681720" y="3572640"/>
                <a:ext cx="149760" cy="135720"/>
              </a:xfrm>
              <a:custGeom>
                <a:avLst/>
                <a:gdLst/>
                <a:ahLst/>
                <a:rect l="l" t="t" r="r" b="b"/>
                <a:pathLst>
                  <a:path w="420" h="381">
                    <a:moveTo>
                      <a:pt x="257" y="120"/>
                    </a:moveTo>
                    <a:cubicBezTo>
                      <a:pt x="262" y="96"/>
                      <a:pt x="281" y="19"/>
                      <a:pt x="341" y="19"/>
                    </a:cubicBezTo>
                    <a:cubicBezTo>
                      <a:pt x="343" y="19"/>
                      <a:pt x="365" y="19"/>
                      <a:pt x="382" y="31"/>
                    </a:cubicBezTo>
                    <a:cubicBezTo>
                      <a:pt x="358" y="33"/>
                      <a:pt x="341" y="55"/>
                      <a:pt x="341" y="76"/>
                    </a:cubicBezTo>
                    <a:cubicBezTo>
                      <a:pt x="341" y="88"/>
                      <a:pt x="350" y="105"/>
                      <a:pt x="374" y="105"/>
                    </a:cubicBezTo>
                    <a:cubicBezTo>
                      <a:pt x="391" y="105"/>
                      <a:pt x="420" y="91"/>
                      <a:pt x="420" y="57"/>
                    </a:cubicBezTo>
                    <a:cubicBezTo>
                      <a:pt x="420" y="12"/>
                      <a:pt x="370" y="0"/>
                      <a:pt x="341" y="0"/>
                    </a:cubicBezTo>
                    <a:cubicBezTo>
                      <a:pt x="290" y="0"/>
                      <a:pt x="262" y="45"/>
                      <a:pt x="252" y="64"/>
                    </a:cubicBezTo>
                    <a:cubicBezTo>
                      <a:pt x="230" y="9"/>
                      <a:pt x="185" y="0"/>
                      <a:pt x="161" y="0"/>
                    </a:cubicBezTo>
                    <a:cubicBezTo>
                      <a:pt x="72" y="0"/>
                      <a:pt x="24" y="110"/>
                      <a:pt x="24" y="129"/>
                    </a:cubicBezTo>
                    <a:cubicBezTo>
                      <a:pt x="24" y="139"/>
                      <a:pt x="34" y="139"/>
                      <a:pt x="36" y="139"/>
                    </a:cubicBezTo>
                    <a:cubicBezTo>
                      <a:pt x="41" y="139"/>
                      <a:pt x="46" y="136"/>
                      <a:pt x="46" y="129"/>
                    </a:cubicBezTo>
                    <a:cubicBezTo>
                      <a:pt x="74" y="40"/>
                      <a:pt x="130" y="19"/>
                      <a:pt x="158" y="19"/>
                    </a:cubicBezTo>
                    <a:cubicBezTo>
                      <a:pt x="175" y="19"/>
                      <a:pt x="204" y="26"/>
                      <a:pt x="204" y="76"/>
                    </a:cubicBezTo>
                    <a:cubicBezTo>
                      <a:pt x="204" y="103"/>
                      <a:pt x="190" y="158"/>
                      <a:pt x="158" y="275"/>
                    </a:cubicBezTo>
                    <a:cubicBezTo>
                      <a:pt x="146" y="328"/>
                      <a:pt x="115" y="364"/>
                      <a:pt x="79" y="364"/>
                    </a:cubicBezTo>
                    <a:cubicBezTo>
                      <a:pt x="74" y="364"/>
                      <a:pt x="55" y="364"/>
                      <a:pt x="36" y="352"/>
                    </a:cubicBezTo>
                    <a:cubicBezTo>
                      <a:pt x="58" y="347"/>
                      <a:pt x="77" y="331"/>
                      <a:pt x="77" y="307"/>
                    </a:cubicBezTo>
                    <a:cubicBezTo>
                      <a:pt x="77" y="285"/>
                      <a:pt x="58" y="278"/>
                      <a:pt x="46" y="278"/>
                    </a:cubicBezTo>
                    <a:cubicBezTo>
                      <a:pt x="19" y="278"/>
                      <a:pt x="0" y="299"/>
                      <a:pt x="0" y="326"/>
                    </a:cubicBezTo>
                    <a:cubicBezTo>
                      <a:pt x="0" y="364"/>
                      <a:pt x="41" y="381"/>
                      <a:pt x="79" y="381"/>
                    </a:cubicBezTo>
                    <a:cubicBezTo>
                      <a:pt x="134" y="381"/>
                      <a:pt x="163" y="323"/>
                      <a:pt x="166" y="319"/>
                    </a:cubicBezTo>
                    <a:cubicBezTo>
                      <a:pt x="178" y="350"/>
                      <a:pt x="206" y="381"/>
                      <a:pt x="257" y="381"/>
                    </a:cubicBezTo>
                    <a:cubicBezTo>
                      <a:pt x="346" y="381"/>
                      <a:pt x="394" y="273"/>
                      <a:pt x="394" y="251"/>
                    </a:cubicBezTo>
                    <a:cubicBezTo>
                      <a:pt x="394" y="244"/>
                      <a:pt x="384" y="244"/>
                      <a:pt x="382" y="244"/>
                    </a:cubicBezTo>
                    <a:cubicBezTo>
                      <a:pt x="374" y="244"/>
                      <a:pt x="374" y="247"/>
                      <a:pt x="372" y="254"/>
                    </a:cubicBezTo>
                    <a:cubicBezTo>
                      <a:pt x="343" y="343"/>
                      <a:pt x="286" y="364"/>
                      <a:pt x="259" y="364"/>
                    </a:cubicBezTo>
                    <a:cubicBezTo>
                      <a:pt x="226" y="364"/>
                      <a:pt x="214" y="335"/>
                      <a:pt x="214" y="307"/>
                    </a:cubicBezTo>
                    <a:cubicBezTo>
                      <a:pt x="214" y="290"/>
                      <a:pt x="218" y="271"/>
                      <a:pt x="228" y="235"/>
                    </a:cubicBezTo>
                    <a:cubicBezTo>
                      <a:pt x="238" y="196"/>
                      <a:pt x="247" y="158"/>
                      <a:pt x="257" y="1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8" name=""/>
              <p:cNvSpPr/>
              <p:nvPr/>
            </p:nvSpPr>
            <p:spPr>
              <a:xfrm>
                <a:off x="3871800" y="3674520"/>
                <a:ext cx="34920" cy="88920"/>
              </a:xfrm>
              <a:custGeom>
                <a:avLst/>
                <a:gdLst/>
                <a:ahLst/>
                <a:rect l="l" t="t" r="r" b="b"/>
                <a:pathLst>
                  <a:path w="101" h="251">
                    <a:moveTo>
                      <a:pt x="101" y="88"/>
                    </a:moveTo>
                    <a:cubicBezTo>
                      <a:pt x="101" y="33"/>
                      <a:pt x="79" y="0"/>
                      <a:pt x="45" y="0"/>
                    </a:cubicBezTo>
                    <a:cubicBezTo>
                      <a:pt x="17" y="0"/>
                      <a:pt x="0" y="21"/>
                      <a:pt x="0" y="45"/>
                    </a:cubicBezTo>
                    <a:cubicBezTo>
                      <a:pt x="0" y="67"/>
                      <a:pt x="17" y="88"/>
                      <a:pt x="45" y="88"/>
                    </a:cubicBezTo>
                    <a:cubicBezTo>
                      <a:pt x="55" y="88"/>
                      <a:pt x="67" y="86"/>
                      <a:pt x="74" y="79"/>
                    </a:cubicBezTo>
                    <a:cubicBezTo>
                      <a:pt x="77" y="76"/>
                      <a:pt x="77" y="77"/>
                      <a:pt x="79" y="76"/>
                    </a:cubicBezTo>
                    <a:cubicBezTo>
                      <a:pt x="80" y="80"/>
                      <a:pt x="81" y="76"/>
                      <a:pt x="81" y="88"/>
                    </a:cubicBezTo>
                    <a:cubicBezTo>
                      <a:pt x="81" y="151"/>
                      <a:pt x="51" y="201"/>
                      <a:pt x="24" y="230"/>
                    </a:cubicBezTo>
                    <a:cubicBezTo>
                      <a:pt x="15" y="240"/>
                      <a:pt x="14" y="239"/>
                      <a:pt x="14" y="242"/>
                    </a:cubicBezTo>
                    <a:cubicBezTo>
                      <a:pt x="14" y="249"/>
                      <a:pt x="19" y="251"/>
                      <a:pt x="24" y="251"/>
                    </a:cubicBezTo>
                    <a:cubicBezTo>
                      <a:pt x="31" y="251"/>
                      <a:pt x="101" y="187"/>
                      <a:pt x="101" y="8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9" name=""/>
              <p:cNvSpPr/>
              <p:nvPr/>
            </p:nvSpPr>
            <p:spPr>
              <a:xfrm>
                <a:off x="3990240" y="3572640"/>
                <a:ext cx="149760" cy="135720"/>
              </a:xfrm>
              <a:custGeom>
                <a:avLst/>
                <a:gdLst/>
                <a:ahLst/>
                <a:rect l="l" t="t" r="r" b="b"/>
                <a:pathLst>
                  <a:path w="420" h="381">
                    <a:moveTo>
                      <a:pt x="256" y="120"/>
                    </a:moveTo>
                    <a:cubicBezTo>
                      <a:pt x="261" y="96"/>
                      <a:pt x="280" y="19"/>
                      <a:pt x="340" y="19"/>
                    </a:cubicBezTo>
                    <a:cubicBezTo>
                      <a:pt x="343" y="19"/>
                      <a:pt x="364" y="19"/>
                      <a:pt x="381" y="31"/>
                    </a:cubicBezTo>
                    <a:cubicBezTo>
                      <a:pt x="357" y="33"/>
                      <a:pt x="340" y="55"/>
                      <a:pt x="340" y="76"/>
                    </a:cubicBezTo>
                    <a:cubicBezTo>
                      <a:pt x="340" y="88"/>
                      <a:pt x="350" y="105"/>
                      <a:pt x="374" y="105"/>
                    </a:cubicBezTo>
                    <a:cubicBezTo>
                      <a:pt x="391" y="105"/>
                      <a:pt x="420" y="91"/>
                      <a:pt x="420" y="57"/>
                    </a:cubicBezTo>
                    <a:cubicBezTo>
                      <a:pt x="420" y="12"/>
                      <a:pt x="369" y="0"/>
                      <a:pt x="340" y="0"/>
                    </a:cubicBezTo>
                    <a:cubicBezTo>
                      <a:pt x="292" y="0"/>
                      <a:pt x="261" y="45"/>
                      <a:pt x="252" y="64"/>
                    </a:cubicBezTo>
                    <a:cubicBezTo>
                      <a:pt x="230" y="9"/>
                      <a:pt x="184" y="0"/>
                      <a:pt x="160" y="0"/>
                    </a:cubicBezTo>
                    <a:cubicBezTo>
                      <a:pt x="72" y="0"/>
                      <a:pt x="24" y="110"/>
                      <a:pt x="24" y="129"/>
                    </a:cubicBezTo>
                    <a:cubicBezTo>
                      <a:pt x="24" y="139"/>
                      <a:pt x="33" y="139"/>
                      <a:pt x="36" y="139"/>
                    </a:cubicBezTo>
                    <a:cubicBezTo>
                      <a:pt x="40" y="139"/>
                      <a:pt x="45" y="136"/>
                      <a:pt x="45" y="129"/>
                    </a:cubicBezTo>
                    <a:cubicBezTo>
                      <a:pt x="74" y="40"/>
                      <a:pt x="129" y="19"/>
                      <a:pt x="158" y="19"/>
                    </a:cubicBezTo>
                    <a:cubicBezTo>
                      <a:pt x="175" y="19"/>
                      <a:pt x="204" y="26"/>
                      <a:pt x="204" y="76"/>
                    </a:cubicBezTo>
                    <a:cubicBezTo>
                      <a:pt x="204" y="103"/>
                      <a:pt x="189" y="158"/>
                      <a:pt x="158" y="275"/>
                    </a:cubicBezTo>
                    <a:cubicBezTo>
                      <a:pt x="146" y="328"/>
                      <a:pt x="115" y="364"/>
                      <a:pt x="79" y="364"/>
                    </a:cubicBezTo>
                    <a:cubicBezTo>
                      <a:pt x="74" y="364"/>
                      <a:pt x="55" y="364"/>
                      <a:pt x="36" y="352"/>
                    </a:cubicBezTo>
                    <a:cubicBezTo>
                      <a:pt x="57" y="347"/>
                      <a:pt x="76" y="331"/>
                      <a:pt x="76" y="307"/>
                    </a:cubicBezTo>
                    <a:cubicBezTo>
                      <a:pt x="76" y="285"/>
                      <a:pt x="57" y="278"/>
                      <a:pt x="45" y="278"/>
                    </a:cubicBezTo>
                    <a:cubicBezTo>
                      <a:pt x="19" y="278"/>
                      <a:pt x="0" y="299"/>
                      <a:pt x="0" y="326"/>
                    </a:cubicBezTo>
                    <a:cubicBezTo>
                      <a:pt x="0" y="364"/>
                      <a:pt x="40" y="381"/>
                      <a:pt x="79" y="381"/>
                    </a:cubicBezTo>
                    <a:cubicBezTo>
                      <a:pt x="134" y="381"/>
                      <a:pt x="163" y="323"/>
                      <a:pt x="165" y="319"/>
                    </a:cubicBezTo>
                    <a:cubicBezTo>
                      <a:pt x="177" y="350"/>
                      <a:pt x="206" y="381"/>
                      <a:pt x="256" y="381"/>
                    </a:cubicBezTo>
                    <a:cubicBezTo>
                      <a:pt x="345" y="381"/>
                      <a:pt x="393" y="273"/>
                      <a:pt x="393" y="251"/>
                    </a:cubicBezTo>
                    <a:cubicBezTo>
                      <a:pt x="393" y="244"/>
                      <a:pt x="386" y="244"/>
                      <a:pt x="381" y="244"/>
                    </a:cubicBezTo>
                    <a:cubicBezTo>
                      <a:pt x="374" y="244"/>
                      <a:pt x="374" y="247"/>
                      <a:pt x="372" y="254"/>
                    </a:cubicBezTo>
                    <a:cubicBezTo>
                      <a:pt x="343" y="343"/>
                      <a:pt x="285" y="364"/>
                      <a:pt x="259" y="364"/>
                    </a:cubicBezTo>
                    <a:cubicBezTo>
                      <a:pt x="225" y="364"/>
                      <a:pt x="213" y="335"/>
                      <a:pt x="213" y="307"/>
                    </a:cubicBezTo>
                    <a:cubicBezTo>
                      <a:pt x="213" y="290"/>
                      <a:pt x="218" y="271"/>
                      <a:pt x="228" y="235"/>
                    </a:cubicBezTo>
                    <a:cubicBezTo>
                      <a:pt x="237" y="196"/>
                      <a:pt x="247" y="158"/>
                      <a:pt x="256" y="1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0" name=""/>
              <p:cNvSpPr/>
              <p:nvPr/>
            </p:nvSpPr>
            <p:spPr>
              <a:xfrm>
                <a:off x="4164480" y="3611520"/>
                <a:ext cx="62640" cy="141840"/>
              </a:xfrm>
              <a:custGeom>
                <a:avLst/>
                <a:gdLst/>
                <a:ahLst/>
                <a:rect l="l" t="t" r="r" b="b"/>
                <a:pathLst>
                  <a:path w="178" h="398">
                    <a:moveTo>
                      <a:pt x="163" y="24"/>
                    </a:moveTo>
                    <a:cubicBezTo>
                      <a:pt x="163" y="14"/>
                      <a:pt x="156" y="0"/>
                      <a:pt x="139" y="0"/>
                    </a:cubicBezTo>
                    <a:cubicBezTo>
                      <a:pt x="123" y="0"/>
                      <a:pt x="106" y="16"/>
                      <a:pt x="106" y="33"/>
                    </a:cubicBezTo>
                    <a:cubicBezTo>
                      <a:pt x="106" y="43"/>
                      <a:pt x="115" y="55"/>
                      <a:pt x="130" y="55"/>
                    </a:cubicBezTo>
                    <a:cubicBezTo>
                      <a:pt x="147" y="55"/>
                      <a:pt x="163" y="38"/>
                      <a:pt x="163" y="24"/>
                    </a:cubicBezTo>
                    <a:moveTo>
                      <a:pt x="44" y="321"/>
                    </a:moveTo>
                    <a:cubicBezTo>
                      <a:pt x="41" y="330"/>
                      <a:pt x="39" y="335"/>
                      <a:pt x="39" y="347"/>
                    </a:cubicBezTo>
                    <a:cubicBezTo>
                      <a:pt x="39" y="374"/>
                      <a:pt x="60" y="398"/>
                      <a:pt x="94" y="398"/>
                    </a:cubicBezTo>
                    <a:cubicBezTo>
                      <a:pt x="151" y="398"/>
                      <a:pt x="178" y="316"/>
                      <a:pt x="178" y="306"/>
                    </a:cubicBezTo>
                    <a:cubicBezTo>
                      <a:pt x="178" y="299"/>
                      <a:pt x="171" y="299"/>
                      <a:pt x="168" y="299"/>
                    </a:cubicBezTo>
                    <a:cubicBezTo>
                      <a:pt x="161" y="299"/>
                      <a:pt x="161" y="302"/>
                      <a:pt x="159" y="309"/>
                    </a:cubicBezTo>
                    <a:cubicBezTo>
                      <a:pt x="144" y="357"/>
                      <a:pt x="118" y="381"/>
                      <a:pt x="96" y="381"/>
                    </a:cubicBezTo>
                    <a:cubicBezTo>
                      <a:pt x="84" y="381"/>
                      <a:pt x="79" y="371"/>
                      <a:pt x="79" y="359"/>
                    </a:cubicBezTo>
                    <a:cubicBezTo>
                      <a:pt x="79" y="345"/>
                      <a:pt x="84" y="335"/>
                      <a:pt x="89" y="321"/>
                    </a:cubicBezTo>
                    <a:cubicBezTo>
                      <a:pt x="96" y="306"/>
                      <a:pt x="103" y="290"/>
                      <a:pt x="108" y="275"/>
                    </a:cubicBezTo>
                    <a:cubicBezTo>
                      <a:pt x="115" y="261"/>
                      <a:pt x="135" y="206"/>
                      <a:pt x="137" y="201"/>
                    </a:cubicBezTo>
                    <a:cubicBezTo>
                      <a:pt x="139" y="194"/>
                      <a:pt x="142" y="187"/>
                      <a:pt x="142" y="182"/>
                    </a:cubicBezTo>
                    <a:cubicBezTo>
                      <a:pt x="142" y="153"/>
                      <a:pt x="118" y="131"/>
                      <a:pt x="84" y="131"/>
                    </a:cubicBezTo>
                    <a:cubicBezTo>
                      <a:pt x="27" y="131"/>
                      <a:pt x="0" y="211"/>
                      <a:pt x="0" y="220"/>
                    </a:cubicBezTo>
                    <a:cubicBezTo>
                      <a:pt x="0" y="230"/>
                      <a:pt x="8" y="230"/>
                      <a:pt x="10" y="230"/>
                    </a:cubicBezTo>
                    <a:cubicBezTo>
                      <a:pt x="17" y="230"/>
                      <a:pt x="20" y="225"/>
                      <a:pt x="20" y="220"/>
                    </a:cubicBezTo>
                    <a:cubicBezTo>
                      <a:pt x="36" y="170"/>
                      <a:pt x="63" y="148"/>
                      <a:pt x="84" y="148"/>
                    </a:cubicBezTo>
                    <a:cubicBezTo>
                      <a:pt x="94" y="148"/>
                      <a:pt x="99" y="153"/>
                      <a:pt x="99" y="167"/>
                    </a:cubicBezTo>
                    <a:cubicBezTo>
                      <a:pt x="99" y="182"/>
                      <a:pt x="94" y="191"/>
                      <a:pt x="79" y="227"/>
                    </a:cubicBezTo>
                    <a:cubicBezTo>
                      <a:pt x="67" y="259"/>
                      <a:pt x="56" y="290"/>
                      <a:pt x="44" y="3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1" name=""/>
              <p:cNvSpPr/>
              <p:nvPr/>
            </p:nvSpPr>
            <p:spPr>
              <a:xfrm>
                <a:off x="4272480" y="3479400"/>
                <a:ext cx="69480" cy="301320"/>
              </a:xfrm>
              <a:custGeom>
                <a:avLst/>
                <a:gdLst/>
                <a:ahLst/>
                <a:rect l="l" t="t" r="r" b="b"/>
                <a:pathLst>
                  <a:path w="197" h="841">
                    <a:moveTo>
                      <a:pt x="197" y="422"/>
                    </a:moveTo>
                    <a:cubicBezTo>
                      <a:pt x="197" y="355"/>
                      <a:pt x="187" y="254"/>
                      <a:pt x="142" y="158"/>
                    </a:cubicBezTo>
                    <a:cubicBezTo>
                      <a:pt x="89" y="55"/>
                      <a:pt x="17" y="0"/>
                      <a:pt x="10" y="0"/>
                    </a:cubicBezTo>
                    <a:cubicBezTo>
                      <a:pt x="5" y="0"/>
                      <a:pt x="0" y="5"/>
                      <a:pt x="0" y="9"/>
                    </a:cubicBezTo>
                    <a:cubicBezTo>
                      <a:pt x="0" y="12"/>
                      <a:pt x="0" y="14"/>
                      <a:pt x="17" y="29"/>
                    </a:cubicBezTo>
                    <a:cubicBezTo>
                      <a:pt x="99" y="112"/>
                      <a:pt x="147" y="244"/>
                      <a:pt x="147" y="422"/>
                    </a:cubicBezTo>
                    <a:cubicBezTo>
                      <a:pt x="147" y="566"/>
                      <a:pt x="115" y="712"/>
                      <a:pt x="12" y="820"/>
                    </a:cubicBezTo>
                    <a:cubicBezTo>
                      <a:pt x="0" y="829"/>
                      <a:pt x="0" y="832"/>
                      <a:pt x="0" y="834"/>
                    </a:cubicBezTo>
                    <a:cubicBezTo>
                      <a:pt x="0" y="839"/>
                      <a:pt x="5" y="841"/>
                      <a:pt x="10" y="841"/>
                    </a:cubicBezTo>
                    <a:cubicBezTo>
                      <a:pt x="17" y="841"/>
                      <a:pt x="94" y="784"/>
                      <a:pt x="144" y="678"/>
                    </a:cubicBezTo>
                    <a:cubicBezTo>
                      <a:pt x="187" y="585"/>
                      <a:pt x="197" y="491"/>
                      <a:pt x="197" y="4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412" name="PlaceHolder 11"/>
          <p:cNvSpPr/>
          <p:nvPr/>
        </p:nvSpPr>
        <p:spPr>
          <a:xfrm>
            <a:off x="360000" y="226080"/>
            <a:ext cx="9357120" cy="71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  <a:ea typeface="DejaVu Sans"/>
              </a:rPr>
              <a:t>Kernel</a:t>
            </a:r>
            <a:endParaRPr b="0" lang="en-US" sz="2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120" cy="7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Kvantni algoritam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712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Metoda za trenirenje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Ulazna stanja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57"/>
              </a:spcAft>
              <a:buNone/>
            </a:pP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Glavno unapređenje jeste u pripremi kernel matrice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57"/>
              </a:spcAft>
              <a:buNone/>
            </a:pPr>
            <a:endParaRPr b="0" lang="en-US" sz="2400" spc="-1" strike="noStrike">
              <a:latin typeface="Arial"/>
            </a:endParaRPr>
          </a:p>
        </p:txBody>
      </p:sp>
      <p:grpSp>
        <p:nvGrpSpPr>
          <p:cNvPr id="415" name=""/>
          <p:cNvGrpSpPr/>
          <p:nvPr/>
        </p:nvGrpSpPr>
        <p:grpSpPr>
          <a:xfrm>
            <a:off x="3256200" y="1900800"/>
            <a:ext cx="2999160" cy="889200"/>
            <a:chOff x="3256200" y="1900800"/>
            <a:chExt cx="2999160" cy="889200"/>
          </a:xfrm>
        </p:grpSpPr>
        <p:grpSp>
          <p:nvGrpSpPr>
            <p:cNvPr id="416" name=""/>
            <p:cNvGrpSpPr/>
            <p:nvPr/>
          </p:nvGrpSpPr>
          <p:grpSpPr>
            <a:xfrm>
              <a:off x="3256200" y="1900800"/>
              <a:ext cx="2999160" cy="889200"/>
              <a:chOff x="3256200" y="1900800"/>
              <a:chExt cx="2999160" cy="889200"/>
            </a:xfrm>
          </p:grpSpPr>
          <p:sp>
            <p:nvSpPr>
              <p:cNvPr id="417" name=""/>
              <p:cNvSpPr/>
              <p:nvPr/>
            </p:nvSpPr>
            <p:spPr>
              <a:xfrm>
                <a:off x="3256200" y="1916280"/>
                <a:ext cx="2983680" cy="858240"/>
              </a:xfrm>
              <a:custGeom>
                <a:avLst/>
                <a:gdLst/>
                <a:ahLst/>
                <a:rect l="l" t="t" r="r" b="b"/>
                <a:pathLst>
                  <a:path w="8292" h="2388">
                    <a:moveTo>
                      <a:pt x="0" y="0"/>
                    </a:moveTo>
                    <a:cubicBezTo>
                      <a:pt x="2764" y="0"/>
                      <a:pt x="5528" y="0"/>
                      <a:pt x="8292" y="0"/>
                    </a:cubicBezTo>
                    <a:cubicBezTo>
                      <a:pt x="8292" y="796"/>
                      <a:pt x="8292" y="1592"/>
                      <a:pt x="8292" y="2388"/>
                    </a:cubicBezTo>
                    <a:cubicBezTo>
                      <a:pt x="5528" y="2388"/>
                      <a:pt x="2764" y="2388"/>
                      <a:pt x="0" y="2388"/>
                    </a:cubicBezTo>
                    <a:cubicBezTo>
                      <a:pt x="0" y="1592"/>
                      <a:pt x="0" y="796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8" name=""/>
              <p:cNvSpPr/>
              <p:nvPr/>
            </p:nvSpPr>
            <p:spPr>
              <a:xfrm>
                <a:off x="3277080" y="2197800"/>
                <a:ext cx="10440" cy="301320"/>
              </a:xfrm>
              <a:custGeom>
                <a:avLst/>
                <a:gdLst/>
                <a:ahLst/>
                <a:rect l="l" t="t" r="r" b="b"/>
                <a:pathLst>
                  <a:path w="33" h="841">
                    <a:moveTo>
                      <a:pt x="33" y="28"/>
                    </a:moveTo>
                    <a:cubicBezTo>
                      <a:pt x="33" y="14"/>
                      <a:pt x="33" y="0"/>
                      <a:pt x="16" y="0"/>
                    </a:cubicBezTo>
                    <a:cubicBezTo>
                      <a:pt x="0" y="0"/>
                      <a:pt x="0" y="14"/>
                      <a:pt x="0" y="28"/>
                    </a:cubicBezTo>
                    <a:cubicBezTo>
                      <a:pt x="0" y="289"/>
                      <a:pt x="0" y="549"/>
                      <a:pt x="0" y="810"/>
                    </a:cubicBezTo>
                    <a:cubicBezTo>
                      <a:pt x="0" y="827"/>
                      <a:pt x="0" y="841"/>
                      <a:pt x="16" y="841"/>
                    </a:cubicBezTo>
                    <a:cubicBezTo>
                      <a:pt x="33" y="841"/>
                      <a:pt x="33" y="827"/>
                      <a:pt x="33" y="810"/>
                    </a:cubicBezTo>
                    <a:cubicBezTo>
                      <a:pt x="33" y="549"/>
                      <a:pt x="33" y="289"/>
                      <a:pt x="33" y="2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9" name=""/>
              <p:cNvSpPr/>
              <p:nvPr/>
            </p:nvSpPr>
            <p:spPr>
              <a:xfrm>
                <a:off x="3333960" y="2291040"/>
                <a:ext cx="149760" cy="135720"/>
              </a:xfrm>
              <a:custGeom>
                <a:avLst/>
                <a:gdLst/>
                <a:ahLst/>
                <a:rect l="l" t="t" r="r" b="b"/>
                <a:pathLst>
                  <a:path w="420" h="381">
                    <a:moveTo>
                      <a:pt x="257" y="117"/>
                    </a:moveTo>
                    <a:cubicBezTo>
                      <a:pt x="261" y="95"/>
                      <a:pt x="281" y="19"/>
                      <a:pt x="341" y="19"/>
                    </a:cubicBezTo>
                    <a:cubicBezTo>
                      <a:pt x="343" y="19"/>
                      <a:pt x="365" y="19"/>
                      <a:pt x="381" y="28"/>
                    </a:cubicBezTo>
                    <a:cubicBezTo>
                      <a:pt x="357" y="33"/>
                      <a:pt x="341" y="55"/>
                      <a:pt x="341" y="74"/>
                    </a:cubicBezTo>
                    <a:cubicBezTo>
                      <a:pt x="341" y="88"/>
                      <a:pt x="350" y="103"/>
                      <a:pt x="374" y="103"/>
                    </a:cubicBezTo>
                    <a:cubicBezTo>
                      <a:pt x="391" y="103"/>
                      <a:pt x="420" y="88"/>
                      <a:pt x="420" y="55"/>
                    </a:cubicBezTo>
                    <a:cubicBezTo>
                      <a:pt x="420" y="12"/>
                      <a:pt x="369" y="0"/>
                      <a:pt x="341" y="0"/>
                    </a:cubicBezTo>
                    <a:cubicBezTo>
                      <a:pt x="293" y="0"/>
                      <a:pt x="261" y="43"/>
                      <a:pt x="252" y="62"/>
                    </a:cubicBezTo>
                    <a:cubicBezTo>
                      <a:pt x="230" y="7"/>
                      <a:pt x="185" y="0"/>
                      <a:pt x="161" y="0"/>
                    </a:cubicBezTo>
                    <a:cubicBezTo>
                      <a:pt x="74" y="0"/>
                      <a:pt x="26" y="107"/>
                      <a:pt x="26" y="129"/>
                    </a:cubicBezTo>
                    <a:cubicBezTo>
                      <a:pt x="26" y="136"/>
                      <a:pt x="34" y="136"/>
                      <a:pt x="36" y="136"/>
                    </a:cubicBezTo>
                    <a:cubicBezTo>
                      <a:pt x="43" y="136"/>
                      <a:pt x="46" y="136"/>
                      <a:pt x="46" y="129"/>
                    </a:cubicBezTo>
                    <a:cubicBezTo>
                      <a:pt x="74" y="38"/>
                      <a:pt x="132" y="19"/>
                      <a:pt x="161" y="19"/>
                    </a:cubicBezTo>
                    <a:cubicBezTo>
                      <a:pt x="175" y="19"/>
                      <a:pt x="204" y="26"/>
                      <a:pt x="204" y="74"/>
                    </a:cubicBezTo>
                    <a:cubicBezTo>
                      <a:pt x="204" y="100"/>
                      <a:pt x="192" y="155"/>
                      <a:pt x="161" y="275"/>
                    </a:cubicBezTo>
                    <a:cubicBezTo>
                      <a:pt x="146" y="326"/>
                      <a:pt x="117" y="362"/>
                      <a:pt x="79" y="362"/>
                    </a:cubicBezTo>
                    <a:cubicBezTo>
                      <a:pt x="74" y="362"/>
                      <a:pt x="55" y="362"/>
                      <a:pt x="38" y="352"/>
                    </a:cubicBezTo>
                    <a:cubicBezTo>
                      <a:pt x="58" y="347"/>
                      <a:pt x="77" y="328"/>
                      <a:pt x="77" y="306"/>
                    </a:cubicBezTo>
                    <a:cubicBezTo>
                      <a:pt x="77" y="282"/>
                      <a:pt x="58" y="275"/>
                      <a:pt x="46" y="275"/>
                    </a:cubicBezTo>
                    <a:cubicBezTo>
                      <a:pt x="22" y="275"/>
                      <a:pt x="0" y="297"/>
                      <a:pt x="0" y="326"/>
                    </a:cubicBezTo>
                    <a:cubicBezTo>
                      <a:pt x="0" y="364"/>
                      <a:pt x="41" y="381"/>
                      <a:pt x="79" y="381"/>
                    </a:cubicBezTo>
                    <a:cubicBezTo>
                      <a:pt x="134" y="381"/>
                      <a:pt x="165" y="321"/>
                      <a:pt x="168" y="316"/>
                    </a:cubicBezTo>
                    <a:cubicBezTo>
                      <a:pt x="177" y="347"/>
                      <a:pt x="209" y="381"/>
                      <a:pt x="259" y="381"/>
                    </a:cubicBezTo>
                    <a:cubicBezTo>
                      <a:pt x="345" y="381"/>
                      <a:pt x="393" y="273"/>
                      <a:pt x="393" y="251"/>
                    </a:cubicBezTo>
                    <a:cubicBezTo>
                      <a:pt x="393" y="242"/>
                      <a:pt x="386" y="242"/>
                      <a:pt x="384" y="242"/>
                    </a:cubicBezTo>
                    <a:cubicBezTo>
                      <a:pt x="374" y="242"/>
                      <a:pt x="374" y="246"/>
                      <a:pt x="372" y="251"/>
                    </a:cubicBezTo>
                    <a:cubicBezTo>
                      <a:pt x="343" y="342"/>
                      <a:pt x="288" y="362"/>
                      <a:pt x="259" y="362"/>
                    </a:cubicBezTo>
                    <a:cubicBezTo>
                      <a:pt x="228" y="362"/>
                      <a:pt x="213" y="335"/>
                      <a:pt x="213" y="306"/>
                    </a:cubicBezTo>
                    <a:cubicBezTo>
                      <a:pt x="213" y="287"/>
                      <a:pt x="218" y="270"/>
                      <a:pt x="228" y="232"/>
                    </a:cubicBezTo>
                    <a:cubicBezTo>
                      <a:pt x="237" y="194"/>
                      <a:pt x="247" y="155"/>
                      <a:pt x="257" y="1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0" name=""/>
              <p:cNvSpPr/>
              <p:nvPr/>
            </p:nvSpPr>
            <p:spPr>
              <a:xfrm>
                <a:off x="3498120" y="2329560"/>
                <a:ext cx="91800" cy="182520"/>
              </a:xfrm>
              <a:custGeom>
                <a:avLst/>
                <a:gdLst/>
                <a:ahLst/>
                <a:rect l="l" t="t" r="r" b="b"/>
                <a:pathLst>
                  <a:path w="259" h="511">
                    <a:moveTo>
                      <a:pt x="259" y="22"/>
                    </a:moveTo>
                    <a:cubicBezTo>
                      <a:pt x="259" y="12"/>
                      <a:pt x="252" y="0"/>
                      <a:pt x="237" y="0"/>
                    </a:cubicBezTo>
                    <a:cubicBezTo>
                      <a:pt x="218" y="0"/>
                      <a:pt x="204" y="17"/>
                      <a:pt x="204" y="32"/>
                    </a:cubicBezTo>
                    <a:cubicBezTo>
                      <a:pt x="204" y="41"/>
                      <a:pt x="211" y="56"/>
                      <a:pt x="228" y="56"/>
                    </a:cubicBezTo>
                    <a:cubicBezTo>
                      <a:pt x="242" y="56"/>
                      <a:pt x="259" y="39"/>
                      <a:pt x="259" y="22"/>
                    </a:cubicBezTo>
                    <a:moveTo>
                      <a:pt x="134" y="420"/>
                    </a:moveTo>
                    <a:cubicBezTo>
                      <a:pt x="125" y="461"/>
                      <a:pt x="93" y="494"/>
                      <a:pt x="57" y="494"/>
                    </a:cubicBezTo>
                    <a:cubicBezTo>
                      <a:pt x="50" y="494"/>
                      <a:pt x="43" y="494"/>
                      <a:pt x="38" y="492"/>
                    </a:cubicBezTo>
                    <a:cubicBezTo>
                      <a:pt x="53" y="485"/>
                      <a:pt x="57" y="470"/>
                      <a:pt x="57" y="461"/>
                    </a:cubicBezTo>
                    <a:cubicBezTo>
                      <a:pt x="57" y="446"/>
                      <a:pt x="45" y="439"/>
                      <a:pt x="33" y="439"/>
                    </a:cubicBezTo>
                    <a:cubicBezTo>
                      <a:pt x="17" y="439"/>
                      <a:pt x="0" y="456"/>
                      <a:pt x="0" y="473"/>
                    </a:cubicBezTo>
                    <a:cubicBezTo>
                      <a:pt x="0" y="497"/>
                      <a:pt x="25" y="511"/>
                      <a:pt x="60" y="511"/>
                    </a:cubicBezTo>
                    <a:cubicBezTo>
                      <a:pt x="95" y="511"/>
                      <a:pt x="163" y="489"/>
                      <a:pt x="182" y="418"/>
                    </a:cubicBezTo>
                    <a:cubicBezTo>
                      <a:pt x="200" y="347"/>
                      <a:pt x="217" y="277"/>
                      <a:pt x="235" y="207"/>
                    </a:cubicBezTo>
                    <a:cubicBezTo>
                      <a:pt x="237" y="199"/>
                      <a:pt x="237" y="195"/>
                      <a:pt x="237" y="185"/>
                    </a:cubicBezTo>
                    <a:cubicBezTo>
                      <a:pt x="237" y="154"/>
                      <a:pt x="211" y="130"/>
                      <a:pt x="175" y="130"/>
                    </a:cubicBezTo>
                    <a:cubicBezTo>
                      <a:pt x="110" y="130"/>
                      <a:pt x="72" y="211"/>
                      <a:pt x="72" y="221"/>
                    </a:cubicBezTo>
                    <a:cubicBezTo>
                      <a:pt x="72" y="228"/>
                      <a:pt x="79" y="228"/>
                      <a:pt x="81" y="228"/>
                    </a:cubicBezTo>
                    <a:cubicBezTo>
                      <a:pt x="89" y="228"/>
                      <a:pt x="89" y="226"/>
                      <a:pt x="93" y="219"/>
                    </a:cubicBezTo>
                    <a:cubicBezTo>
                      <a:pt x="108" y="183"/>
                      <a:pt x="139" y="147"/>
                      <a:pt x="173" y="147"/>
                    </a:cubicBezTo>
                    <a:cubicBezTo>
                      <a:pt x="187" y="147"/>
                      <a:pt x="194" y="156"/>
                      <a:pt x="194" y="175"/>
                    </a:cubicBezTo>
                    <a:cubicBezTo>
                      <a:pt x="194" y="183"/>
                      <a:pt x="192" y="190"/>
                      <a:pt x="192" y="195"/>
                    </a:cubicBezTo>
                    <a:cubicBezTo>
                      <a:pt x="173" y="270"/>
                      <a:pt x="153" y="345"/>
                      <a:pt x="134" y="4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1" name=""/>
              <p:cNvSpPr/>
              <p:nvPr/>
            </p:nvSpPr>
            <p:spPr>
              <a:xfrm>
                <a:off x="3643200" y="2197800"/>
                <a:ext cx="65880" cy="301320"/>
              </a:xfrm>
              <a:custGeom>
                <a:avLst/>
                <a:gdLst/>
                <a:ahLst/>
                <a:rect l="l" t="t" r="r" b="b"/>
                <a:pathLst>
                  <a:path w="187" h="841">
                    <a:moveTo>
                      <a:pt x="182" y="434"/>
                    </a:moveTo>
                    <a:cubicBezTo>
                      <a:pt x="187" y="424"/>
                      <a:pt x="187" y="422"/>
                      <a:pt x="187" y="419"/>
                    </a:cubicBezTo>
                    <a:cubicBezTo>
                      <a:pt x="187" y="417"/>
                      <a:pt x="187" y="414"/>
                      <a:pt x="182" y="405"/>
                    </a:cubicBezTo>
                    <a:cubicBezTo>
                      <a:pt x="133" y="276"/>
                      <a:pt x="85" y="148"/>
                      <a:pt x="36" y="19"/>
                    </a:cubicBezTo>
                    <a:cubicBezTo>
                      <a:pt x="31" y="4"/>
                      <a:pt x="26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19"/>
                      <a:pt x="0" y="19"/>
                      <a:pt x="2" y="28"/>
                    </a:cubicBezTo>
                    <a:cubicBezTo>
                      <a:pt x="53" y="159"/>
                      <a:pt x="103" y="289"/>
                      <a:pt x="153" y="419"/>
                    </a:cubicBezTo>
                    <a:cubicBezTo>
                      <a:pt x="103" y="549"/>
                      <a:pt x="53" y="680"/>
                      <a:pt x="2" y="810"/>
                    </a:cubicBezTo>
                    <a:cubicBezTo>
                      <a:pt x="0" y="817"/>
                      <a:pt x="0" y="820"/>
                      <a:pt x="0" y="824"/>
                    </a:cubicBezTo>
                    <a:cubicBezTo>
                      <a:pt x="0" y="834"/>
                      <a:pt x="7" y="841"/>
                      <a:pt x="17" y="841"/>
                    </a:cubicBezTo>
                    <a:cubicBezTo>
                      <a:pt x="26" y="841"/>
                      <a:pt x="31" y="832"/>
                      <a:pt x="33" y="824"/>
                    </a:cubicBezTo>
                    <a:cubicBezTo>
                      <a:pt x="83" y="694"/>
                      <a:pt x="133" y="564"/>
                      <a:pt x="182" y="4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2" name=""/>
              <p:cNvSpPr/>
              <p:nvPr/>
            </p:nvSpPr>
            <p:spPr>
              <a:xfrm>
                <a:off x="3845160" y="2313360"/>
                <a:ext cx="200880" cy="69120"/>
              </a:xfrm>
              <a:custGeom>
                <a:avLst/>
                <a:gdLst/>
                <a:ahLst/>
                <a:rect l="l" t="t" r="r" b="b"/>
                <a:pathLst>
                  <a:path w="562" h="196">
                    <a:moveTo>
                      <a:pt x="533" y="33"/>
                    </a:moveTo>
                    <a:cubicBezTo>
                      <a:pt x="545" y="33"/>
                      <a:pt x="562" y="33"/>
                      <a:pt x="562" y="17"/>
                    </a:cubicBezTo>
                    <a:cubicBezTo>
                      <a:pt x="562" y="0"/>
                      <a:pt x="545" y="0"/>
                      <a:pt x="533" y="0"/>
                    </a:cubicBezTo>
                    <a:cubicBezTo>
                      <a:pt x="365" y="0"/>
                      <a:pt x="197" y="0"/>
                      <a:pt x="29" y="0"/>
                    </a:cubicBezTo>
                    <a:cubicBezTo>
                      <a:pt x="17" y="0"/>
                      <a:pt x="0" y="0"/>
                      <a:pt x="0" y="17"/>
                    </a:cubicBezTo>
                    <a:cubicBezTo>
                      <a:pt x="0" y="33"/>
                      <a:pt x="17" y="33"/>
                      <a:pt x="29" y="33"/>
                    </a:cubicBezTo>
                    <a:cubicBezTo>
                      <a:pt x="197" y="33"/>
                      <a:pt x="365" y="33"/>
                      <a:pt x="533" y="33"/>
                    </a:cubicBezTo>
                    <a:moveTo>
                      <a:pt x="533" y="196"/>
                    </a:moveTo>
                    <a:cubicBezTo>
                      <a:pt x="545" y="196"/>
                      <a:pt x="562" y="196"/>
                      <a:pt x="562" y="180"/>
                    </a:cubicBezTo>
                    <a:cubicBezTo>
                      <a:pt x="562" y="163"/>
                      <a:pt x="545" y="163"/>
                      <a:pt x="533" y="163"/>
                    </a:cubicBezTo>
                    <a:cubicBezTo>
                      <a:pt x="365" y="163"/>
                      <a:pt x="197" y="163"/>
                      <a:pt x="29" y="163"/>
                    </a:cubicBezTo>
                    <a:cubicBezTo>
                      <a:pt x="17" y="163"/>
                      <a:pt x="0" y="163"/>
                      <a:pt x="0" y="180"/>
                    </a:cubicBezTo>
                    <a:cubicBezTo>
                      <a:pt x="0" y="196"/>
                      <a:pt x="17" y="196"/>
                      <a:pt x="29" y="196"/>
                    </a:cubicBezTo>
                    <a:cubicBezTo>
                      <a:pt x="197" y="196"/>
                      <a:pt x="365" y="196"/>
                      <a:pt x="533" y="1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3" name=""/>
              <p:cNvSpPr/>
              <p:nvPr/>
            </p:nvSpPr>
            <p:spPr>
              <a:xfrm>
                <a:off x="4371120" y="2017440"/>
                <a:ext cx="99000" cy="200520"/>
              </a:xfrm>
              <a:custGeom>
                <a:avLst/>
                <a:gdLst/>
                <a:ahLst/>
                <a:rect l="l" t="t" r="r" b="b"/>
                <a:pathLst>
                  <a:path w="279" h="561">
                    <a:moveTo>
                      <a:pt x="173" y="24"/>
                    </a:moveTo>
                    <a:cubicBezTo>
                      <a:pt x="173" y="2"/>
                      <a:pt x="173" y="0"/>
                      <a:pt x="154" y="0"/>
                    </a:cubicBezTo>
                    <a:cubicBezTo>
                      <a:pt x="101" y="55"/>
                      <a:pt x="27" y="55"/>
                      <a:pt x="0" y="55"/>
                    </a:cubicBezTo>
                    <a:cubicBezTo>
                      <a:pt x="0" y="64"/>
                      <a:pt x="0" y="72"/>
                      <a:pt x="0" y="81"/>
                    </a:cubicBezTo>
                    <a:cubicBezTo>
                      <a:pt x="17" y="81"/>
                      <a:pt x="68" y="81"/>
                      <a:pt x="111" y="60"/>
                    </a:cubicBezTo>
                    <a:cubicBezTo>
                      <a:pt x="111" y="205"/>
                      <a:pt x="111" y="350"/>
                      <a:pt x="111" y="496"/>
                    </a:cubicBezTo>
                    <a:cubicBezTo>
                      <a:pt x="111" y="525"/>
                      <a:pt x="108" y="537"/>
                      <a:pt x="32" y="537"/>
                    </a:cubicBezTo>
                    <a:cubicBezTo>
                      <a:pt x="23" y="537"/>
                      <a:pt x="14" y="537"/>
                      <a:pt x="5" y="537"/>
                    </a:cubicBezTo>
                    <a:cubicBezTo>
                      <a:pt x="5" y="545"/>
                      <a:pt x="5" y="553"/>
                      <a:pt x="5" y="561"/>
                    </a:cubicBezTo>
                    <a:cubicBezTo>
                      <a:pt x="34" y="558"/>
                      <a:pt x="108" y="558"/>
                      <a:pt x="142" y="558"/>
                    </a:cubicBezTo>
                    <a:cubicBezTo>
                      <a:pt x="176" y="558"/>
                      <a:pt x="250" y="558"/>
                      <a:pt x="279" y="561"/>
                    </a:cubicBezTo>
                    <a:cubicBezTo>
                      <a:pt x="279" y="553"/>
                      <a:pt x="279" y="545"/>
                      <a:pt x="279" y="537"/>
                    </a:cubicBezTo>
                    <a:cubicBezTo>
                      <a:pt x="270" y="537"/>
                      <a:pt x="261" y="537"/>
                      <a:pt x="252" y="537"/>
                    </a:cubicBezTo>
                    <a:cubicBezTo>
                      <a:pt x="176" y="537"/>
                      <a:pt x="173" y="527"/>
                      <a:pt x="173" y="496"/>
                    </a:cubicBezTo>
                    <a:cubicBezTo>
                      <a:pt x="173" y="338"/>
                      <a:pt x="173" y="181"/>
                      <a:pt x="173" y="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4" name=""/>
              <p:cNvSpPr/>
              <p:nvPr/>
            </p:nvSpPr>
            <p:spPr>
              <a:xfrm>
                <a:off x="4185720" y="2342520"/>
                <a:ext cx="468360" cy="10800"/>
              </a:xfrm>
              <a:custGeom>
                <a:avLst/>
                <a:gdLst/>
                <a:ahLst/>
                <a:rect l="l" t="t" r="r" b="b"/>
                <a:pathLst>
                  <a:path w="1305" h="34">
                    <a:moveTo>
                      <a:pt x="0" y="0"/>
                    </a:moveTo>
                    <a:cubicBezTo>
                      <a:pt x="435" y="0"/>
                      <a:pt x="870" y="0"/>
                      <a:pt x="1305" y="0"/>
                    </a:cubicBezTo>
                    <a:cubicBezTo>
                      <a:pt x="1305" y="12"/>
                      <a:pt x="1305" y="23"/>
                      <a:pt x="1305" y="34"/>
                    </a:cubicBezTo>
                    <a:cubicBezTo>
                      <a:pt x="870" y="34"/>
                      <a:pt x="435" y="34"/>
                      <a:pt x="0" y="34"/>
                    </a:cubicBezTo>
                    <a:cubicBezTo>
                      <a:pt x="0" y="23"/>
                      <a:pt x="0" y="12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5" name=""/>
              <p:cNvSpPr/>
              <p:nvPr/>
            </p:nvSpPr>
            <p:spPr>
              <a:xfrm>
                <a:off x="4221000" y="2405520"/>
                <a:ext cx="10800" cy="301680"/>
              </a:xfrm>
              <a:custGeom>
                <a:avLst/>
                <a:gdLst/>
                <a:ahLst/>
                <a:rect l="l" t="t" r="r" b="b"/>
                <a:pathLst>
                  <a:path w="34" h="842">
                    <a:moveTo>
                      <a:pt x="34" y="29"/>
                    </a:moveTo>
                    <a:cubicBezTo>
                      <a:pt x="34" y="15"/>
                      <a:pt x="34" y="0"/>
                      <a:pt x="17" y="0"/>
                    </a:cubicBezTo>
                    <a:cubicBezTo>
                      <a:pt x="0" y="0"/>
                      <a:pt x="0" y="15"/>
                      <a:pt x="0" y="29"/>
                    </a:cubicBezTo>
                    <a:cubicBezTo>
                      <a:pt x="0" y="290"/>
                      <a:pt x="0" y="550"/>
                      <a:pt x="0" y="811"/>
                    </a:cubicBezTo>
                    <a:cubicBezTo>
                      <a:pt x="0" y="825"/>
                      <a:pt x="0" y="842"/>
                      <a:pt x="17" y="842"/>
                    </a:cubicBezTo>
                    <a:cubicBezTo>
                      <a:pt x="34" y="842"/>
                      <a:pt x="34" y="825"/>
                      <a:pt x="34" y="811"/>
                    </a:cubicBezTo>
                    <a:cubicBezTo>
                      <a:pt x="34" y="550"/>
                      <a:pt x="34" y="290"/>
                      <a:pt x="34" y="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6" name=""/>
              <p:cNvSpPr/>
              <p:nvPr/>
            </p:nvSpPr>
            <p:spPr>
              <a:xfrm>
                <a:off x="4277880" y="2498760"/>
                <a:ext cx="149760" cy="135720"/>
              </a:xfrm>
              <a:custGeom>
                <a:avLst/>
                <a:gdLst/>
                <a:ahLst/>
                <a:rect l="l" t="t" r="r" b="b"/>
                <a:pathLst>
                  <a:path w="420" h="381">
                    <a:moveTo>
                      <a:pt x="259" y="118"/>
                    </a:moveTo>
                    <a:cubicBezTo>
                      <a:pt x="264" y="96"/>
                      <a:pt x="283" y="17"/>
                      <a:pt x="341" y="17"/>
                    </a:cubicBezTo>
                    <a:cubicBezTo>
                      <a:pt x="346" y="17"/>
                      <a:pt x="367" y="17"/>
                      <a:pt x="384" y="29"/>
                    </a:cubicBezTo>
                    <a:cubicBezTo>
                      <a:pt x="360" y="34"/>
                      <a:pt x="343" y="55"/>
                      <a:pt x="343" y="75"/>
                    </a:cubicBezTo>
                    <a:cubicBezTo>
                      <a:pt x="343" y="89"/>
                      <a:pt x="353" y="103"/>
                      <a:pt x="375" y="103"/>
                    </a:cubicBezTo>
                    <a:cubicBezTo>
                      <a:pt x="394" y="103"/>
                      <a:pt x="420" y="89"/>
                      <a:pt x="420" y="55"/>
                    </a:cubicBezTo>
                    <a:cubicBezTo>
                      <a:pt x="420" y="12"/>
                      <a:pt x="372" y="0"/>
                      <a:pt x="343" y="0"/>
                    </a:cubicBezTo>
                    <a:cubicBezTo>
                      <a:pt x="293" y="0"/>
                      <a:pt x="264" y="43"/>
                      <a:pt x="255" y="63"/>
                    </a:cubicBezTo>
                    <a:cubicBezTo>
                      <a:pt x="233" y="8"/>
                      <a:pt x="187" y="0"/>
                      <a:pt x="163" y="0"/>
                    </a:cubicBezTo>
                    <a:cubicBezTo>
                      <a:pt x="75" y="0"/>
                      <a:pt x="27" y="108"/>
                      <a:pt x="27" y="130"/>
                    </a:cubicBezTo>
                    <a:cubicBezTo>
                      <a:pt x="27" y="137"/>
                      <a:pt x="33" y="135"/>
                      <a:pt x="36" y="137"/>
                    </a:cubicBezTo>
                    <a:cubicBezTo>
                      <a:pt x="43" y="137"/>
                      <a:pt x="46" y="137"/>
                      <a:pt x="48" y="127"/>
                    </a:cubicBezTo>
                    <a:cubicBezTo>
                      <a:pt x="77" y="39"/>
                      <a:pt x="132" y="17"/>
                      <a:pt x="161" y="17"/>
                    </a:cubicBezTo>
                    <a:cubicBezTo>
                      <a:pt x="178" y="17"/>
                      <a:pt x="207" y="27"/>
                      <a:pt x="207" y="75"/>
                    </a:cubicBezTo>
                    <a:cubicBezTo>
                      <a:pt x="207" y="101"/>
                      <a:pt x="192" y="156"/>
                      <a:pt x="161" y="276"/>
                    </a:cubicBezTo>
                    <a:cubicBezTo>
                      <a:pt x="149" y="326"/>
                      <a:pt x="118" y="362"/>
                      <a:pt x="82" y="362"/>
                    </a:cubicBezTo>
                    <a:cubicBezTo>
                      <a:pt x="77" y="362"/>
                      <a:pt x="58" y="362"/>
                      <a:pt x="39" y="353"/>
                    </a:cubicBezTo>
                    <a:cubicBezTo>
                      <a:pt x="60" y="348"/>
                      <a:pt x="79" y="329"/>
                      <a:pt x="79" y="307"/>
                    </a:cubicBezTo>
                    <a:cubicBezTo>
                      <a:pt x="79" y="283"/>
                      <a:pt x="60" y="276"/>
                      <a:pt x="48" y="276"/>
                    </a:cubicBezTo>
                    <a:cubicBezTo>
                      <a:pt x="22" y="276"/>
                      <a:pt x="0" y="298"/>
                      <a:pt x="0" y="326"/>
                    </a:cubicBezTo>
                    <a:cubicBezTo>
                      <a:pt x="0" y="365"/>
                      <a:pt x="43" y="381"/>
                      <a:pt x="79" y="381"/>
                    </a:cubicBezTo>
                    <a:cubicBezTo>
                      <a:pt x="137" y="381"/>
                      <a:pt x="166" y="322"/>
                      <a:pt x="168" y="317"/>
                    </a:cubicBezTo>
                    <a:cubicBezTo>
                      <a:pt x="180" y="348"/>
                      <a:pt x="209" y="381"/>
                      <a:pt x="259" y="381"/>
                    </a:cubicBezTo>
                    <a:cubicBezTo>
                      <a:pt x="346" y="381"/>
                      <a:pt x="394" y="274"/>
                      <a:pt x="394" y="252"/>
                    </a:cubicBezTo>
                    <a:cubicBezTo>
                      <a:pt x="394" y="242"/>
                      <a:pt x="387" y="242"/>
                      <a:pt x="384" y="242"/>
                    </a:cubicBezTo>
                    <a:cubicBezTo>
                      <a:pt x="377" y="242"/>
                      <a:pt x="375" y="247"/>
                      <a:pt x="375" y="252"/>
                    </a:cubicBezTo>
                    <a:cubicBezTo>
                      <a:pt x="346" y="343"/>
                      <a:pt x="288" y="362"/>
                      <a:pt x="262" y="362"/>
                    </a:cubicBezTo>
                    <a:cubicBezTo>
                      <a:pt x="228" y="362"/>
                      <a:pt x="216" y="336"/>
                      <a:pt x="216" y="307"/>
                    </a:cubicBezTo>
                    <a:cubicBezTo>
                      <a:pt x="216" y="288"/>
                      <a:pt x="221" y="269"/>
                      <a:pt x="231" y="233"/>
                    </a:cubicBezTo>
                    <a:cubicBezTo>
                      <a:pt x="240" y="195"/>
                      <a:pt x="250" y="156"/>
                      <a:pt x="259" y="1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7" name=""/>
              <p:cNvSpPr/>
              <p:nvPr/>
            </p:nvSpPr>
            <p:spPr>
              <a:xfrm>
                <a:off x="4443120" y="2537640"/>
                <a:ext cx="91800" cy="182520"/>
              </a:xfrm>
              <a:custGeom>
                <a:avLst/>
                <a:gdLst/>
                <a:ahLst/>
                <a:rect l="l" t="t" r="r" b="b"/>
                <a:pathLst>
                  <a:path w="259" h="511">
                    <a:moveTo>
                      <a:pt x="259" y="22"/>
                    </a:moveTo>
                    <a:cubicBezTo>
                      <a:pt x="259" y="12"/>
                      <a:pt x="251" y="0"/>
                      <a:pt x="235" y="0"/>
                    </a:cubicBezTo>
                    <a:cubicBezTo>
                      <a:pt x="218" y="0"/>
                      <a:pt x="201" y="17"/>
                      <a:pt x="201" y="31"/>
                    </a:cubicBezTo>
                    <a:cubicBezTo>
                      <a:pt x="201" y="41"/>
                      <a:pt x="208" y="55"/>
                      <a:pt x="225" y="55"/>
                    </a:cubicBezTo>
                    <a:cubicBezTo>
                      <a:pt x="242" y="55"/>
                      <a:pt x="259" y="39"/>
                      <a:pt x="259" y="22"/>
                    </a:cubicBezTo>
                    <a:moveTo>
                      <a:pt x="134" y="420"/>
                    </a:moveTo>
                    <a:cubicBezTo>
                      <a:pt x="124" y="460"/>
                      <a:pt x="93" y="494"/>
                      <a:pt x="57" y="494"/>
                    </a:cubicBezTo>
                    <a:cubicBezTo>
                      <a:pt x="50" y="494"/>
                      <a:pt x="43" y="492"/>
                      <a:pt x="36" y="489"/>
                    </a:cubicBezTo>
                    <a:cubicBezTo>
                      <a:pt x="52" y="484"/>
                      <a:pt x="57" y="470"/>
                      <a:pt x="57" y="460"/>
                    </a:cubicBezTo>
                    <a:cubicBezTo>
                      <a:pt x="57" y="446"/>
                      <a:pt x="45" y="439"/>
                      <a:pt x="33" y="439"/>
                    </a:cubicBezTo>
                    <a:cubicBezTo>
                      <a:pt x="14" y="439"/>
                      <a:pt x="0" y="453"/>
                      <a:pt x="0" y="472"/>
                    </a:cubicBezTo>
                    <a:cubicBezTo>
                      <a:pt x="0" y="496"/>
                      <a:pt x="22" y="511"/>
                      <a:pt x="57" y="511"/>
                    </a:cubicBezTo>
                    <a:cubicBezTo>
                      <a:pt x="92" y="511"/>
                      <a:pt x="163" y="489"/>
                      <a:pt x="180" y="417"/>
                    </a:cubicBezTo>
                    <a:cubicBezTo>
                      <a:pt x="198" y="347"/>
                      <a:pt x="216" y="277"/>
                      <a:pt x="235" y="206"/>
                    </a:cubicBezTo>
                    <a:cubicBezTo>
                      <a:pt x="235" y="199"/>
                      <a:pt x="237" y="194"/>
                      <a:pt x="237" y="185"/>
                    </a:cubicBezTo>
                    <a:cubicBezTo>
                      <a:pt x="237" y="154"/>
                      <a:pt x="208" y="130"/>
                      <a:pt x="175" y="130"/>
                    </a:cubicBezTo>
                    <a:cubicBezTo>
                      <a:pt x="108" y="130"/>
                      <a:pt x="69" y="211"/>
                      <a:pt x="69" y="221"/>
                    </a:cubicBezTo>
                    <a:cubicBezTo>
                      <a:pt x="69" y="228"/>
                      <a:pt x="79" y="228"/>
                      <a:pt x="81" y="228"/>
                    </a:cubicBezTo>
                    <a:cubicBezTo>
                      <a:pt x="88" y="228"/>
                      <a:pt x="88" y="226"/>
                      <a:pt x="93" y="218"/>
                    </a:cubicBezTo>
                    <a:cubicBezTo>
                      <a:pt x="108" y="182"/>
                      <a:pt x="139" y="146"/>
                      <a:pt x="172" y="146"/>
                    </a:cubicBezTo>
                    <a:cubicBezTo>
                      <a:pt x="187" y="146"/>
                      <a:pt x="192" y="156"/>
                      <a:pt x="192" y="175"/>
                    </a:cubicBezTo>
                    <a:cubicBezTo>
                      <a:pt x="192" y="182"/>
                      <a:pt x="192" y="190"/>
                      <a:pt x="189" y="194"/>
                    </a:cubicBezTo>
                    <a:cubicBezTo>
                      <a:pt x="171" y="269"/>
                      <a:pt x="152" y="345"/>
                      <a:pt x="134" y="4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8" name=""/>
              <p:cNvSpPr/>
              <p:nvPr/>
            </p:nvSpPr>
            <p:spPr>
              <a:xfrm>
                <a:off x="4606920" y="2405520"/>
                <a:ext cx="10800" cy="301680"/>
              </a:xfrm>
              <a:custGeom>
                <a:avLst/>
                <a:gdLst/>
                <a:ahLst/>
                <a:rect l="l" t="t" r="r" b="b"/>
                <a:pathLst>
                  <a:path w="34" h="842">
                    <a:moveTo>
                      <a:pt x="34" y="29"/>
                    </a:moveTo>
                    <a:cubicBezTo>
                      <a:pt x="34" y="15"/>
                      <a:pt x="34" y="0"/>
                      <a:pt x="17" y="0"/>
                    </a:cubicBezTo>
                    <a:cubicBezTo>
                      <a:pt x="0" y="0"/>
                      <a:pt x="0" y="15"/>
                      <a:pt x="0" y="29"/>
                    </a:cubicBezTo>
                    <a:cubicBezTo>
                      <a:pt x="0" y="290"/>
                      <a:pt x="0" y="550"/>
                      <a:pt x="0" y="811"/>
                    </a:cubicBezTo>
                    <a:cubicBezTo>
                      <a:pt x="0" y="825"/>
                      <a:pt x="0" y="842"/>
                      <a:pt x="17" y="842"/>
                    </a:cubicBezTo>
                    <a:cubicBezTo>
                      <a:pt x="34" y="842"/>
                      <a:pt x="34" y="825"/>
                      <a:pt x="34" y="811"/>
                    </a:cubicBezTo>
                    <a:cubicBezTo>
                      <a:pt x="34" y="550"/>
                      <a:pt x="34" y="290"/>
                      <a:pt x="34" y="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9" name=""/>
              <p:cNvSpPr/>
              <p:nvPr/>
            </p:nvSpPr>
            <p:spPr>
              <a:xfrm>
                <a:off x="4869720" y="1900800"/>
                <a:ext cx="187560" cy="143640"/>
              </a:xfrm>
              <a:custGeom>
                <a:avLst/>
                <a:gdLst/>
                <a:ahLst/>
                <a:rect l="l" t="t" r="r" b="b"/>
                <a:pathLst>
                  <a:path w="525" h="403">
                    <a:moveTo>
                      <a:pt x="451" y="65"/>
                    </a:moveTo>
                    <a:cubicBezTo>
                      <a:pt x="458" y="41"/>
                      <a:pt x="468" y="22"/>
                      <a:pt x="516" y="22"/>
                    </a:cubicBezTo>
                    <a:cubicBezTo>
                      <a:pt x="518" y="22"/>
                      <a:pt x="525" y="22"/>
                      <a:pt x="525" y="7"/>
                    </a:cubicBezTo>
                    <a:cubicBezTo>
                      <a:pt x="525" y="5"/>
                      <a:pt x="523" y="0"/>
                      <a:pt x="518" y="0"/>
                    </a:cubicBezTo>
                    <a:cubicBezTo>
                      <a:pt x="499" y="0"/>
                      <a:pt x="477" y="2"/>
                      <a:pt x="456" y="2"/>
                    </a:cubicBezTo>
                    <a:cubicBezTo>
                      <a:pt x="441" y="2"/>
                      <a:pt x="408" y="0"/>
                      <a:pt x="393" y="0"/>
                    </a:cubicBezTo>
                    <a:cubicBezTo>
                      <a:pt x="391" y="0"/>
                      <a:pt x="381" y="0"/>
                      <a:pt x="381" y="12"/>
                    </a:cubicBezTo>
                    <a:cubicBezTo>
                      <a:pt x="381" y="22"/>
                      <a:pt x="388" y="22"/>
                      <a:pt x="396" y="22"/>
                    </a:cubicBezTo>
                    <a:cubicBezTo>
                      <a:pt x="422" y="22"/>
                      <a:pt x="432" y="31"/>
                      <a:pt x="432" y="46"/>
                    </a:cubicBezTo>
                    <a:cubicBezTo>
                      <a:pt x="432" y="50"/>
                      <a:pt x="432" y="53"/>
                      <a:pt x="429" y="60"/>
                    </a:cubicBezTo>
                    <a:cubicBezTo>
                      <a:pt x="408" y="145"/>
                      <a:pt x="388" y="231"/>
                      <a:pt x="367" y="316"/>
                    </a:cubicBezTo>
                    <a:cubicBezTo>
                      <a:pt x="316" y="214"/>
                      <a:pt x="266" y="112"/>
                      <a:pt x="216" y="10"/>
                    </a:cubicBezTo>
                    <a:cubicBezTo>
                      <a:pt x="211" y="0"/>
                      <a:pt x="211" y="0"/>
                      <a:pt x="197" y="0"/>
                    </a:cubicBezTo>
                    <a:cubicBezTo>
                      <a:pt x="169" y="0"/>
                      <a:pt x="142" y="0"/>
                      <a:pt x="115" y="0"/>
                    </a:cubicBezTo>
                    <a:cubicBezTo>
                      <a:pt x="103" y="0"/>
                      <a:pt x="96" y="0"/>
                      <a:pt x="96" y="12"/>
                    </a:cubicBezTo>
                    <a:cubicBezTo>
                      <a:pt x="96" y="22"/>
                      <a:pt x="103" y="22"/>
                      <a:pt x="115" y="22"/>
                    </a:cubicBezTo>
                    <a:cubicBezTo>
                      <a:pt x="127" y="22"/>
                      <a:pt x="141" y="22"/>
                      <a:pt x="153" y="24"/>
                    </a:cubicBezTo>
                    <a:cubicBezTo>
                      <a:pt x="127" y="129"/>
                      <a:pt x="101" y="235"/>
                      <a:pt x="74" y="340"/>
                    </a:cubicBezTo>
                    <a:cubicBezTo>
                      <a:pt x="69" y="362"/>
                      <a:pt x="60" y="379"/>
                      <a:pt x="12" y="381"/>
                    </a:cubicBezTo>
                    <a:cubicBezTo>
                      <a:pt x="9" y="381"/>
                      <a:pt x="0" y="381"/>
                      <a:pt x="0" y="393"/>
                    </a:cubicBezTo>
                    <a:cubicBezTo>
                      <a:pt x="0" y="400"/>
                      <a:pt x="5" y="403"/>
                      <a:pt x="9" y="403"/>
                    </a:cubicBezTo>
                    <a:cubicBezTo>
                      <a:pt x="29" y="403"/>
                      <a:pt x="50" y="400"/>
                      <a:pt x="72" y="400"/>
                    </a:cubicBezTo>
                    <a:cubicBezTo>
                      <a:pt x="86" y="400"/>
                      <a:pt x="120" y="403"/>
                      <a:pt x="134" y="403"/>
                    </a:cubicBezTo>
                    <a:cubicBezTo>
                      <a:pt x="139" y="403"/>
                      <a:pt x="146" y="400"/>
                      <a:pt x="146" y="391"/>
                    </a:cubicBezTo>
                    <a:cubicBezTo>
                      <a:pt x="146" y="381"/>
                      <a:pt x="139" y="381"/>
                      <a:pt x="132" y="381"/>
                    </a:cubicBezTo>
                    <a:cubicBezTo>
                      <a:pt x="93" y="381"/>
                      <a:pt x="93" y="364"/>
                      <a:pt x="93" y="357"/>
                    </a:cubicBezTo>
                    <a:cubicBezTo>
                      <a:pt x="93" y="355"/>
                      <a:pt x="93" y="352"/>
                      <a:pt x="96" y="343"/>
                    </a:cubicBezTo>
                    <a:cubicBezTo>
                      <a:pt x="121" y="242"/>
                      <a:pt x="147" y="141"/>
                      <a:pt x="173" y="41"/>
                    </a:cubicBezTo>
                    <a:cubicBezTo>
                      <a:pt x="230" y="158"/>
                      <a:pt x="288" y="276"/>
                      <a:pt x="345" y="393"/>
                    </a:cubicBezTo>
                    <a:cubicBezTo>
                      <a:pt x="350" y="403"/>
                      <a:pt x="352" y="403"/>
                      <a:pt x="357" y="403"/>
                    </a:cubicBezTo>
                    <a:cubicBezTo>
                      <a:pt x="367" y="403"/>
                      <a:pt x="367" y="400"/>
                      <a:pt x="369" y="391"/>
                    </a:cubicBezTo>
                    <a:cubicBezTo>
                      <a:pt x="396" y="282"/>
                      <a:pt x="424" y="173"/>
                      <a:pt x="451" y="6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0" name=""/>
              <p:cNvSpPr/>
              <p:nvPr/>
            </p:nvSpPr>
            <p:spPr>
              <a:xfrm>
                <a:off x="4760640" y="2136240"/>
                <a:ext cx="402120" cy="423360"/>
              </a:xfrm>
              <a:custGeom>
                <a:avLst/>
                <a:gdLst/>
                <a:ahLst/>
                <a:rect l="l" t="t" r="r" b="b"/>
                <a:pathLst>
                  <a:path w="1121" h="1180">
                    <a:moveTo>
                      <a:pt x="1020" y="1180"/>
                    </a:moveTo>
                    <a:cubicBezTo>
                      <a:pt x="1054" y="1090"/>
                      <a:pt x="1087" y="1001"/>
                      <a:pt x="1121" y="911"/>
                    </a:cubicBezTo>
                    <a:cubicBezTo>
                      <a:pt x="1115" y="911"/>
                      <a:pt x="1108" y="911"/>
                      <a:pt x="1102" y="911"/>
                    </a:cubicBezTo>
                    <a:cubicBezTo>
                      <a:pt x="1068" y="998"/>
                      <a:pt x="979" y="1055"/>
                      <a:pt x="881" y="1082"/>
                    </a:cubicBezTo>
                    <a:cubicBezTo>
                      <a:pt x="864" y="1084"/>
                      <a:pt x="780" y="1108"/>
                      <a:pt x="619" y="1108"/>
                    </a:cubicBezTo>
                    <a:cubicBezTo>
                      <a:pt x="450" y="1108"/>
                      <a:pt x="280" y="1108"/>
                      <a:pt x="111" y="1108"/>
                    </a:cubicBezTo>
                    <a:cubicBezTo>
                      <a:pt x="254" y="940"/>
                      <a:pt x="397" y="772"/>
                      <a:pt x="540" y="605"/>
                    </a:cubicBezTo>
                    <a:cubicBezTo>
                      <a:pt x="545" y="597"/>
                      <a:pt x="548" y="595"/>
                      <a:pt x="548" y="590"/>
                    </a:cubicBezTo>
                    <a:cubicBezTo>
                      <a:pt x="546" y="586"/>
                      <a:pt x="548" y="585"/>
                      <a:pt x="543" y="578"/>
                    </a:cubicBezTo>
                    <a:cubicBezTo>
                      <a:pt x="412" y="399"/>
                      <a:pt x="280" y="220"/>
                      <a:pt x="149" y="41"/>
                    </a:cubicBezTo>
                    <a:cubicBezTo>
                      <a:pt x="303" y="41"/>
                      <a:pt x="456" y="41"/>
                      <a:pt x="610" y="41"/>
                    </a:cubicBezTo>
                    <a:cubicBezTo>
                      <a:pt x="725" y="41"/>
                      <a:pt x="802" y="53"/>
                      <a:pt x="809" y="56"/>
                    </a:cubicBezTo>
                    <a:cubicBezTo>
                      <a:pt x="855" y="63"/>
                      <a:pt x="927" y="77"/>
                      <a:pt x="994" y="118"/>
                    </a:cubicBezTo>
                    <a:cubicBezTo>
                      <a:pt x="1015" y="132"/>
                      <a:pt x="1073" y="171"/>
                      <a:pt x="1102" y="238"/>
                    </a:cubicBezTo>
                    <a:cubicBezTo>
                      <a:pt x="1108" y="238"/>
                      <a:pt x="1115" y="238"/>
                      <a:pt x="1121" y="238"/>
                    </a:cubicBezTo>
                    <a:cubicBezTo>
                      <a:pt x="1087" y="159"/>
                      <a:pt x="1054" y="80"/>
                      <a:pt x="1020" y="0"/>
                    </a:cubicBezTo>
                    <a:cubicBezTo>
                      <a:pt x="688" y="0"/>
                      <a:pt x="356" y="0"/>
                      <a:pt x="24" y="0"/>
                    </a:cubicBezTo>
                    <a:cubicBezTo>
                      <a:pt x="5" y="0"/>
                      <a:pt x="3" y="3"/>
                      <a:pt x="0" y="8"/>
                    </a:cubicBezTo>
                    <a:cubicBezTo>
                      <a:pt x="0" y="10"/>
                      <a:pt x="0" y="27"/>
                      <a:pt x="0" y="34"/>
                    </a:cubicBezTo>
                    <a:cubicBezTo>
                      <a:pt x="149" y="238"/>
                      <a:pt x="298" y="442"/>
                      <a:pt x="447" y="645"/>
                    </a:cubicBezTo>
                    <a:cubicBezTo>
                      <a:pt x="301" y="816"/>
                      <a:pt x="156" y="986"/>
                      <a:pt x="10" y="1156"/>
                    </a:cubicBezTo>
                    <a:cubicBezTo>
                      <a:pt x="0" y="1166"/>
                      <a:pt x="4" y="1166"/>
                      <a:pt x="0" y="1170"/>
                    </a:cubicBezTo>
                    <a:cubicBezTo>
                      <a:pt x="0" y="1180"/>
                      <a:pt x="8" y="1180"/>
                      <a:pt x="24" y="1180"/>
                    </a:cubicBezTo>
                    <a:cubicBezTo>
                      <a:pt x="356" y="1180"/>
                      <a:pt x="688" y="1180"/>
                      <a:pt x="1020" y="1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1" name=""/>
              <p:cNvSpPr/>
              <p:nvPr/>
            </p:nvSpPr>
            <p:spPr>
              <a:xfrm>
                <a:off x="4758120" y="2642040"/>
                <a:ext cx="103320" cy="147960"/>
              </a:xfrm>
              <a:custGeom>
                <a:avLst/>
                <a:gdLst/>
                <a:ahLst/>
                <a:rect l="l" t="t" r="r" b="b"/>
                <a:pathLst>
                  <a:path w="291" h="415">
                    <a:moveTo>
                      <a:pt x="139" y="17"/>
                    </a:moveTo>
                    <a:cubicBezTo>
                      <a:pt x="142" y="17"/>
                      <a:pt x="142" y="10"/>
                      <a:pt x="142" y="7"/>
                    </a:cubicBezTo>
                    <a:cubicBezTo>
                      <a:pt x="142" y="5"/>
                      <a:pt x="139" y="0"/>
                      <a:pt x="132" y="0"/>
                    </a:cubicBezTo>
                    <a:cubicBezTo>
                      <a:pt x="120" y="0"/>
                      <a:pt x="72" y="5"/>
                      <a:pt x="58" y="5"/>
                    </a:cubicBezTo>
                    <a:cubicBezTo>
                      <a:pt x="53" y="7"/>
                      <a:pt x="43" y="7"/>
                      <a:pt x="43" y="19"/>
                    </a:cubicBezTo>
                    <a:cubicBezTo>
                      <a:pt x="43" y="27"/>
                      <a:pt x="53" y="27"/>
                      <a:pt x="60" y="27"/>
                    </a:cubicBezTo>
                    <a:cubicBezTo>
                      <a:pt x="89" y="27"/>
                      <a:pt x="89" y="31"/>
                      <a:pt x="89" y="36"/>
                    </a:cubicBezTo>
                    <a:cubicBezTo>
                      <a:pt x="89" y="41"/>
                      <a:pt x="87" y="43"/>
                      <a:pt x="87" y="51"/>
                    </a:cubicBezTo>
                    <a:cubicBezTo>
                      <a:pt x="59" y="162"/>
                      <a:pt x="31" y="273"/>
                      <a:pt x="3" y="384"/>
                    </a:cubicBezTo>
                    <a:cubicBezTo>
                      <a:pt x="0" y="393"/>
                      <a:pt x="1" y="392"/>
                      <a:pt x="0" y="396"/>
                    </a:cubicBezTo>
                    <a:cubicBezTo>
                      <a:pt x="0" y="405"/>
                      <a:pt x="7" y="415"/>
                      <a:pt x="19" y="415"/>
                    </a:cubicBezTo>
                    <a:cubicBezTo>
                      <a:pt x="36" y="415"/>
                      <a:pt x="43" y="403"/>
                      <a:pt x="46" y="391"/>
                    </a:cubicBezTo>
                    <a:cubicBezTo>
                      <a:pt x="48" y="389"/>
                      <a:pt x="72" y="283"/>
                      <a:pt x="75" y="276"/>
                    </a:cubicBezTo>
                    <a:cubicBezTo>
                      <a:pt x="118" y="281"/>
                      <a:pt x="151" y="293"/>
                      <a:pt x="151" y="324"/>
                    </a:cubicBezTo>
                    <a:cubicBezTo>
                      <a:pt x="151" y="326"/>
                      <a:pt x="151" y="331"/>
                      <a:pt x="149" y="336"/>
                    </a:cubicBezTo>
                    <a:cubicBezTo>
                      <a:pt x="147" y="345"/>
                      <a:pt x="147" y="348"/>
                      <a:pt x="147" y="355"/>
                    </a:cubicBezTo>
                    <a:cubicBezTo>
                      <a:pt x="147" y="396"/>
                      <a:pt x="183" y="415"/>
                      <a:pt x="211" y="415"/>
                    </a:cubicBezTo>
                    <a:cubicBezTo>
                      <a:pt x="267" y="415"/>
                      <a:pt x="286" y="326"/>
                      <a:pt x="286" y="324"/>
                    </a:cubicBezTo>
                    <a:cubicBezTo>
                      <a:pt x="286" y="317"/>
                      <a:pt x="279" y="317"/>
                      <a:pt x="276" y="317"/>
                    </a:cubicBezTo>
                    <a:cubicBezTo>
                      <a:pt x="267" y="317"/>
                      <a:pt x="267" y="319"/>
                      <a:pt x="264" y="331"/>
                    </a:cubicBezTo>
                    <a:cubicBezTo>
                      <a:pt x="257" y="357"/>
                      <a:pt x="240" y="398"/>
                      <a:pt x="211" y="398"/>
                    </a:cubicBezTo>
                    <a:cubicBezTo>
                      <a:pt x="197" y="398"/>
                      <a:pt x="192" y="384"/>
                      <a:pt x="192" y="367"/>
                    </a:cubicBezTo>
                    <a:cubicBezTo>
                      <a:pt x="192" y="357"/>
                      <a:pt x="192" y="357"/>
                      <a:pt x="195" y="341"/>
                    </a:cubicBezTo>
                    <a:cubicBezTo>
                      <a:pt x="195" y="335"/>
                      <a:pt x="197" y="329"/>
                      <a:pt x="197" y="324"/>
                    </a:cubicBezTo>
                    <a:cubicBezTo>
                      <a:pt x="197" y="271"/>
                      <a:pt x="127" y="262"/>
                      <a:pt x="103" y="262"/>
                    </a:cubicBezTo>
                    <a:cubicBezTo>
                      <a:pt x="120" y="250"/>
                      <a:pt x="142" y="230"/>
                      <a:pt x="151" y="221"/>
                    </a:cubicBezTo>
                    <a:cubicBezTo>
                      <a:pt x="183" y="194"/>
                      <a:pt x="211" y="166"/>
                      <a:pt x="245" y="166"/>
                    </a:cubicBezTo>
                    <a:cubicBezTo>
                      <a:pt x="252" y="166"/>
                      <a:pt x="259" y="168"/>
                      <a:pt x="264" y="173"/>
                    </a:cubicBezTo>
                    <a:cubicBezTo>
                      <a:pt x="238" y="178"/>
                      <a:pt x="233" y="197"/>
                      <a:pt x="233" y="206"/>
                    </a:cubicBezTo>
                    <a:cubicBezTo>
                      <a:pt x="233" y="218"/>
                      <a:pt x="243" y="228"/>
                      <a:pt x="257" y="228"/>
                    </a:cubicBezTo>
                    <a:cubicBezTo>
                      <a:pt x="271" y="228"/>
                      <a:pt x="291" y="216"/>
                      <a:pt x="291" y="190"/>
                    </a:cubicBezTo>
                    <a:cubicBezTo>
                      <a:pt x="291" y="170"/>
                      <a:pt x="276" y="149"/>
                      <a:pt x="245" y="149"/>
                    </a:cubicBezTo>
                    <a:cubicBezTo>
                      <a:pt x="211" y="149"/>
                      <a:pt x="180" y="173"/>
                      <a:pt x="149" y="202"/>
                    </a:cubicBezTo>
                    <a:cubicBezTo>
                      <a:pt x="125" y="226"/>
                      <a:pt x="106" y="242"/>
                      <a:pt x="82" y="252"/>
                    </a:cubicBezTo>
                    <a:cubicBezTo>
                      <a:pt x="101" y="174"/>
                      <a:pt x="120" y="95"/>
                      <a:pt x="139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2" name=""/>
              <p:cNvSpPr/>
              <p:nvPr/>
            </p:nvSpPr>
            <p:spPr>
              <a:xfrm>
                <a:off x="4891320" y="2707560"/>
                <a:ext cx="154800" cy="55800"/>
              </a:xfrm>
              <a:custGeom>
                <a:avLst/>
                <a:gdLst/>
                <a:ahLst/>
                <a:rect l="l" t="t" r="r" b="b"/>
                <a:pathLst>
                  <a:path w="434" h="159">
                    <a:moveTo>
                      <a:pt x="410" y="29"/>
                    </a:moveTo>
                    <a:cubicBezTo>
                      <a:pt x="420" y="29"/>
                      <a:pt x="434" y="29"/>
                      <a:pt x="434" y="15"/>
                    </a:cubicBezTo>
                    <a:cubicBezTo>
                      <a:pt x="434" y="0"/>
                      <a:pt x="420" y="0"/>
                      <a:pt x="412" y="0"/>
                    </a:cubicBezTo>
                    <a:cubicBezTo>
                      <a:pt x="282" y="0"/>
                      <a:pt x="152" y="0"/>
                      <a:pt x="21" y="0"/>
                    </a:cubicBezTo>
                    <a:cubicBezTo>
                      <a:pt x="14" y="0"/>
                      <a:pt x="0" y="0"/>
                      <a:pt x="0" y="15"/>
                    </a:cubicBezTo>
                    <a:cubicBezTo>
                      <a:pt x="0" y="29"/>
                      <a:pt x="12" y="29"/>
                      <a:pt x="21" y="29"/>
                    </a:cubicBezTo>
                    <a:cubicBezTo>
                      <a:pt x="151" y="29"/>
                      <a:pt x="280" y="29"/>
                      <a:pt x="410" y="29"/>
                    </a:cubicBezTo>
                    <a:moveTo>
                      <a:pt x="412" y="159"/>
                    </a:moveTo>
                    <a:cubicBezTo>
                      <a:pt x="420" y="159"/>
                      <a:pt x="434" y="159"/>
                      <a:pt x="434" y="144"/>
                    </a:cubicBezTo>
                    <a:cubicBezTo>
                      <a:pt x="434" y="130"/>
                      <a:pt x="420" y="130"/>
                      <a:pt x="410" y="130"/>
                    </a:cubicBezTo>
                    <a:cubicBezTo>
                      <a:pt x="280" y="130"/>
                      <a:pt x="151" y="130"/>
                      <a:pt x="21" y="130"/>
                    </a:cubicBezTo>
                    <a:cubicBezTo>
                      <a:pt x="12" y="130"/>
                      <a:pt x="0" y="130"/>
                      <a:pt x="0" y="144"/>
                    </a:cubicBezTo>
                    <a:cubicBezTo>
                      <a:pt x="0" y="159"/>
                      <a:pt x="14" y="159"/>
                      <a:pt x="21" y="159"/>
                    </a:cubicBezTo>
                    <a:cubicBezTo>
                      <a:pt x="152" y="159"/>
                      <a:pt x="282" y="159"/>
                      <a:pt x="412" y="15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3" name=""/>
              <p:cNvSpPr/>
              <p:nvPr/>
            </p:nvSpPr>
            <p:spPr>
              <a:xfrm>
                <a:off x="5085720" y="2648160"/>
                <a:ext cx="76320" cy="140040"/>
              </a:xfrm>
              <a:custGeom>
                <a:avLst/>
                <a:gdLst/>
                <a:ahLst/>
                <a:rect l="l" t="t" r="r" b="b"/>
                <a:pathLst>
                  <a:path w="216" h="393">
                    <a:moveTo>
                      <a:pt x="134" y="17"/>
                    </a:moveTo>
                    <a:cubicBezTo>
                      <a:pt x="134" y="2"/>
                      <a:pt x="132" y="0"/>
                      <a:pt x="115" y="0"/>
                    </a:cubicBezTo>
                    <a:cubicBezTo>
                      <a:pt x="79" y="38"/>
                      <a:pt x="24" y="38"/>
                      <a:pt x="0" y="38"/>
                    </a:cubicBezTo>
                    <a:cubicBezTo>
                      <a:pt x="0" y="46"/>
                      <a:pt x="0" y="53"/>
                      <a:pt x="0" y="60"/>
                    </a:cubicBezTo>
                    <a:cubicBezTo>
                      <a:pt x="14" y="60"/>
                      <a:pt x="52" y="60"/>
                      <a:pt x="86" y="43"/>
                    </a:cubicBezTo>
                    <a:cubicBezTo>
                      <a:pt x="86" y="143"/>
                      <a:pt x="86" y="243"/>
                      <a:pt x="86" y="343"/>
                    </a:cubicBezTo>
                    <a:cubicBezTo>
                      <a:pt x="86" y="362"/>
                      <a:pt x="86" y="372"/>
                      <a:pt x="26" y="372"/>
                    </a:cubicBezTo>
                    <a:cubicBezTo>
                      <a:pt x="19" y="372"/>
                      <a:pt x="12" y="372"/>
                      <a:pt x="4" y="372"/>
                    </a:cubicBezTo>
                    <a:cubicBezTo>
                      <a:pt x="4" y="379"/>
                      <a:pt x="4" y="386"/>
                      <a:pt x="4" y="393"/>
                    </a:cubicBezTo>
                    <a:cubicBezTo>
                      <a:pt x="14" y="391"/>
                      <a:pt x="86" y="391"/>
                      <a:pt x="110" y="391"/>
                    </a:cubicBezTo>
                    <a:cubicBezTo>
                      <a:pt x="127" y="391"/>
                      <a:pt x="201" y="391"/>
                      <a:pt x="216" y="393"/>
                    </a:cubicBezTo>
                    <a:cubicBezTo>
                      <a:pt x="216" y="386"/>
                      <a:pt x="216" y="379"/>
                      <a:pt x="216" y="372"/>
                    </a:cubicBezTo>
                    <a:cubicBezTo>
                      <a:pt x="208" y="372"/>
                      <a:pt x="200" y="372"/>
                      <a:pt x="192" y="372"/>
                    </a:cubicBezTo>
                    <a:cubicBezTo>
                      <a:pt x="134" y="372"/>
                      <a:pt x="134" y="362"/>
                      <a:pt x="134" y="343"/>
                    </a:cubicBezTo>
                    <a:cubicBezTo>
                      <a:pt x="134" y="234"/>
                      <a:pt x="134" y="126"/>
                      <a:pt x="134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4" name=""/>
              <p:cNvSpPr/>
              <p:nvPr/>
            </p:nvSpPr>
            <p:spPr>
              <a:xfrm>
                <a:off x="5213520" y="2197800"/>
                <a:ext cx="69120" cy="301320"/>
              </a:xfrm>
              <a:custGeom>
                <a:avLst/>
                <a:gdLst/>
                <a:ahLst/>
                <a:rect l="l" t="t" r="r" b="b"/>
                <a:pathLst>
                  <a:path w="196" h="841">
                    <a:moveTo>
                      <a:pt x="196" y="832"/>
                    </a:moveTo>
                    <a:cubicBezTo>
                      <a:pt x="196" y="829"/>
                      <a:pt x="196" y="829"/>
                      <a:pt x="182" y="815"/>
                    </a:cubicBezTo>
                    <a:cubicBezTo>
                      <a:pt x="76" y="707"/>
                      <a:pt x="48" y="549"/>
                      <a:pt x="48" y="419"/>
                    </a:cubicBezTo>
                    <a:cubicBezTo>
                      <a:pt x="48" y="273"/>
                      <a:pt x="81" y="127"/>
                      <a:pt x="184" y="21"/>
                    </a:cubicBezTo>
                    <a:cubicBezTo>
                      <a:pt x="196" y="12"/>
                      <a:pt x="196" y="9"/>
                      <a:pt x="196" y="7"/>
                    </a:cubicBezTo>
                    <a:cubicBezTo>
                      <a:pt x="196" y="2"/>
                      <a:pt x="192" y="0"/>
                      <a:pt x="187" y="0"/>
                    </a:cubicBezTo>
                    <a:cubicBezTo>
                      <a:pt x="180" y="0"/>
                      <a:pt x="103" y="55"/>
                      <a:pt x="52" y="163"/>
                    </a:cubicBezTo>
                    <a:cubicBezTo>
                      <a:pt x="9" y="256"/>
                      <a:pt x="0" y="350"/>
                      <a:pt x="0" y="419"/>
                    </a:cubicBezTo>
                    <a:cubicBezTo>
                      <a:pt x="0" y="486"/>
                      <a:pt x="9" y="587"/>
                      <a:pt x="55" y="683"/>
                    </a:cubicBezTo>
                    <a:cubicBezTo>
                      <a:pt x="105" y="786"/>
                      <a:pt x="180" y="841"/>
                      <a:pt x="187" y="841"/>
                    </a:cubicBezTo>
                    <a:cubicBezTo>
                      <a:pt x="192" y="841"/>
                      <a:pt x="196" y="839"/>
                      <a:pt x="196" y="83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5" name=""/>
              <p:cNvSpPr/>
              <p:nvPr/>
            </p:nvSpPr>
            <p:spPr>
              <a:xfrm>
                <a:off x="5310000" y="2291040"/>
                <a:ext cx="149760" cy="135720"/>
              </a:xfrm>
              <a:custGeom>
                <a:avLst/>
                <a:gdLst/>
                <a:ahLst/>
                <a:rect l="l" t="t" r="r" b="b"/>
                <a:pathLst>
                  <a:path w="420" h="381">
                    <a:moveTo>
                      <a:pt x="257" y="117"/>
                    </a:moveTo>
                    <a:cubicBezTo>
                      <a:pt x="262" y="95"/>
                      <a:pt x="281" y="19"/>
                      <a:pt x="341" y="19"/>
                    </a:cubicBezTo>
                    <a:cubicBezTo>
                      <a:pt x="346" y="19"/>
                      <a:pt x="365" y="19"/>
                      <a:pt x="384" y="28"/>
                    </a:cubicBezTo>
                    <a:cubicBezTo>
                      <a:pt x="360" y="33"/>
                      <a:pt x="344" y="55"/>
                      <a:pt x="344" y="74"/>
                    </a:cubicBezTo>
                    <a:cubicBezTo>
                      <a:pt x="344" y="88"/>
                      <a:pt x="353" y="103"/>
                      <a:pt x="375" y="103"/>
                    </a:cubicBezTo>
                    <a:cubicBezTo>
                      <a:pt x="394" y="103"/>
                      <a:pt x="420" y="88"/>
                      <a:pt x="420" y="55"/>
                    </a:cubicBezTo>
                    <a:cubicBezTo>
                      <a:pt x="420" y="12"/>
                      <a:pt x="370" y="0"/>
                      <a:pt x="341" y="0"/>
                    </a:cubicBezTo>
                    <a:cubicBezTo>
                      <a:pt x="293" y="0"/>
                      <a:pt x="264" y="43"/>
                      <a:pt x="255" y="62"/>
                    </a:cubicBezTo>
                    <a:cubicBezTo>
                      <a:pt x="233" y="7"/>
                      <a:pt x="188" y="0"/>
                      <a:pt x="164" y="0"/>
                    </a:cubicBezTo>
                    <a:cubicBezTo>
                      <a:pt x="75" y="0"/>
                      <a:pt x="27" y="107"/>
                      <a:pt x="27" y="129"/>
                    </a:cubicBezTo>
                    <a:cubicBezTo>
                      <a:pt x="27" y="136"/>
                      <a:pt x="33" y="134"/>
                      <a:pt x="36" y="136"/>
                    </a:cubicBezTo>
                    <a:cubicBezTo>
                      <a:pt x="44" y="136"/>
                      <a:pt x="46" y="136"/>
                      <a:pt x="48" y="129"/>
                    </a:cubicBezTo>
                    <a:cubicBezTo>
                      <a:pt x="77" y="38"/>
                      <a:pt x="132" y="19"/>
                      <a:pt x="161" y="19"/>
                    </a:cubicBezTo>
                    <a:cubicBezTo>
                      <a:pt x="178" y="19"/>
                      <a:pt x="207" y="26"/>
                      <a:pt x="207" y="74"/>
                    </a:cubicBezTo>
                    <a:cubicBezTo>
                      <a:pt x="207" y="100"/>
                      <a:pt x="192" y="155"/>
                      <a:pt x="161" y="275"/>
                    </a:cubicBezTo>
                    <a:cubicBezTo>
                      <a:pt x="147" y="326"/>
                      <a:pt x="118" y="362"/>
                      <a:pt x="82" y="362"/>
                    </a:cubicBezTo>
                    <a:cubicBezTo>
                      <a:pt x="75" y="362"/>
                      <a:pt x="56" y="362"/>
                      <a:pt x="39" y="352"/>
                    </a:cubicBezTo>
                    <a:cubicBezTo>
                      <a:pt x="60" y="347"/>
                      <a:pt x="77" y="328"/>
                      <a:pt x="77" y="306"/>
                    </a:cubicBezTo>
                    <a:cubicBezTo>
                      <a:pt x="77" y="282"/>
                      <a:pt x="60" y="275"/>
                      <a:pt x="46" y="275"/>
                    </a:cubicBezTo>
                    <a:cubicBezTo>
                      <a:pt x="22" y="275"/>
                      <a:pt x="0" y="297"/>
                      <a:pt x="0" y="326"/>
                    </a:cubicBezTo>
                    <a:cubicBezTo>
                      <a:pt x="0" y="364"/>
                      <a:pt x="44" y="381"/>
                      <a:pt x="80" y="381"/>
                    </a:cubicBezTo>
                    <a:cubicBezTo>
                      <a:pt x="135" y="381"/>
                      <a:pt x="166" y="321"/>
                      <a:pt x="168" y="316"/>
                    </a:cubicBezTo>
                    <a:cubicBezTo>
                      <a:pt x="178" y="347"/>
                      <a:pt x="209" y="381"/>
                      <a:pt x="260" y="381"/>
                    </a:cubicBezTo>
                    <a:cubicBezTo>
                      <a:pt x="346" y="381"/>
                      <a:pt x="394" y="273"/>
                      <a:pt x="394" y="251"/>
                    </a:cubicBezTo>
                    <a:cubicBezTo>
                      <a:pt x="394" y="242"/>
                      <a:pt x="387" y="242"/>
                      <a:pt x="384" y="242"/>
                    </a:cubicBezTo>
                    <a:cubicBezTo>
                      <a:pt x="377" y="242"/>
                      <a:pt x="375" y="246"/>
                      <a:pt x="372" y="251"/>
                    </a:cubicBezTo>
                    <a:cubicBezTo>
                      <a:pt x="346" y="342"/>
                      <a:pt x="288" y="362"/>
                      <a:pt x="262" y="362"/>
                    </a:cubicBezTo>
                    <a:cubicBezTo>
                      <a:pt x="228" y="362"/>
                      <a:pt x="214" y="335"/>
                      <a:pt x="214" y="306"/>
                    </a:cubicBezTo>
                    <a:cubicBezTo>
                      <a:pt x="214" y="287"/>
                      <a:pt x="219" y="270"/>
                      <a:pt x="228" y="232"/>
                    </a:cubicBezTo>
                    <a:cubicBezTo>
                      <a:pt x="238" y="194"/>
                      <a:pt x="248" y="155"/>
                      <a:pt x="257" y="1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6" name=""/>
              <p:cNvSpPr/>
              <p:nvPr/>
            </p:nvSpPr>
            <p:spPr>
              <a:xfrm>
                <a:off x="5475240" y="2329560"/>
                <a:ext cx="91800" cy="182520"/>
              </a:xfrm>
              <a:custGeom>
                <a:avLst/>
                <a:gdLst/>
                <a:ahLst/>
                <a:rect l="l" t="t" r="r" b="b"/>
                <a:pathLst>
                  <a:path w="259" h="511">
                    <a:moveTo>
                      <a:pt x="259" y="22"/>
                    </a:moveTo>
                    <a:cubicBezTo>
                      <a:pt x="259" y="12"/>
                      <a:pt x="249" y="0"/>
                      <a:pt x="235" y="0"/>
                    </a:cubicBezTo>
                    <a:cubicBezTo>
                      <a:pt x="218" y="0"/>
                      <a:pt x="201" y="17"/>
                      <a:pt x="201" y="32"/>
                    </a:cubicBezTo>
                    <a:cubicBezTo>
                      <a:pt x="201" y="41"/>
                      <a:pt x="208" y="56"/>
                      <a:pt x="225" y="56"/>
                    </a:cubicBezTo>
                    <a:cubicBezTo>
                      <a:pt x="242" y="56"/>
                      <a:pt x="259" y="39"/>
                      <a:pt x="259" y="22"/>
                    </a:cubicBezTo>
                    <a:moveTo>
                      <a:pt x="134" y="420"/>
                    </a:moveTo>
                    <a:cubicBezTo>
                      <a:pt x="122" y="461"/>
                      <a:pt x="91" y="494"/>
                      <a:pt x="57" y="494"/>
                    </a:cubicBezTo>
                    <a:cubicBezTo>
                      <a:pt x="50" y="494"/>
                      <a:pt x="43" y="494"/>
                      <a:pt x="36" y="492"/>
                    </a:cubicBezTo>
                    <a:cubicBezTo>
                      <a:pt x="50" y="485"/>
                      <a:pt x="55" y="470"/>
                      <a:pt x="55" y="461"/>
                    </a:cubicBezTo>
                    <a:cubicBezTo>
                      <a:pt x="55" y="446"/>
                      <a:pt x="45" y="439"/>
                      <a:pt x="33" y="439"/>
                    </a:cubicBezTo>
                    <a:cubicBezTo>
                      <a:pt x="14" y="439"/>
                      <a:pt x="0" y="456"/>
                      <a:pt x="0" y="473"/>
                    </a:cubicBezTo>
                    <a:cubicBezTo>
                      <a:pt x="0" y="497"/>
                      <a:pt x="21" y="511"/>
                      <a:pt x="57" y="511"/>
                    </a:cubicBezTo>
                    <a:cubicBezTo>
                      <a:pt x="93" y="511"/>
                      <a:pt x="163" y="489"/>
                      <a:pt x="180" y="418"/>
                    </a:cubicBezTo>
                    <a:cubicBezTo>
                      <a:pt x="197" y="347"/>
                      <a:pt x="215" y="277"/>
                      <a:pt x="232" y="207"/>
                    </a:cubicBezTo>
                    <a:cubicBezTo>
                      <a:pt x="235" y="199"/>
                      <a:pt x="237" y="195"/>
                      <a:pt x="237" y="185"/>
                    </a:cubicBezTo>
                    <a:cubicBezTo>
                      <a:pt x="237" y="154"/>
                      <a:pt x="208" y="130"/>
                      <a:pt x="172" y="130"/>
                    </a:cubicBezTo>
                    <a:cubicBezTo>
                      <a:pt x="108" y="130"/>
                      <a:pt x="69" y="211"/>
                      <a:pt x="69" y="221"/>
                    </a:cubicBezTo>
                    <a:cubicBezTo>
                      <a:pt x="69" y="228"/>
                      <a:pt x="76" y="226"/>
                      <a:pt x="79" y="228"/>
                    </a:cubicBezTo>
                    <a:cubicBezTo>
                      <a:pt x="86" y="228"/>
                      <a:pt x="88" y="226"/>
                      <a:pt x="91" y="219"/>
                    </a:cubicBezTo>
                    <a:cubicBezTo>
                      <a:pt x="105" y="183"/>
                      <a:pt x="136" y="147"/>
                      <a:pt x="172" y="147"/>
                    </a:cubicBezTo>
                    <a:cubicBezTo>
                      <a:pt x="187" y="147"/>
                      <a:pt x="192" y="156"/>
                      <a:pt x="192" y="175"/>
                    </a:cubicBezTo>
                    <a:cubicBezTo>
                      <a:pt x="192" y="183"/>
                      <a:pt x="189" y="190"/>
                      <a:pt x="189" y="195"/>
                    </a:cubicBezTo>
                    <a:cubicBezTo>
                      <a:pt x="171" y="270"/>
                      <a:pt x="152" y="345"/>
                      <a:pt x="134" y="4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7" name=""/>
              <p:cNvSpPr/>
              <p:nvPr/>
            </p:nvSpPr>
            <p:spPr>
              <a:xfrm>
                <a:off x="5620320" y="2197800"/>
                <a:ext cx="68400" cy="301320"/>
              </a:xfrm>
              <a:custGeom>
                <a:avLst/>
                <a:gdLst/>
                <a:ahLst/>
                <a:rect l="l" t="t" r="r" b="b"/>
                <a:pathLst>
                  <a:path w="194" h="841">
                    <a:moveTo>
                      <a:pt x="194" y="419"/>
                    </a:moveTo>
                    <a:cubicBezTo>
                      <a:pt x="194" y="354"/>
                      <a:pt x="184" y="251"/>
                      <a:pt x="139" y="158"/>
                    </a:cubicBezTo>
                    <a:cubicBezTo>
                      <a:pt x="89" y="52"/>
                      <a:pt x="17" y="0"/>
                      <a:pt x="7" y="0"/>
                    </a:cubicBezTo>
                    <a:cubicBezTo>
                      <a:pt x="2" y="0"/>
                      <a:pt x="0" y="2"/>
                      <a:pt x="0" y="7"/>
                    </a:cubicBezTo>
                    <a:cubicBezTo>
                      <a:pt x="0" y="9"/>
                      <a:pt x="0" y="12"/>
                      <a:pt x="14" y="26"/>
                    </a:cubicBezTo>
                    <a:cubicBezTo>
                      <a:pt x="98" y="110"/>
                      <a:pt x="146" y="244"/>
                      <a:pt x="146" y="419"/>
                    </a:cubicBezTo>
                    <a:cubicBezTo>
                      <a:pt x="146" y="563"/>
                      <a:pt x="115" y="712"/>
                      <a:pt x="9" y="817"/>
                    </a:cubicBezTo>
                    <a:cubicBezTo>
                      <a:pt x="0" y="829"/>
                      <a:pt x="0" y="829"/>
                      <a:pt x="0" y="832"/>
                    </a:cubicBezTo>
                    <a:cubicBezTo>
                      <a:pt x="0" y="836"/>
                      <a:pt x="2" y="841"/>
                      <a:pt x="7" y="841"/>
                    </a:cubicBezTo>
                    <a:cubicBezTo>
                      <a:pt x="17" y="841"/>
                      <a:pt x="91" y="784"/>
                      <a:pt x="141" y="676"/>
                    </a:cubicBezTo>
                    <a:cubicBezTo>
                      <a:pt x="184" y="585"/>
                      <a:pt x="194" y="491"/>
                      <a:pt x="194" y="4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8" name=""/>
              <p:cNvSpPr/>
              <p:nvPr/>
            </p:nvSpPr>
            <p:spPr>
              <a:xfrm>
                <a:off x="5736960" y="2322720"/>
                <a:ext cx="102960" cy="147960"/>
              </a:xfrm>
              <a:custGeom>
                <a:avLst/>
                <a:gdLst/>
                <a:ahLst/>
                <a:rect l="l" t="t" r="r" b="b"/>
                <a:pathLst>
                  <a:path w="290" h="415">
                    <a:moveTo>
                      <a:pt x="139" y="17"/>
                    </a:moveTo>
                    <a:cubicBezTo>
                      <a:pt x="141" y="17"/>
                      <a:pt x="140" y="12"/>
                      <a:pt x="141" y="10"/>
                    </a:cubicBezTo>
                    <a:cubicBezTo>
                      <a:pt x="141" y="5"/>
                      <a:pt x="139" y="0"/>
                      <a:pt x="132" y="0"/>
                    </a:cubicBezTo>
                    <a:cubicBezTo>
                      <a:pt x="120" y="0"/>
                      <a:pt x="72" y="5"/>
                      <a:pt x="57" y="7"/>
                    </a:cubicBezTo>
                    <a:cubicBezTo>
                      <a:pt x="52" y="7"/>
                      <a:pt x="45" y="7"/>
                      <a:pt x="45" y="19"/>
                    </a:cubicBezTo>
                    <a:cubicBezTo>
                      <a:pt x="45" y="29"/>
                      <a:pt x="52" y="29"/>
                      <a:pt x="60" y="29"/>
                    </a:cubicBezTo>
                    <a:cubicBezTo>
                      <a:pt x="88" y="29"/>
                      <a:pt x="88" y="31"/>
                      <a:pt x="88" y="36"/>
                    </a:cubicBezTo>
                    <a:cubicBezTo>
                      <a:pt x="88" y="41"/>
                      <a:pt x="86" y="46"/>
                      <a:pt x="86" y="51"/>
                    </a:cubicBezTo>
                    <a:cubicBezTo>
                      <a:pt x="58" y="162"/>
                      <a:pt x="30" y="273"/>
                      <a:pt x="2" y="384"/>
                    </a:cubicBezTo>
                    <a:cubicBezTo>
                      <a:pt x="0" y="393"/>
                      <a:pt x="0" y="392"/>
                      <a:pt x="0" y="396"/>
                    </a:cubicBezTo>
                    <a:cubicBezTo>
                      <a:pt x="0" y="405"/>
                      <a:pt x="7" y="415"/>
                      <a:pt x="19" y="415"/>
                    </a:cubicBezTo>
                    <a:cubicBezTo>
                      <a:pt x="36" y="415"/>
                      <a:pt x="43" y="403"/>
                      <a:pt x="45" y="391"/>
                    </a:cubicBezTo>
                    <a:cubicBezTo>
                      <a:pt x="48" y="389"/>
                      <a:pt x="74" y="286"/>
                      <a:pt x="76" y="276"/>
                    </a:cubicBezTo>
                    <a:cubicBezTo>
                      <a:pt x="117" y="281"/>
                      <a:pt x="151" y="295"/>
                      <a:pt x="151" y="324"/>
                    </a:cubicBezTo>
                    <a:cubicBezTo>
                      <a:pt x="151" y="329"/>
                      <a:pt x="151" y="331"/>
                      <a:pt x="151" y="336"/>
                    </a:cubicBezTo>
                    <a:cubicBezTo>
                      <a:pt x="148" y="345"/>
                      <a:pt x="148" y="348"/>
                      <a:pt x="148" y="355"/>
                    </a:cubicBezTo>
                    <a:cubicBezTo>
                      <a:pt x="148" y="396"/>
                      <a:pt x="182" y="415"/>
                      <a:pt x="211" y="415"/>
                    </a:cubicBezTo>
                    <a:cubicBezTo>
                      <a:pt x="266" y="415"/>
                      <a:pt x="260" y="356"/>
                      <a:pt x="285" y="326"/>
                    </a:cubicBezTo>
                    <a:cubicBezTo>
                      <a:pt x="285" y="317"/>
                      <a:pt x="278" y="317"/>
                      <a:pt x="276" y="317"/>
                    </a:cubicBezTo>
                    <a:cubicBezTo>
                      <a:pt x="266" y="317"/>
                      <a:pt x="266" y="322"/>
                      <a:pt x="264" y="331"/>
                    </a:cubicBezTo>
                    <a:cubicBezTo>
                      <a:pt x="256" y="357"/>
                      <a:pt x="240" y="398"/>
                      <a:pt x="211" y="398"/>
                    </a:cubicBezTo>
                    <a:cubicBezTo>
                      <a:pt x="196" y="398"/>
                      <a:pt x="192" y="384"/>
                      <a:pt x="192" y="369"/>
                    </a:cubicBezTo>
                    <a:cubicBezTo>
                      <a:pt x="192" y="357"/>
                      <a:pt x="192" y="357"/>
                      <a:pt x="194" y="341"/>
                    </a:cubicBezTo>
                    <a:cubicBezTo>
                      <a:pt x="195" y="335"/>
                      <a:pt x="196" y="331"/>
                      <a:pt x="196" y="324"/>
                    </a:cubicBezTo>
                    <a:cubicBezTo>
                      <a:pt x="196" y="271"/>
                      <a:pt x="127" y="262"/>
                      <a:pt x="103" y="262"/>
                    </a:cubicBezTo>
                    <a:cubicBezTo>
                      <a:pt x="120" y="250"/>
                      <a:pt x="141" y="230"/>
                      <a:pt x="151" y="223"/>
                    </a:cubicBezTo>
                    <a:cubicBezTo>
                      <a:pt x="182" y="194"/>
                      <a:pt x="211" y="166"/>
                      <a:pt x="244" y="166"/>
                    </a:cubicBezTo>
                    <a:cubicBezTo>
                      <a:pt x="252" y="166"/>
                      <a:pt x="259" y="168"/>
                      <a:pt x="264" y="173"/>
                    </a:cubicBezTo>
                    <a:cubicBezTo>
                      <a:pt x="237" y="178"/>
                      <a:pt x="232" y="197"/>
                      <a:pt x="232" y="206"/>
                    </a:cubicBezTo>
                    <a:cubicBezTo>
                      <a:pt x="232" y="221"/>
                      <a:pt x="242" y="228"/>
                      <a:pt x="256" y="228"/>
                    </a:cubicBezTo>
                    <a:cubicBezTo>
                      <a:pt x="271" y="228"/>
                      <a:pt x="290" y="216"/>
                      <a:pt x="290" y="192"/>
                    </a:cubicBezTo>
                    <a:cubicBezTo>
                      <a:pt x="290" y="170"/>
                      <a:pt x="276" y="149"/>
                      <a:pt x="244" y="149"/>
                    </a:cubicBezTo>
                    <a:cubicBezTo>
                      <a:pt x="211" y="149"/>
                      <a:pt x="180" y="173"/>
                      <a:pt x="151" y="202"/>
                    </a:cubicBezTo>
                    <a:cubicBezTo>
                      <a:pt x="124" y="226"/>
                      <a:pt x="105" y="242"/>
                      <a:pt x="81" y="254"/>
                    </a:cubicBezTo>
                    <a:cubicBezTo>
                      <a:pt x="100" y="175"/>
                      <a:pt x="120" y="96"/>
                      <a:pt x="139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9" name=""/>
              <p:cNvSpPr/>
              <p:nvPr/>
            </p:nvSpPr>
            <p:spPr>
              <a:xfrm>
                <a:off x="5956920" y="2197800"/>
                <a:ext cx="10800" cy="301320"/>
              </a:xfrm>
              <a:custGeom>
                <a:avLst/>
                <a:gdLst/>
                <a:ahLst/>
                <a:rect l="l" t="t" r="r" b="b"/>
                <a:pathLst>
                  <a:path w="34" h="841">
                    <a:moveTo>
                      <a:pt x="34" y="28"/>
                    </a:moveTo>
                    <a:cubicBezTo>
                      <a:pt x="34" y="14"/>
                      <a:pt x="34" y="0"/>
                      <a:pt x="17" y="0"/>
                    </a:cubicBezTo>
                    <a:cubicBezTo>
                      <a:pt x="0" y="0"/>
                      <a:pt x="0" y="14"/>
                      <a:pt x="0" y="28"/>
                    </a:cubicBezTo>
                    <a:cubicBezTo>
                      <a:pt x="0" y="289"/>
                      <a:pt x="0" y="549"/>
                      <a:pt x="0" y="810"/>
                    </a:cubicBezTo>
                    <a:cubicBezTo>
                      <a:pt x="0" y="827"/>
                      <a:pt x="0" y="841"/>
                      <a:pt x="17" y="841"/>
                    </a:cubicBezTo>
                    <a:cubicBezTo>
                      <a:pt x="34" y="841"/>
                      <a:pt x="34" y="827"/>
                      <a:pt x="34" y="810"/>
                    </a:cubicBezTo>
                    <a:cubicBezTo>
                      <a:pt x="34" y="549"/>
                      <a:pt x="34" y="289"/>
                      <a:pt x="34" y="2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0" name=""/>
              <p:cNvSpPr/>
              <p:nvPr/>
            </p:nvSpPr>
            <p:spPr>
              <a:xfrm>
                <a:off x="6021720" y="2214000"/>
                <a:ext cx="136080" cy="212760"/>
              </a:xfrm>
              <a:custGeom>
                <a:avLst/>
                <a:gdLst/>
                <a:ahLst/>
                <a:rect l="l" t="t" r="r" b="b"/>
                <a:pathLst>
                  <a:path w="382" h="595">
                    <a:moveTo>
                      <a:pt x="195" y="10"/>
                    </a:moveTo>
                    <a:cubicBezTo>
                      <a:pt x="192" y="7"/>
                      <a:pt x="195" y="0"/>
                      <a:pt x="185" y="0"/>
                    </a:cubicBezTo>
                    <a:cubicBezTo>
                      <a:pt x="166" y="0"/>
                      <a:pt x="104" y="7"/>
                      <a:pt x="82" y="10"/>
                    </a:cubicBezTo>
                    <a:cubicBezTo>
                      <a:pt x="75" y="10"/>
                      <a:pt x="65" y="10"/>
                      <a:pt x="65" y="27"/>
                    </a:cubicBezTo>
                    <a:cubicBezTo>
                      <a:pt x="65" y="36"/>
                      <a:pt x="72" y="36"/>
                      <a:pt x="87" y="36"/>
                    </a:cubicBezTo>
                    <a:cubicBezTo>
                      <a:pt x="125" y="36"/>
                      <a:pt x="128" y="41"/>
                      <a:pt x="128" y="51"/>
                    </a:cubicBezTo>
                    <a:cubicBezTo>
                      <a:pt x="127" y="56"/>
                      <a:pt x="126" y="62"/>
                      <a:pt x="125" y="67"/>
                    </a:cubicBezTo>
                    <a:cubicBezTo>
                      <a:pt x="84" y="229"/>
                      <a:pt x="44" y="390"/>
                      <a:pt x="3" y="552"/>
                    </a:cubicBezTo>
                    <a:cubicBezTo>
                      <a:pt x="0" y="564"/>
                      <a:pt x="0" y="566"/>
                      <a:pt x="0" y="571"/>
                    </a:cubicBezTo>
                    <a:cubicBezTo>
                      <a:pt x="0" y="590"/>
                      <a:pt x="17" y="595"/>
                      <a:pt x="24" y="595"/>
                    </a:cubicBezTo>
                    <a:cubicBezTo>
                      <a:pt x="34" y="595"/>
                      <a:pt x="48" y="588"/>
                      <a:pt x="53" y="578"/>
                    </a:cubicBezTo>
                    <a:cubicBezTo>
                      <a:pt x="58" y="568"/>
                      <a:pt x="94" y="413"/>
                      <a:pt x="101" y="393"/>
                    </a:cubicBezTo>
                    <a:cubicBezTo>
                      <a:pt x="128" y="396"/>
                      <a:pt x="197" y="408"/>
                      <a:pt x="197" y="463"/>
                    </a:cubicBezTo>
                    <a:cubicBezTo>
                      <a:pt x="197" y="470"/>
                      <a:pt x="197" y="472"/>
                      <a:pt x="195" y="482"/>
                    </a:cubicBezTo>
                    <a:cubicBezTo>
                      <a:pt x="195" y="492"/>
                      <a:pt x="192" y="501"/>
                      <a:pt x="192" y="511"/>
                    </a:cubicBezTo>
                    <a:cubicBezTo>
                      <a:pt x="192" y="561"/>
                      <a:pt x="226" y="595"/>
                      <a:pt x="269" y="595"/>
                    </a:cubicBezTo>
                    <a:cubicBezTo>
                      <a:pt x="296" y="595"/>
                      <a:pt x="317" y="580"/>
                      <a:pt x="336" y="549"/>
                    </a:cubicBezTo>
                    <a:cubicBezTo>
                      <a:pt x="358" y="513"/>
                      <a:pt x="367" y="468"/>
                      <a:pt x="367" y="465"/>
                    </a:cubicBezTo>
                    <a:cubicBezTo>
                      <a:pt x="367" y="456"/>
                      <a:pt x="358" y="456"/>
                      <a:pt x="355" y="456"/>
                    </a:cubicBezTo>
                    <a:cubicBezTo>
                      <a:pt x="348" y="456"/>
                      <a:pt x="346" y="460"/>
                      <a:pt x="343" y="472"/>
                    </a:cubicBezTo>
                    <a:cubicBezTo>
                      <a:pt x="327" y="532"/>
                      <a:pt x="308" y="576"/>
                      <a:pt x="272" y="576"/>
                    </a:cubicBezTo>
                    <a:cubicBezTo>
                      <a:pt x="255" y="576"/>
                      <a:pt x="245" y="566"/>
                      <a:pt x="245" y="537"/>
                    </a:cubicBezTo>
                    <a:cubicBezTo>
                      <a:pt x="245" y="523"/>
                      <a:pt x="248" y="504"/>
                      <a:pt x="250" y="489"/>
                    </a:cubicBezTo>
                    <a:cubicBezTo>
                      <a:pt x="255" y="475"/>
                      <a:pt x="255" y="472"/>
                      <a:pt x="255" y="463"/>
                    </a:cubicBezTo>
                    <a:cubicBezTo>
                      <a:pt x="255" y="408"/>
                      <a:pt x="202" y="384"/>
                      <a:pt x="130" y="374"/>
                    </a:cubicBezTo>
                    <a:cubicBezTo>
                      <a:pt x="156" y="360"/>
                      <a:pt x="183" y="333"/>
                      <a:pt x="202" y="312"/>
                    </a:cubicBezTo>
                    <a:cubicBezTo>
                      <a:pt x="243" y="269"/>
                      <a:pt x="281" y="233"/>
                      <a:pt x="322" y="233"/>
                    </a:cubicBezTo>
                    <a:cubicBezTo>
                      <a:pt x="327" y="233"/>
                      <a:pt x="327" y="233"/>
                      <a:pt x="329" y="233"/>
                    </a:cubicBezTo>
                    <a:cubicBezTo>
                      <a:pt x="341" y="235"/>
                      <a:pt x="341" y="235"/>
                      <a:pt x="348" y="240"/>
                    </a:cubicBezTo>
                    <a:cubicBezTo>
                      <a:pt x="349" y="241"/>
                      <a:pt x="348" y="240"/>
                      <a:pt x="351" y="242"/>
                    </a:cubicBezTo>
                    <a:cubicBezTo>
                      <a:pt x="310" y="245"/>
                      <a:pt x="303" y="278"/>
                      <a:pt x="303" y="288"/>
                    </a:cubicBezTo>
                    <a:cubicBezTo>
                      <a:pt x="303" y="302"/>
                      <a:pt x="312" y="317"/>
                      <a:pt x="336" y="317"/>
                    </a:cubicBezTo>
                    <a:cubicBezTo>
                      <a:pt x="358" y="317"/>
                      <a:pt x="382" y="300"/>
                      <a:pt x="382" y="266"/>
                    </a:cubicBezTo>
                    <a:cubicBezTo>
                      <a:pt x="382" y="240"/>
                      <a:pt x="363" y="214"/>
                      <a:pt x="324" y="214"/>
                    </a:cubicBezTo>
                    <a:cubicBezTo>
                      <a:pt x="300" y="214"/>
                      <a:pt x="262" y="221"/>
                      <a:pt x="202" y="288"/>
                    </a:cubicBezTo>
                    <a:cubicBezTo>
                      <a:pt x="173" y="319"/>
                      <a:pt x="140" y="353"/>
                      <a:pt x="108" y="365"/>
                    </a:cubicBezTo>
                    <a:cubicBezTo>
                      <a:pt x="137" y="246"/>
                      <a:pt x="166" y="128"/>
                      <a:pt x="195" y="1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1" name=""/>
              <p:cNvSpPr/>
              <p:nvPr/>
            </p:nvSpPr>
            <p:spPr>
              <a:xfrm>
                <a:off x="6189480" y="2197800"/>
                <a:ext cx="65880" cy="301320"/>
              </a:xfrm>
              <a:custGeom>
                <a:avLst/>
                <a:gdLst/>
                <a:ahLst/>
                <a:rect l="l" t="t" r="r" b="b"/>
                <a:pathLst>
                  <a:path w="187" h="841">
                    <a:moveTo>
                      <a:pt x="182" y="434"/>
                    </a:moveTo>
                    <a:cubicBezTo>
                      <a:pt x="187" y="424"/>
                      <a:pt x="187" y="422"/>
                      <a:pt x="187" y="419"/>
                    </a:cubicBezTo>
                    <a:cubicBezTo>
                      <a:pt x="187" y="417"/>
                      <a:pt x="187" y="414"/>
                      <a:pt x="182" y="405"/>
                    </a:cubicBezTo>
                    <a:cubicBezTo>
                      <a:pt x="133" y="276"/>
                      <a:pt x="85" y="148"/>
                      <a:pt x="36" y="19"/>
                    </a:cubicBezTo>
                    <a:cubicBezTo>
                      <a:pt x="31" y="4"/>
                      <a:pt x="26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19"/>
                      <a:pt x="0" y="19"/>
                      <a:pt x="2" y="28"/>
                    </a:cubicBezTo>
                    <a:cubicBezTo>
                      <a:pt x="53" y="159"/>
                      <a:pt x="103" y="289"/>
                      <a:pt x="153" y="419"/>
                    </a:cubicBezTo>
                    <a:cubicBezTo>
                      <a:pt x="103" y="549"/>
                      <a:pt x="53" y="680"/>
                      <a:pt x="2" y="810"/>
                    </a:cubicBezTo>
                    <a:cubicBezTo>
                      <a:pt x="0" y="817"/>
                      <a:pt x="0" y="820"/>
                      <a:pt x="0" y="824"/>
                    </a:cubicBezTo>
                    <a:cubicBezTo>
                      <a:pt x="0" y="834"/>
                      <a:pt x="7" y="841"/>
                      <a:pt x="17" y="841"/>
                    </a:cubicBezTo>
                    <a:cubicBezTo>
                      <a:pt x="26" y="841"/>
                      <a:pt x="31" y="832"/>
                      <a:pt x="33" y="824"/>
                    </a:cubicBezTo>
                    <a:cubicBezTo>
                      <a:pt x="83" y="694"/>
                      <a:pt x="133" y="564"/>
                      <a:pt x="182" y="4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442" name=""/>
          <p:cNvGrpSpPr/>
          <p:nvPr/>
        </p:nvGrpSpPr>
        <p:grpSpPr>
          <a:xfrm>
            <a:off x="2057400" y="3657600"/>
            <a:ext cx="5346000" cy="912600"/>
            <a:chOff x="2057400" y="3657600"/>
            <a:chExt cx="5346000" cy="912600"/>
          </a:xfrm>
        </p:grpSpPr>
        <p:grpSp>
          <p:nvGrpSpPr>
            <p:cNvPr id="443" name=""/>
            <p:cNvGrpSpPr/>
            <p:nvPr/>
          </p:nvGrpSpPr>
          <p:grpSpPr>
            <a:xfrm>
              <a:off x="2057400" y="3657600"/>
              <a:ext cx="5346000" cy="912600"/>
              <a:chOff x="2057400" y="3657600"/>
              <a:chExt cx="5346000" cy="912600"/>
            </a:xfrm>
          </p:grpSpPr>
          <p:sp>
            <p:nvSpPr>
              <p:cNvPr id="444" name=""/>
              <p:cNvSpPr/>
              <p:nvPr/>
            </p:nvSpPr>
            <p:spPr>
              <a:xfrm>
                <a:off x="2061000" y="3673080"/>
                <a:ext cx="5326920" cy="881640"/>
              </a:xfrm>
              <a:custGeom>
                <a:avLst/>
                <a:gdLst/>
                <a:ahLst/>
                <a:rect l="l" t="t" r="r" b="b"/>
                <a:pathLst>
                  <a:path w="14801" h="2453">
                    <a:moveTo>
                      <a:pt x="7400" y="2453"/>
                    </a:moveTo>
                    <a:cubicBezTo>
                      <a:pt x="4933" y="2453"/>
                      <a:pt x="2466" y="2453"/>
                      <a:pt x="0" y="2453"/>
                    </a:cubicBezTo>
                    <a:cubicBezTo>
                      <a:pt x="0" y="1635"/>
                      <a:pt x="0" y="818"/>
                      <a:pt x="0" y="0"/>
                    </a:cubicBezTo>
                    <a:cubicBezTo>
                      <a:pt x="4933" y="0"/>
                      <a:pt x="9867" y="0"/>
                      <a:pt x="14801" y="0"/>
                    </a:cubicBezTo>
                    <a:cubicBezTo>
                      <a:pt x="14801" y="818"/>
                      <a:pt x="14801" y="1635"/>
                      <a:pt x="14801" y="2453"/>
                    </a:cubicBezTo>
                    <a:cubicBezTo>
                      <a:pt x="12334" y="2453"/>
                      <a:pt x="9867" y="2453"/>
                      <a:pt x="7400" y="2453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5" name=""/>
              <p:cNvSpPr/>
              <p:nvPr/>
            </p:nvSpPr>
            <p:spPr>
              <a:xfrm>
                <a:off x="2057400" y="3986280"/>
                <a:ext cx="213840" cy="204840"/>
              </a:xfrm>
              <a:custGeom>
                <a:avLst/>
                <a:gdLst/>
                <a:ahLst/>
                <a:rect l="l" t="t" r="r" b="b"/>
                <a:pathLst>
                  <a:path w="598" h="573">
                    <a:moveTo>
                      <a:pt x="223" y="300"/>
                    </a:moveTo>
                    <a:cubicBezTo>
                      <a:pt x="250" y="300"/>
                      <a:pt x="278" y="300"/>
                      <a:pt x="305" y="300"/>
                    </a:cubicBezTo>
                    <a:cubicBezTo>
                      <a:pt x="367" y="300"/>
                      <a:pt x="374" y="315"/>
                      <a:pt x="374" y="339"/>
                    </a:cubicBezTo>
                    <a:cubicBezTo>
                      <a:pt x="374" y="343"/>
                      <a:pt x="374" y="355"/>
                      <a:pt x="367" y="379"/>
                    </a:cubicBezTo>
                    <a:cubicBezTo>
                      <a:pt x="367" y="384"/>
                      <a:pt x="365" y="386"/>
                      <a:pt x="365" y="389"/>
                    </a:cubicBezTo>
                    <a:cubicBezTo>
                      <a:pt x="365" y="396"/>
                      <a:pt x="372" y="398"/>
                      <a:pt x="377" y="398"/>
                    </a:cubicBezTo>
                    <a:cubicBezTo>
                      <a:pt x="384" y="398"/>
                      <a:pt x="384" y="396"/>
                      <a:pt x="389" y="382"/>
                    </a:cubicBezTo>
                    <a:cubicBezTo>
                      <a:pt x="404" y="321"/>
                      <a:pt x="419" y="260"/>
                      <a:pt x="434" y="199"/>
                    </a:cubicBezTo>
                    <a:cubicBezTo>
                      <a:pt x="437" y="190"/>
                      <a:pt x="437" y="187"/>
                      <a:pt x="437" y="185"/>
                    </a:cubicBezTo>
                    <a:cubicBezTo>
                      <a:pt x="437" y="183"/>
                      <a:pt x="436" y="175"/>
                      <a:pt x="427" y="175"/>
                    </a:cubicBezTo>
                    <a:cubicBezTo>
                      <a:pt x="419" y="175"/>
                      <a:pt x="418" y="180"/>
                      <a:pt x="415" y="192"/>
                    </a:cubicBezTo>
                    <a:cubicBezTo>
                      <a:pt x="396" y="259"/>
                      <a:pt x="377" y="274"/>
                      <a:pt x="305" y="274"/>
                    </a:cubicBezTo>
                    <a:cubicBezTo>
                      <a:pt x="280" y="274"/>
                      <a:pt x="255" y="274"/>
                      <a:pt x="230" y="274"/>
                    </a:cubicBezTo>
                    <a:cubicBezTo>
                      <a:pt x="248" y="203"/>
                      <a:pt x="266" y="132"/>
                      <a:pt x="283" y="60"/>
                    </a:cubicBezTo>
                    <a:cubicBezTo>
                      <a:pt x="290" y="32"/>
                      <a:pt x="293" y="27"/>
                      <a:pt x="329" y="27"/>
                    </a:cubicBezTo>
                    <a:cubicBezTo>
                      <a:pt x="366" y="27"/>
                      <a:pt x="402" y="27"/>
                      <a:pt x="439" y="27"/>
                    </a:cubicBezTo>
                    <a:cubicBezTo>
                      <a:pt x="545" y="27"/>
                      <a:pt x="564" y="56"/>
                      <a:pt x="564" y="120"/>
                    </a:cubicBezTo>
                    <a:cubicBezTo>
                      <a:pt x="564" y="140"/>
                      <a:pt x="564" y="142"/>
                      <a:pt x="562" y="166"/>
                    </a:cubicBezTo>
                    <a:cubicBezTo>
                      <a:pt x="559" y="175"/>
                      <a:pt x="559" y="178"/>
                      <a:pt x="559" y="180"/>
                    </a:cubicBezTo>
                    <a:cubicBezTo>
                      <a:pt x="559" y="185"/>
                      <a:pt x="562" y="190"/>
                      <a:pt x="569" y="190"/>
                    </a:cubicBezTo>
                    <a:cubicBezTo>
                      <a:pt x="578" y="190"/>
                      <a:pt x="578" y="185"/>
                      <a:pt x="581" y="171"/>
                    </a:cubicBezTo>
                    <a:cubicBezTo>
                      <a:pt x="586" y="122"/>
                      <a:pt x="592" y="73"/>
                      <a:pt x="598" y="24"/>
                    </a:cubicBezTo>
                    <a:cubicBezTo>
                      <a:pt x="600" y="0"/>
                      <a:pt x="595" y="0"/>
                      <a:pt x="576" y="0"/>
                    </a:cubicBezTo>
                    <a:cubicBezTo>
                      <a:pt x="438" y="0"/>
                      <a:pt x="299" y="0"/>
                      <a:pt x="161" y="0"/>
                    </a:cubicBezTo>
                    <a:cubicBezTo>
                      <a:pt x="144" y="0"/>
                      <a:pt x="137" y="0"/>
                      <a:pt x="137" y="17"/>
                    </a:cubicBezTo>
                    <a:cubicBezTo>
                      <a:pt x="137" y="27"/>
                      <a:pt x="144" y="27"/>
                      <a:pt x="161" y="27"/>
                    </a:cubicBezTo>
                    <a:cubicBezTo>
                      <a:pt x="192" y="27"/>
                      <a:pt x="216" y="27"/>
                      <a:pt x="216" y="44"/>
                    </a:cubicBezTo>
                    <a:cubicBezTo>
                      <a:pt x="216" y="46"/>
                      <a:pt x="216" y="48"/>
                      <a:pt x="211" y="63"/>
                    </a:cubicBezTo>
                    <a:cubicBezTo>
                      <a:pt x="174" y="211"/>
                      <a:pt x="136" y="360"/>
                      <a:pt x="98" y="509"/>
                    </a:cubicBezTo>
                    <a:cubicBezTo>
                      <a:pt x="91" y="540"/>
                      <a:pt x="89" y="547"/>
                      <a:pt x="22" y="547"/>
                    </a:cubicBezTo>
                    <a:cubicBezTo>
                      <a:pt x="7" y="547"/>
                      <a:pt x="0" y="547"/>
                      <a:pt x="0" y="564"/>
                    </a:cubicBezTo>
                    <a:cubicBezTo>
                      <a:pt x="0" y="573"/>
                      <a:pt x="10" y="573"/>
                      <a:pt x="12" y="573"/>
                    </a:cubicBezTo>
                    <a:cubicBezTo>
                      <a:pt x="36" y="573"/>
                      <a:pt x="98" y="571"/>
                      <a:pt x="122" y="571"/>
                    </a:cubicBezTo>
                    <a:cubicBezTo>
                      <a:pt x="151" y="571"/>
                      <a:pt x="221" y="573"/>
                      <a:pt x="250" y="573"/>
                    </a:cubicBezTo>
                    <a:cubicBezTo>
                      <a:pt x="257" y="573"/>
                      <a:pt x="266" y="573"/>
                      <a:pt x="266" y="559"/>
                    </a:cubicBezTo>
                    <a:cubicBezTo>
                      <a:pt x="266" y="552"/>
                      <a:pt x="263" y="553"/>
                      <a:pt x="262" y="550"/>
                    </a:cubicBezTo>
                    <a:cubicBezTo>
                      <a:pt x="259" y="547"/>
                      <a:pt x="257" y="547"/>
                      <a:pt x="238" y="547"/>
                    </a:cubicBezTo>
                    <a:cubicBezTo>
                      <a:pt x="218" y="547"/>
                      <a:pt x="216" y="547"/>
                      <a:pt x="194" y="547"/>
                    </a:cubicBezTo>
                    <a:cubicBezTo>
                      <a:pt x="170" y="545"/>
                      <a:pt x="168" y="540"/>
                      <a:pt x="168" y="530"/>
                    </a:cubicBezTo>
                    <a:cubicBezTo>
                      <a:pt x="168" y="528"/>
                      <a:pt x="168" y="523"/>
                      <a:pt x="170" y="509"/>
                    </a:cubicBezTo>
                    <a:cubicBezTo>
                      <a:pt x="188" y="439"/>
                      <a:pt x="206" y="370"/>
                      <a:pt x="223" y="3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6" name=""/>
              <p:cNvSpPr/>
              <p:nvPr/>
            </p:nvSpPr>
            <p:spPr>
              <a:xfrm>
                <a:off x="2409120" y="3753360"/>
                <a:ext cx="78840" cy="725400"/>
              </a:xfrm>
              <a:custGeom>
                <a:avLst/>
                <a:gdLst/>
                <a:ahLst/>
                <a:rect l="l" t="t" r="r" b="b"/>
                <a:pathLst>
                  <a:path w="223" h="2019">
                    <a:moveTo>
                      <a:pt x="0" y="2019"/>
                    </a:moveTo>
                    <a:cubicBezTo>
                      <a:pt x="74" y="2019"/>
                      <a:pt x="148" y="2019"/>
                      <a:pt x="223" y="2019"/>
                    </a:cubicBezTo>
                    <a:cubicBezTo>
                      <a:pt x="223" y="2004"/>
                      <a:pt x="223" y="1989"/>
                      <a:pt x="223" y="1973"/>
                    </a:cubicBezTo>
                    <a:cubicBezTo>
                      <a:pt x="164" y="1973"/>
                      <a:pt x="106" y="1973"/>
                      <a:pt x="48" y="1973"/>
                    </a:cubicBezTo>
                    <a:cubicBezTo>
                      <a:pt x="48" y="1331"/>
                      <a:pt x="48" y="688"/>
                      <a:pt x="48" y="46"/>
                    </a:cubicBezTo>
                    <a:cubicBezTo>
                      <a:pt x="106" y="46"/>
                      <a:pt x="164" y="46"/>
                      <a:pt x="223" y="46"/>
                    </a:cubicBezTo>
                    <a:cubicBezTo>
                      <a:pt x="223" y="30"/>
                      <a:pt x="223" y="15"/>
                      <a:pt x="223" y="0"/>
                    </a:cubicBezTo>
                    <a:cubicBezTo>
                      <a:pt x="148" y="0"/>
                      <a:pt x="74" y="0"/>
                      <a:pt x="0" y="0"/>
                    </a:cubicBezTo>
                    <a:cubicBezTo>
                      <a:pt x="0" y="673"/>
                      <a:pt x="0" y="1346"/>
                      <a:pt x="0" y="20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7" name=""/>
              <p:cNvSpPr/>
              <p:nvPr/>
            </p:nvSpPr>
            <p:spPr>
              <a:xfrm>
                <a:off x="2594880" y="3797280"/>
                <a:ext cx="109800" cy="212760"/>
              </a:xfrm>
              <a:custGeom>
                <a:avLst/>
                <a:gdLst/>
                <a:ahLst/>
                <a:rect l="l" t="t" r="r" b="b"/>
                <a:pathLst>
                  <a:path w="309" h="595">
                    <a:moveTo>
                      <a:pt x="160" y="10"/>
                    </a:moveTo>
                    <a:cubicBezTo>
                      <a:pt x="157" y="7"/>
                      <a:pt x="160" y="0"/>
                      <a:pt x="151" y="0"/>
                    </a:cubicBezTo>
                    <a:cubicBezTo>
                      <a:pt x="132" y="0"/>
                      <a:pt x="69" y="8"/>
                      <a:pt x="48" y="10"/>
                    </a:cubicBezTo>
                    <a:cubicBezTo>
                      <a:pt x="40" y="10"/>
                      <a:pt x="31" y="10"/>
                      <a:pt x="31" y="27"/>
                    </a:cubicBezTo>
                    <a:cubicBezTo>
                      <a:pt x="31" y="36"/>
                      <a:pt x="38" y="36"/>
                      <a:pt x="52" y="36"/>
                    </a:cubicBezTo>
                    <a:cubicBezTo>
                      <a:pt x="91" y="36"/>
                      <a:pt x="93" y="41"/>
                      <a:pt x="93" y="51"/>
                    </a:cubicBezTo>
                    <a:cubicBezTo>
                      <a:pt x="93" y="56"/>
                      <a:pt x="86" y="84"/>
                      <a:pt x="81" y="103"/>
                    </a:cubicBezTo>
                    <a:cubicBezTo>
                      <a:pt x="58" y="195"/>
                      <a:pt x="35" y="286"/>
                      <a:pt x="12" y="377"/>
                    </a:cubicBezTo>
                    <a:cubicBezTo>
                      <a:pt x="2" y="420"/>
                      <a:pt x="0" y="432"/>
                      <a:pt x="0" y="463"/>
                    </a:cubicBezTo>
                    <a:cubicBezTo>
                      <a:pt x="0" y="542"/>
                      <a:pt x="43" y="595"/>
                      <a:pt x="105" y="595"/>
                    </a:cubicBezTo>
                    <a:cubicBezTo>
                      <a:pt x="206" y="595"/>
                      <a:pt x="309" y="470"/>
                      <a:pt x="309" y="348"/>
                    </a:cubicBezTo>
                    <a:cubicBezTo>
                      <a:pt x="309" y="271"/>
                      <a:pt x="266" y="214"/>
                      <a:pt x="196" y="214"/>
                    </a:cubicBezTo>
                    <a:cubicBezTo>
                      <a:pt x="158" y="214"/>
                      <a:pt x="124" y="238"/>
                      <a:pt x="98" y="264"/>
                    </a:cubicBezTo>
                    <a:cubicBezTo>
                      <a:pt x="119" y="179"/>
                      <a:pt x="140" y="95"/>
                      <a:pt x="160" y="10"/>
                    </a:cubicBezTo>
                    <a:moveTo>
                      <a:pt x="81" y="329"/>
                    </a:moveTo>
                    <a:cubicBezTo>
                      <a:pt x="86" y="310"/>
                      <a:pt x="86" y="307"/>
                      <a:pt x="96" y="300"/>
                    </a:cubicBezTo>
                    <a:cubicBezTo>
                      <a:pt x="136" y="245"/>
                      <a:pt x="175" y="231"/>
                      <a:pt x="196" y="231"/>
                    </a:cubicBezTo>
                    <a:cubicBezTo>
                      <a:pt x="225" y="231"/>
                      <a:pt x="249" y="257"/>
                      <a:pt x="249" y="310"/>
                    </a:cubicBezTo>
                    <a:cubicBezTo>
                      <a:pt x="249" y="360"/>
                      <a:pt x="220" y="458"/>
                      <a:pt x="206" y="489"/>
                    </a:cubicBezTo>
                    <a:cubicBezTo>
                      <a:pt x="177" y="545"/>
                      <a:pt x="139" y="576"/>
                      <a:pt x="105" y="576"/>
                    </a:cubicBezTo>
                    <a:cubicBezTo>
                      <a:pt x="76" y="576"/>
                      <a:pt x="50" y="554"/>
                      <a:pt x="50" y="492"/>
                    </a:cubicBezTo>
                    <a:cubicBezTo>
                      <a:pt x="50" y="475"/>
                      <a:pt x="50" y="458"/>
                      <a:pt x="64" y="406"/>
                    </a:cubicBezTo>
                    <a:cubicBezTo>
                      <a:pt x="70" y="380"/>
                      <a:pt x="76" y="354"/>
                      <a:pt x="81" y="3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8" name=""/>
              <p:cNvSpPr/>
              <p:nvPr/>
            </p:nvSpPr>
            <p:spPr>
              <a:xfrm>
                <a:off x="2518560" y="4159080"/>
                <a:ext cx="184320" cy="10800"/>
              </a:xfrm>
              <a:custGeom>
                <a:avLst/>
                <a:gdLst/>
                <a:ahLst/>
                <a:rect l="l" t="t" r="r" b="b"/>
                <a:pathLst>
                  <a:path w="516" h="34">
                    <a:moveTo>
                      <a:pt x="488" y="34"/>
                    </a:moveTo>
                    <a:cubicBezTo>
                      <a:pt x="502" y="34"/>
                      <a:pt x="516" y="34"/>
                      <a:pt x="516" y="17"/>
                    </a:cubicBezTo>
                    <a:cubicBezTo>
                      <a:pt x="516" y="0"/>
                      <a:pt x="502" y="0"/>
                      <a:pt x="488" y="0"/>
                    </a:cubicBezTo>
                    <a:cubicBezTo>
                      <a:pt x="335" y="0"/>
                      <a:pt x="182" y="0"/>
                      <a:pt x="29" y="0"/>
                    </a:cubicBezTo>
                    <a:cubicBezTo>
                      <a:pt x="15" y="0"/>
                      <a:pt x="0" y="0"/>
                      <a:pt x="0" y="17"/>
                    </a:cubicBezTo>
                    <a:cubicBezTo>
                      <a:pt x="0" y="34"/>
                      <a:pt x="15" y="34"/>
                      <a:pt x="29" y="34"/>
                    </a:cubicBezTo>
                    <a:cubicBezTo>
                      <a:pt x="182" y="34"/>
                      <a:pt x="335" y="34"/>
                      <a:pt x="488" y="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9" name=""/>
              <p:cNvSpPr/>
              <p:nvPr/>
            </p:nvSpPr>
            <p:spPr>
              <a:xfrm>
                <a:off x="2509920" y="4086720"/>
                <a:ext cx="268200" cy="156240"/>
              </a:xfrm>
              <a:custGeom>
                <a:avLst/>
                <a:gdLst/>
                <a:ahLst/>
                <a:rect l="l" t="t" r="r" b="b"/>
                <a:pathLst>
                  <a:path w="749" h="438">
                    <a:moveTo>
                      <a:pt x="658" y="235"/>
                    </a:moveTo>
                    <a:cubicBezTo>
                      <a:pt x="612" y="271"/>
                      <a:pt x="588" y="306"/>
                      <a:pt x="581" y="316"/>
                    </a:cubicBezTo>
                    <a:cubicBezTo>
                      <a:pt x="545" y="374"/>
                      <a:pt x="538" y="426"/>
                      <a:pt x="538" y="429"/>
                    </a:cubicBezTo>
                    <a:cubicBezTo>
                      <a:pt x="538" y="438"/>
                      <a:pt x="548" y="438"/>
                      <a:pt x="555" y="438"/>
                    </a:cubicBezTo>
                    <a:cubicBezTo>
                      <a:pt x="569" y="438"/>
                      <a:pt x="569" y="436"/>
                      <a:pt x="574" y="422"/>
                    </a:cubicBezTo>
                    <a:cubicBezTo>
                      <a:pt x="593" y="340"/>
                      <a:pt x="641" y="268"/>
                      <a:pt x="737" y="230"/>
                    </a:cubicBezTo>
                    <a:cubicBezTo>
                      <a:pt x="747" y="227"/>
                      <a:pt x="749" y="224"/>
                      <a:pt x="749" y="218"/>
                    </a:cubicBezTo>
                    <a:cubicBezTo>
                      <a:pt x="749" y="212"/>
                      <a:pt x="746" y="213"/>
                      <a:pt x="744" y="211"/>
                    </a:cubicBezTo>
                    <a:cubicBezTo>
                      <a:pt x="706" y="196"/>
                      <a:pt x="605" y="153"/>
                      <a:pt x="572" y="12"/>
                    </a:cubicBezTo>
                    <a:cubicBezTo>
                      <a:pt x="569" y="2"/>
                      <a:pt x="569" y="0"/>
                      <a:pt x="555" y="0"/>
                    </a:cubicBezTo>
                    <a:cubicBezTo>
                      <a:pt x="548" y="0"/>
                      <a:pt x="538" y="0"/>
                      <a:pt x="538" y="9"/>
                    </a:cubicBezTo>
                    <a:cubicBezTo>
                      <a:pt x="538" y="12"/>
                      <a:pt x="545" y="64"/>
                      <a:pt x="581" y="119"/>
                    </a:cubicBezTo>
                    <a:cubicBezTo>
                      <a:pt x="598" y="146"/>
                      <a:pt x="622" y="175"/>
                      <a:pt x="658" y="201"/>
                    </a:cubicBezTo>
                    <a:cubicBezTo>
                      <a:pt x="449" y="201"/>
                      <a:pt x="240" y="201"/>
                      <a:pt x="32" y="201"/>
                    </a:cubicBezTo>
                    <a:cubicBezTo>
                      <a:pt x="17" y="201"/>
                      <a:pt x="0" y="201"/>
                      <a:pt x="0" y="218"/>
                    </a:cubicBezTo>
                    <a:cubicBezTo>
                      <a:pt x="0" y="235"/>
                      <a:pt x="17" y="235"/>
                      <a:pt x="32" y="235"/>
                    </a:cubicBezTo>
                    <a:cubicBezTo>
                      <a:pt x="240" y="235"/>
                      <a:pt x="449" y="235"/>
                      <a:pt x="658" y="23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0" name=""/>
              <p:cNvSpPr/>
              <p:nvPr/>
            </p:nvSpPr>
            <p:spPr>
              <a:xfrm>
                <a:off x="2560320" y="4237560"/>
                <a:ext cx="168480" cy="135720"/>
              </a:xfrm>
              <a:custGeom>
                <a:avLst/>
                <a:gdLst/>
                <a:ahLst/>
                <a:rect l="l" t="t" r="r" b="b"/>
                <a:pathLst>
                  <a:path w="472" h="381">
                    <a:moveTo>
                      <a:pt x="367" y="173"/>
                    </a:moveTo>
                    <a:cubicBezTo>
                      <a:pt x="367" y="41"/>
                      <a:pt x="290" y="0"/>
                      <a:pt x="228" y="0"/>
                    </a:cubicBezTo>
                    <a:cubicBezTo>
                      <a:pt x="110" y="0"/>
                      <a:pt x="0" y="120"/>
                      <a:pt x="0" y="240"/>
                    </a:cubicBezTo>
                    <a:cubicBezTo>
                      <a:pt x="0" y="319"/>
                      <a:pt x="50" y="381"/>
                      <a:pt x="136" y="381"/>
                    </a:cubicBezTo>
                    <a:cubicBezTo>
                      <a:pt x="189" y="381"/>
                      <a:pt x="249" y="362"/>
                      <a:pt x="314" y="312"/>
                    </a:cubicBezTo>
                    <a:cubicBezTo>
                      <a:pt x="326" y="355"/>
                      <a:pt x="352" y="381"/>
                      <a:pt x="391" y="381"/>
                    </a:cubicBezTo>
                    <a:cubicBezTo>
                      <a:pt x="436" y="381"/>
                      <a:pt x="463" y="336"/>
                      <a:pt x="463" y="321"/>
                    </a:cubicBezTo>
                    <a:cubicBezTo>
                      <a:pt x="463" y="317"/>
                      <a:pt x="458" y="314"/>
                      <a:pt x="451" y="314"/>
                    </a:cubicBezTo>
                    <a:cubicBezTo>
                      <a:pt x="446" y="314"/>
                      <a:pt x="444" y="317"/>
                      <a:pt x="441" y="321"/>
                    </a:cubicBezTo>
                    <a:cubicBezTo>
                      <a:pt x="427" y="365"/>
                      <a:pt x="396" y="365"/>
                      <a:pt x="393" y="365"/>
                    </a:cubicBezTo>
                    <a:cubicBezTo>
                      <a:pt x="367" y="365"/>
                      <a:pt x="367" y="297"/>
                      <a:pt x="367" y="278"/>
                    </a:cubicBezTo>
                    <a:cubicBezTo>
                      <a:pt x="367" y="259"/>
                      <a:pt x="367" y="259"/>
                      <a:pt x="376" y="247"/>
                    </a:cubicBezTo>
                    <a:cubicBezTo>
                      <a:pt x="456" y="149"/>
                      <a:pt x="440" y="116"/>
                      <a:pt x="472" y="51"/>
                    </a:cubicBezTo>
                    <a:cubicBezTo>
                      <a:pt x="472" y="48"/>
                      <a:pt x="472" y="41"/>
                      <a:pt x="463" y="41"/>
                    </a:cubicBezTo>
                    <a:cubicBezTo>
                      <a:pt x="453" y="41"/>
                      <a:pt x="453" y="43"/>
                      <a:pt x="451" y="60"/>
                    </a:cubicBezTo>
                    <a:cubicBezTo>
                      <a:pt x="434" y="113"/>
                      <a:pt x="408" y="178"/>
                      <a:pt x="367" y="226"/>
                    </a:cubicBezTo>
                    <a:cubicBezTo>
                      <a:pt x="367" y="208"/>
                      <a:pt x="367" y="190"/>
                      <a:pt x="367" y="173"/>
                    </a:cubicBezTo>
                    <a:moveTo>
                      <a:pt x="312" y="290"/>
                    </a:moveTo>
                    <a:cubicBezTo>
                      <a:pt x="237" y="355"/>
                      <a:pt x="172" y="365"/>
                      <a:pt x="139" y="365"/>
                    </a:cubicBezTo>
                    <a:cubicBezTo>
                      <a:pt x="88" y="365"/>
                      <a:pt x="62" y="326"/>
                      <a:pt x="62" y="271"/>
                    </a:cubicBezTo>
                    <a:cubicBezTo>
                      <a:pt x="62" y="230"/>
                      <a:pt x="84" y="139"/>
                      <a:pt x="110" y="96"/>
                    </a:cubicBezTo>
                    <a:cubicBezTo>
                      <a:pt x="151" y="36"/>
                      <a:pt x="196" y="19"/>
                      <a:pt x="225" y="19"/>
                    </a:cubicBezTo>
                    <a:cubicBezTo>
                      <a:pt x="309" y="19"/>
                      <a:pt x="309" y="130"/>
                      <a:pt x="309" y="194"/>
                    </a:cubicBezTo>
                    <a:cubicBezTo>
                      <a:pt x="309" y="226"/>
                      <a:pt x="309" y="276"/>
                      <a:pt x="312" y="29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1" name=""/>
              <p:cNvSpPr/>
              <p:nvPr/>
            </p:nvSpPr>
            <p:spPr>
              <a:xfrm>
                <a:off x="2801160" y="3753360"/>
                <a:ext cx="78840" cy="725400"/>
              </a:xfrm>
              <a:custGeom>
                <a:avLst/>
                <a:gdLst/>
                <a:ahLst/>
                <a:rect l="l" t="t" r="r" b="b"/>
                <a:pathLst>
                  <a:path w="223" h="2019">
                    <a:moveTo>
                      <a:pt x="175" y="1973"/>
                    </a:moveTo>
                    <a:cubicBezTo>
                      <a:pt x="117" y="1973"/>
                      <a:pt x="59" y="1973"/>
                      <a:pt x="0" y="1973"/>
                    </a:cubicBezTo>
                    <a:cubicBezTo>
                      <a:pt x="0" y="1989"/>
                      <a:pt x="0" y="2004"/>
                      <a:pt x="0" y="2019"/>
                    </a:cubicBezTo>
                    <a:cubicBezTo>
                      <a:pt x="75" y="2019"/>
                      <a:pt x="149" y="2019"/>
                      <a:pt x="223" y="2019"/>
                    </a:cubicBezTo>
                    <a:cubicBezTo>
                      <a:pt x="223" y="1346"/>
                      <a:pt x="223" y="673"/>
                      <a:pt x="223" y="0"/>
                    </a:cubicBezTo>
                    <a:cubicBezTo>
                      <a:pt x="149" y="0"/>
                      <a:pt x="75" y="0"/>
                      <a:pt x="0" y="0"/>
                    </a:cubicBezTo>
                    <a:cubicBezTo>
                      <a:pt x="0" y="15"/>
                      <a:pt x="0" y="30"/>
                      <a:pt x="0" y="46"/>
                    </a:cubicBezTo>
                    <a:cubicBezTo>
                      <a:pt x="59" y="46"/>
                      <a:pt x="117" y="46"/>
                      <a:pt x="175" y="46"/>
                    </a:cubicBezTo>
                    <a:cubicBezTo>
                      <a:pt x="175" y="688"/>
                      <a:pt x="175" y="1331"/>
                      <a:pt x="175" y="197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2" name=""/>
              <p:cNvSpPr/>
              <p:nvPr/>
            </p:nvSpPr>
            <p:spPr>
              <a:xfrm>
                <a:off x="3058560" y="4052160"/>
                <a:ext cx="200880" cy="128880"/>
              </a:xfrm>
              <a:custGeom>
                <a:avLst/>
                <a:gdLst/>
                <a:ahLst/>
                <a:rect l="l" t="t" r="r" b="b"/>
                <a:pathLst>
                  <a:path w="562" h="362">
                    <a:moveTo>
                      <a:pt x="533" y="33"/>
                    </a:moveTo>
                    <a:cubicBezTo>
                      <a:pt x="545" y="33"/>
                      <a:pt x="562" y="33"/>
                      <a:pt x="562" y="16"/>
                    </a:cubicBezTo>
                    <a:cubicBezTo>
                      <a:pt x="562" y="0"/>
                      <a:pt x="547" y="0"/>
                      <a:pt x="533" y="0"/>
                    </a:cubicBezTo>
                    <a:cubicBezTo>
                      <a:pt x="365" y="0"/>
                      <a:pt x="197" y="0"/>
                      <a:pt x="29" y="0"/>
                    </a:cubicBezTo>
                    <a:cubicBezTo>
                      <a:pt x="15" y="0"/>
                      <a:pt x="0" y="0"/>
                      <a:pt x="0" y="16"/>
                    </a:cubicBezTo>
                    <a:cubicBezTo>
                      <a:pt x="0" y="33"/>
                      <a:pt x="17" y="33"/>
                      <a:pt x="29" y="33"/>
                    </a:cubicBezTo>
                    <a:cubicBezTo>
                      <a:pt x="197" y="33"/>
                      <a:pt x="365" y="33"/>
                      <a:pt x="533" y="33"/>
                    </a:cubicBezTo>
                    <a:moveTo>
                      <a:pt x="533" y="362"/>
                    </a:moveTo>
                    <a:cubicBezTo>
                      <a:pt x="547" y="362"/>
                      <a:pt x="562" y="363"/>
                      <a:pt x="562" y="345"/>
                    </a:cubicBezTo>
                    <a:cubicBezTo>
                      <a:pt x="562" y="327"/>
                      <a:pt x="545" y="326"/>
                      <a:pt x="533" y="326"/>
                    </a:cubicBezTo>
                    <a:cubicBezTo>
                      <a:pt x="365" y="326"/>
                      <a:pt x="197" y="326"/>
                      <a:pt x="29" y="326"/>
                    </a:cubicBezTo>
                    <a:cubicBezTo>
                      <a:pt x="17" y="326"/>
                      <a:pt x="0" y="327"/>
                      <a:pt x="0" y="345"/>
                    </a:cubicBezTo>
                    <a:cubicBezTo>
                      <a:pt x="0" y="363"/>
                      <a:pt x="15" y="362"/>
                      <a:pt x="29" y="362"/>
                    </a:cubicBezTo>
                    <a:cubicBezTo>
                      <a:pt x="197" y="362"/>
                      <a:pt x="365" y="362"/>
                      <a:pt x="533" y="362"/>
                    </a:cubicBezTo>
                    <a:moveTo>
                      <a:pt x="533" y="196"/>
                    </a:moveTo>
                    <a:cubicBezTo>
                      <a:pt x="547" y="196"/>
                      <a:pt x="562" y="196"/>
                      <a:pt x="562" y="179"/>
                    </a:cubicBezTo>
                    <a:cubicBezTo>
                      <a:pt x="562" y="163"/>
                      <a:pt x="547" y="163"/>
                      <a:pt x="533" y="163"/>
                    </a:cubicBezTo>
                    <a:cubicBezTo>
                      <a:pt x="365" y="163"/>
                      <a:pt x="197" y="163"/>
                      <a:pt x="29" y="163"/>
                    </a:cubicBezTo>
                    <a:cubicBezTo>
                      <a:pt x="15" y="163"/>
                      <a:pt x="0" y="163"/>
                      <a:pt x="0" y="179"/>
                    </a:cubicBezTo>
                    <a:cubicBezTo>
                      <a:pt x="0" y="196"/>
                      <a:pt x="15" y="196"/>
                      <a:pt x="29" y="196"/>
                    </a:cubicBezTo>
                    <a:cubicBezTo>
                      <a:pt x="197" y="196"/>
                      <a:pt x="365" y="196"/>
                      <a:pt x="533" y="1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3" name=""/>
              <p:cNvSpPr/>
              <p:nvPr/>
            </p:nvSpPr>
            <p:spPr>
              <a:xfrm>
                <a:off x="3445560" y="3662640"/>
                <a:ext cx="88560" cy="907560"/>
              </a:xfrm>
              <a:custGeom>
                <a:avLst/>
                <a:gdLst/>
                <a:ahLst/>
                <a:rect l="l" t="t" r="r" b="b"/>
                <a:pathLst>
                  <a:path w="250" h="2525">
                    <a:moveTo>
                      <a:pt x="0" y="2525"/>
                    </a:moveTo>
                    <a:cubicBezTo>
                      <a:pt x="83" y="2525"/>
                      <a:pt x="167" y="2525"/>
                      <a:pt x="250" y="2525"/>
                    </a:cubicBezTo>
                    <a:cubicBezTo>
                      <a:pt x="250" y="2507"/>
                      <a:pt x="250" y="2490"/>
                      <a:pt x="250" y="2472"/>
                    </a:cubicBezTo>
                    <a:cubicBezTo>
                      <a:pt x="184" y="2472"/>
                      <a:pt x="119" y="2472"/>
                      <a:pt x="53" y="2472"/>
                    </a:cubicBezTo>
                    <a:cubicBezTo>
                      <a:pt x="53" y="1665"/>
                      <a:pt x="53" y="858"/>
                      <a:pt x="53" y="51"/>
                    </a:cubicBezTo>
                    <a:cubicBezTo>
                      <a:pt x="119" y="51"/>
                      <a:pt x="184" y="51"/>
                      <a:pt x="250" y="51"/>
                    </a:cubicBezTo>
                    <a:cubicBezTo>
                      <a:pt x="250" y="34"/>
                      <a:pt x="250" y="17"/>
                      <a:pt x="250" y="0"/>
                    </a:cubicBezTo>
                    <a:cubicBezTo>
                      <a:pt x="167" y="0"/>
                      <a:pt x="83" y="0"/>
                      <a:pt x="0" y="0"/>
                    </a:cubicBezTo>
                    <a:cubicBezTo>
                      <a:pt x="0" y="842"/>
                      <a:pt x="0" y="1683"/>
                      <a:pt x="0" y="252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4" name=""/>
              <p:cNvSpPr/>
              <p:nvPr/>
            </p:nvSpPr>
            <p:spPr>
              <a:xfrm>
                <a:off x="3627000" y="3805920"/>
                <a:ext cx="126360" cy="207720"/>
              </a:xfrm>
              <a:custGeom>
                <a:avLst/>
                <a:gdLst/>
                <a:ahLst/>
                <a:rect l="l" t="t" r="r" b="b"/>
                <a:pathLst>
                  <a:path w="355" h="581">
                    <a:moveTo>
                      <a:pt x="355" y="293"/>
                    </a:moveTo>
                    <a:cubicBezTo>
                      <a:pt x="355" y="226"/>
                      <a:pt x="351" y="156"/>
                      <a:pt x="322" y="94"/>
                    </a:cubicBezTo>
                    <a:cubicBezTo>
                      <a:pt x="283" y="15"/>
                      <a:pt x="214" y="0"/>
                      <a:pt x="178" y="0"/>
                    </a:cubicBezTo>
                    <a:cubicBezTo>
                      <a:pt x="127" y="0"/>
                      <a:pt x="65" y="22"/>
                      <a:pt x="31" y="101"/>
                    </a:cubicBezTo>
                    <a:cubicBezTo>
                      <a:pt x="5" y="159"/>
                      <a:pt x="0" y="226"/>
                      <a:pt x="0" y="293"/>
                    </a:cubicBezTo>
                    <a:cubicBezTo>
                      <a:pt x="0" y="355"/>
                      <a:pt x="3" y="432"/>
                      <a:pt x="39" y="494"/>
                    </a:cubicBezTo>
                    <a:cubicBezTo>
                      <a:pt x="75" y="564"/>
                      <a:pt x="135" y="581"/>
                      <a:pt x="178" y="581"/>
                    </a:cubicBezTo>
                    <a:cubicBezTo>
                      <a:pt x="223" y="581"/>
                      <a:pt x="286" y="561"/>
                      <a:pt x="324" y="482"/>
                    </a:cubicBezTo>
                    <a:cubicBezTo>
                      <a:pt x="351" y="425"/>
                      <a:pt x="355" y="358"/>
                      <a:pt x="355" y="293"/>
                    </a:cubicBezTo>
                    <a:moveTo>
                      <a:pt x="178" y="561"/>
                    </a:moveTo>
                    <a:cubicBezTo>
                      <a:pt x="144" y="561"/>
                      <a:pt x="94" y="540"/>
                      <a:pt x="79" y="458"/>
                    </a:cubicBezTo>
                    <a:cubicBezTo>
                      <a:pt x="70" y="408"/>
                      <a:pt x="70" y="331"/>
                      <a:pt x="70" y="281"/>
                    </a:cubicBezTo>
                    <a:cubicBezTo>
                      <a:pt x="70" y="228"/>
                      <a:pt x="70" y="173"/>
                      <a:pt x="77" y="127"/>
                    </a:cubicBezTo>
                    <a:cubicBezTo>
                      <a:pt x="94" y="27"/>
                      <a:pt x="156" y="20"/>
                      <a:pt x="178" y="20"/>
                    </a:cubicBezTo>
                    <a:cubicBezTo>
                      <a:pt x="204" y="20"/>
                      <a:pt x="259" y="34"/>
                      <a:pt x="276" y="118"/>
                    </a:cubicBezTo>
                    <a:cubicBezTo>
                      <a:pt x="286" y="166"/>
                      <a:pt x="286" y="228"/>
                      <a:pt x="286" y="281"/>
                    </a:cubicBezTo>
                    <a:cubicBezTo>
                      <a:pt x="286" y="346"/>
                      <a:pt x="286" y="403"/>
                      <a:pt x="276" y="456"/>
                    </a:cubicBezTo>
                    <a:cubicBezTo>
                      <a:pt x="264" y="535"/>
                      <a:pt x="214" y="561"/>
                      <a:pt x="178" y="56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5" name=""/>
              <p:cNvSpPr/>
              <p:nvPr/>
            </p:nvSpPr>
            <p:spPr>
              <a:xfrm>
                <a:off x="4650840" y="3731040"/>
                <a:ext cx="184320" cy="10440"/>
              </a:xfrm>
              <a:custGeom>
                <a:avLst/>
                <a:gdLst/>
                <a:ahLst/>
                <a:rect l="l" t="t" r="r" b="b"/>
                <a:pathLst>
                  <a:path w="516" h="33">
                    <a:moveTo>
                      <a:pt x="487" y="33"/>
                    </a:moveTo>
                    <a:cubicBezTo>
                      <a:pt x="501" y="33"/>
                      <a:pt x="516" y="33"/>
                      <a:pt x="516" y="17"/>
                    </a:cubicBezTo>
                    <a:cubicBezTo>
                      <a:pt x="516" y="0"/>
                      <a:pt x="501" y="0"/>
                      <a:pt x="487" y="0"/>
                    </a:cubicBezTo>
                    <a:cubicBezTo>
                      <a:pt x="335" y="0"/>
                      <a:pt x="183" y="0"/>
                      <a:pt x="31" y="0"/>
                    </a:cubicBezTo>
                    <a:cubicBezTo>
                      <a:pt x="17" y="0"/>
                      <a:pt x="0" y="0"/>
                      <a:pt x="0" y="17"/>
                    </a:cubicBezTo>
                    <a:cubicBezTo>
                      <a:pt x="0" y="33"/>
                      <a:pt x="17" y="33"/>
                      <a:pt x="31" y="33"/>
                    </a:cubicBezTo>
                    <a:cubicBezTo>
                      <a:pt x="183" y="33"/>
                      <a:pt x="335" y="33"/>
                      <a:pt x="487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6" name=""/>
              <p:cNvSpPr/>
              <p:nvPr/>
            </p:nvSpPr>
            <p:spPr>
              <a:xfrm>
                <a:off x="4642920" y="3657600"/>
                <a:ext cx="268200" cy="157320"/>
              </a:xfrm>
              <a:custGeom>
                <a:avLst/>
                <a:gdLst/>
                <a:ahLst/>
                <a:rect l="l" t="t" r="r" b="b"/>
                <a:pathLst>
                  <a:path w="749" h="441">
                    <a:moveTo>
                      <a:pt x="655" y="237"/>
                    </a:moveTo>
                    <a:cubicBezTo>
                      <a:pt x="610" y="273"/>
                      <a:pt x="588" y="307"/>
                      <a:pt x="581" y="319"/>
                    </a:cubicBezTo>
                    <a:cubicBezTo>
                      <a:pt x="543" y="376"/>
                      <a:pt x="551" y="392"/>
                      <a:pt x="535" y="429"/>
                    </a:cubicBezTo>
                    <a:cubicBezTo>
                      <a:pt x="535" y="441"/>
                      <a:pt x="545" y="441"/>
                      <a:pt x="552" y="441"/>
                    </a:cubicBezTo>
                    <a:cubicBezTo>
                      <a:pt x="567" y="441"/>
                      <a:pt x="567" y="439"/>
                      <a:pt x="571" y="424"/>
                    </a:cubicBezTo>
                    <a:cubicBezTo>
                      <a:pt x="591" y="340"/>
                      <a:pt x="641" y="271"/>
                      <a:pt x="735" y="230"/>
                    </a:cubicBezTo>
                    <a:cubicBezTo>
                      <a:pt x="747" y="228"/>
                      <a:pt x="749" y="227"/>
                      <a:pt x="749" y="221"/>
                    </a:cubicBezTo>
                    <a:cubicBezTo>
                      <a:pt x="749" y="215"/>
                      <a:pt x="744" y="211"/>
                      <a:pt x="742" y="211"/>
                    </a:cubicBezTo>
                    <a:cubicBezTo>
                      <a:pt x="703" y="197"/>
                      <a:pt x="603" y="153"/>
                      <a:pt x="571" y="12"/>
                    </a:cubicBezTo>
                    <a:cubicBezTo>
                      <a:pt x="567" y="2"/>
                      <a:pt x="567" y="0"/>
                      <a:pt x="552" y="0"/>
                    </a:cubicBezTo>
                    <a:cubicBezTo>
                      <a:pt x="545" y="0"/>
                      <a:pt x="535" y="0"/>
                      <a:pt x="535" y="10"/>
                    </a:cubicBezTo>
                    <a:cubicBezTo>
                      <a:pt x="535" y="12"/>
                      <a:pt x="543" y="65"/>
                      <a:pt x="579" y="122"/>
                    </a:cubicBezTo>
                    <a:cubicBezTo>
                      <a:pt x="595" y="146"/>
                      <a:pt x="619" y="177"/>
                      <a:pt x="655" y="204"/>
                    </a:cubicBezTo>
                    <a:cubicBezTo>
                      <a:pt x="447" y="204"/>
                      <a:pt x="238" y="204"/>
                      <a:pt x="29" y="204"/>
                    </a:cubicBezTo>
                    <a:cubicBezTo>
                      <a:pt x="15" y="204"/>
                      <a:pt x="0" y="204"/>
                      <a:pt x="0" y="221"/>
                    </a:cubicBezTo>
                    <a:cubicBezTo>
                      <a:pt x="0" y="237"/>
                      <a:pt x="15" y="237"/>
                      <a:pt x="29" y="237"/>
                    </a:cubicBezTo>
                    <a:cubicBezTo>
                      <a:pt x="238" y="237"/>
                      <a:pt x="447" y="237"/>
                      <a:pt x="655" y="2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7" name=""/>
              <p:cNvSpPr/>
              <p:nvPr/>
            </p:nvSpPr>
            <p:spPr>
              <a:xfrm>
                <a:off x="4728600" y="3805920"/>
                <a:ext cx="98640" cy="200520"/>
              </a:xfrm>
              <a:custGeom>
                <a:avLst/>
                <a:gdLst/>
                <a:ahLst/>
                <a:rect l="l" t="t" r="r" b="b"/>
                <a:pathLst>
                  <a:path w="278" h="561">
                    <a:moveTo>
                      <a:pt x="173" y="22"/>
                    </a:moveTo>
                    <a:cubicBezTo>
                      <a:pt x="173" y="3"/>
                      <a:pt x="173" y="0"/>
                      <a:pt x="153" y="0"/>
                    </a:cubicBezTo>
                    <a:cubicBezTo>
                      <a:pt x="103" y="56"/>
                      <a:pt x="29" y="56"/>
                      <a:pt x="0" y="56"/>
                    </a:cubicBezTo>
                    <a:cubicBezTo>
                      <a:pt x="0" y="63"/>
                      <a:pt x="0" y="71"/>
                      <a:pt x="0" y="79"/>
                    </a:cubicBezTo>
                    <a:cubicBezTo>
                      <a:pt x="17" y="79"/>
                      <a:pt x="67" y="79"/>
                      <a:pt x="110" y="58"/>
                    </a:cubicBezTo>
                    <a:cubicBezTo>
                      <a:pt x="110" y="203"/>
                      <a:pt x="110" y="349"/>
                      <a:pt x="110" y="494"/>
                    </a:cubicBezTo>
                    <a:cubicBezTo>
                      <a:pt x="110" y="525"/>
                      <a:pt x="108" y="535"/>
                      <a:pt x="33" y="535"/>
                    </a:cubicBezTo>
                    <a:cubicBezTo>
                      <a:pt x="25" y="535"/>
                      <a:pt x="16" y="535"/>
                      <a:pt x="7" y="535"/>
                    </a:cubicBezTo>
                    <a:cubicBezTo>
                      <a:pt x="7" y="544"/>
                      <a:pt x="7" y="553"/>
                      <a:pt x="7" y="561"/>
                    </a:cubicBezTo>
                    <a:cubicBezTo>
                      <a:pt x="36" y="559"/>
                      <a:pt x="107" y="559"/>
                      <a:pt x="141" y="559"/>
                    </a:cubicBezTo>
                    <a:cubicBezTo>
                      <a:pt x="176" y="559"/>
                      <a:pt x="249" y="559"/>
                      <a:pt x="278" y="561"/>
                    </a:cubicBezTo>
                    <a:cubicBezTo>
                      <a:pt x="278" y="553"/>
                      <a:pt x="278" y="544"/>
                      <a:pt x="278" y="535"/>
                    </a:cubicBezTo>
                    <a:cubicBezTo>
                      <a:pt x="269" y="535"/>
                      <a:pt x="261" y="535"/>
                      <a:pt x="252" y="535"/>
                    </a:cubicBezTo>
                    <a:cubicBezTo>
                      <a:pt x="177" y="535"/>
                      <a:pt x="173" y="525"/>
                      <a:pt x="173" y="494"/>
                    </a:cubicBezTo>
                    <a:cubicBezTo>
                      <a:pt x="173" y="337"/>
                      <a:pt x="173" y="179"/>
                      <a:pt x="173" y="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8" name=""/>
              <p:cNvSpPr/>
              <p:nvPr/>
            </p:nvSpPr>
            <p:spPr>
              <a:xfrm>
                <a:off x="4938480" y="3754440"/>
                <a:ext cx="157320" cy="142560"/>
              </a:xfrm>
              <a:custGeom>
                <a:avLst/>
                <a:gdLst/>
                <a:ahLst/>
                <a:rect l="l" t="t" r="r" b="b"/>
                <a:pathLst>
                  <a:path w="441" h="400">
                    <a:moveTo>
                      <a:pt x="261" y="43"/>
                    </a:moveTo>
                    <a:cubicBezTo>
                      <a:pt x="266" y="26"/>
                      <a:pt x="266" y="23"/>
                      <a:pt x="281" y="21"/>
                    </a:cubicBezTo>
                    <a:cubicBezTo>
                      <a:pt x="283" y="21"/>
                      <a:pt x="305" y="21"/>
                      <a:pt x="317" y="21"/>
                    </a:cubicBezTo>
                    <a:cubicBezTo>
                      <a:pt x="353" y="21"/>
                      <a:pt x="367" y="21"/>
                      <a:pt x="381" y="26"/>
                    </a:cubicBezTo>
                    <a:cubicBezTo>
                      <a:pt x="408" y="35"/>
                      <a:pt x="410" y="52"/>
                      <a:pt x="410" y="74"/>
                    </a:cubicBezTo>
                    <a:cubicBezTo>
                      <a:pt x="410" y="83"/>
                      <a:pt x="410" y="91"/>
                      <a:pt x="405" y="122"/>
                    </a:cubicBezTo>
                    <a:cubicBezTo>
                      <a:pt x="405" y="123"/>
                      <a:pt x="405" y="125"/>
                      <a:pt x="405" y="127"/>
                    </a:cubicBezTo>
                    <a:cubicBezTo>
                      <a:pt x="405" y="134"/>
                      <a:pt x="408" y="136"/>
                      <a:pt x="415" y="136"/>
                    </a:cubicBezTo>
                    <a:cubicBezTo>
                      <a:pt x="422" y="136"/>
                      <a:pt x="425" y="131"/>
                      <a:pt x="425" y="122"/>
                    </a:cubicBezTo>
                    <a:cubicBezTo>
                      <a:pt x="430" y="84"/>
                      <a:pt x="436" y="47"/>
                      <a:pt x="441" y="9"/>
                    </a:cubicBezTo>
                    <a:cubicBezTo>
                      <a:pt x="441" y="0"/>
                      <a:pt x="434" y="0"/>
                      <a:pt x="425" y="0"/>
                    </a:cubicBezTo>
                    <a:cubicBezTo>
                      <a:pt x="303" y="0"/>
                      <a:pt x="181" y="0"/>
                      <a:pt x="60" y="0"/>
                    </a:cubicBezTo>
                    <a:cubicBezTo>
                      <a:pt x="46" y="0"/>
                      <a:pt x="46" y="0"/>
                      <a:pt x="41" y="14"/>
                    </a:cubicBezTo>
                    <a:cubicBezTo>
                      <a:pt x="29" y="48"/>
                      <a:pt x="17" y="83"/>
                      <a:pt x="5" y="117"/>
                    </a:cubicBezTo>
                    <a:cubicBezTo>
                      <a:pt x="2" y="119"/>
                      <a:pt x="0" y="124"/>
                      <a:pt x="0" y="127"/>
                    </a:cubicBezTo>
                    <a:cubicBezTo>
                      <a:pt x="0" y="129"/>
                      <a:pt x="2" y="136"/>
                      <a:pt x="10" y="136"/>
                    </a:cubicBezTo>
                    <a:cubicBezTo>
                      <a:pt x="19" y="136"/>
                      <a:pt x="19" y="134"/>
                      <a:pt x="24" y="122"/>
                    </a:cubicBezTo>
                    <a:cubicBezTo>
                      <a:pt x="58" y="28"/>
                      <a:pt x="77" y="21"/>
                      <a:pt x="165" y="21"/>
                    </a:cubicBezTo>
                    <a:cubicBezTo>
                      <a:pt x="174" y="21"/>
                      <a:pt x="183" y="21"/>
                      <a:pt x="192" y="21"/>
                    </a:cubicBezTo>
                    <a:cubicBezTo>
                      <a:pt x="209" y="21"/>
                      <a:pt x="209" y="21"/>
                      <a:pt x="209" y="28"/>
                    </a:cubicBezTo>
                    <a:cubicBezTo>
                      <a:pt x="208" y="32"/>
                      <a:pt x="209" y="31"/>
                      <a:pt x="206" y="40"/>
                    </a:cubicBezTo>
                    <a:cubicBezTo>
                      <a:pt x="181" y="143"/>
                      <a:pt x="155" y="246"/>
                      <a:pt x="130" y="350"/>
                    </a:cubicBezTo>
                    <a:cubicBezTo>
                      <a:pt x="125" y="371"/>
                      <a:pt x="122" y="378"/>
                      <a:pt x="60" y="378"/>
                    </a:cubicBezTo>
                    <a:cubicBezTo>
                      <a:pt x="38" y="378"/>
                      <a:pt x="34" y="378"/>
                      <a:pt x="34" y="390"/>
                    </a:cubicBezTo>
                    <a:cubicBezTo>
                      <a:pt x="34" y="393"/>
                      <a:pt x="36" y="400"/>
                      <a:pt x="43" y="400"/>
                    </a:cubicBezTo>
                    <a:cubicBezTo>
                      <a:pt x="60" y="400"/>
                      <a:pt x="77" y="398"/>
                      <a:pt x="94" y="398"/>
                    </a:cubicBezTo>
                    <a:cubicBezTo>
                      <a:pt x="110" y="398"/>
                      <a:pt x="131" y="398"/>
                      <a:pt x="146" y="398"/>
                    </a:cubicBezTo>
                    <a:cubicBezTo>
                      <a:pt x="162" y="398"/>
                      <a:pt x="182" y="398"/>
                      <a:pt x="199" y="398"/>
                    </a:cubicBezTo>
                    <a:cubicBezTo>
                      <a:pt x="213" y="398"/>
                      <a:pt x="233" y="400"/>
                      <a:pt x="247" y="400"/>
                    </a:cubicBezTo>
                    <a:cubicBezTo>
                      <a:pt x="252" y="400"/>
                      <a:pt x="261" y="400"/>
                      <a:pt x="261" y="386"/>
                    </a:cubicBezTo>
                    <a:cubicBezTo>
                      <a:pt x="261" y="378"/>
                      <a:pt x="257" y="378"/>
                      <a:pt x="237" y="378"/>
                    </a:cubicBezTo>
                    <a:cubicBezTo>
                      <a:pt x="225" y="378"/>
                      <a:pt x="213" y="376"/>
                      <a:pt x="204" y="376"/>
                    </a:cubicBezTo>
                    <a:cubicBezTo>
                      <a:pt x="182" y="374"/>
                      <a:pt x="182" y="371"/>
                      <a:pt x="182" y="366"/>
                    </a:cubicBezTo>
                    <a:cubicBezTo>
                      <a:pt x="182" y="362"/>
                      <a:pt x="182" y="359"/>
                      <a:pt x="185" y="352"/>
                    </a:cubicBezTo>
                    <a:cubicBezTo>
                      <a:pt x="210" y="249"/>
                      <a:pt x="236" y="146"/>
                      <a:pt x="261" y="4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9" name=""/>
              <p:cNvSpPr/>
              <p:nvPr/>
            </p:nvSpPr>
            <p:spPr>
              <a:xfrm>
                <a:off x="3564720" y="4146120"/>
                <a:ext cx="183600" cy="10800"/>
              </a:xfrm>
              <a:custGeom>
                <a:avLst/>
                <a:gdLst/>
                <a:ahLst/>
                <a:rect l="l" t="t" r="r" b="b"/>
                <a:pathLst>
                  <a:path w="514" h="34">
                    <a:moveTo>
                      <a:pt x="485" y="34"/>
                    </a:moveTo>
                    <a:cubicBezTo>
                      <a:pt x="500" y="34"/>
                      <a:pt x="514" y="34"/>
                      <a:pt x="514" y="17"/>
                    </a:cubicBezTo>
                    <a:cubicBezTo>
                      <a:pt x="514" y="0"/>
                      <a:pt x="500" y="0"/>
                      <a:pt x="485" y="0"/>
                    </a:cubicBezTo>
                    <a:cubicBezTo>
                      <a:pt x="333" y="0"/>
                      <a:pt x="181" y="0"/>
                      <a:pt x="29" y="0"/>
                    </a:cubicBezTo>
                    <a:cubicBezTo>
                      <a:pt x="15" y="0"/>
                      <a:pt x="0" y="0"/>
                      <a:pt x="0" y="17"/>
                    </a:cubicBezTo>
                    <a:cubicBezTo>
                      <a:pt x="0" y="34"/>
                      <a:pt x="15" y="34"/>
                      <a:pt x="29" y="34"/>
                    </a:cubicBezTo>
                    <a:cubicBezTo>
                      <a:pt x="181" y="34"/>
                      <a:pt x="333" y="34"/>
                      <a:pt x="485" y="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0" name=""/>
              <p:cNvSpPr/>
              <p:nvPr/>
            </p:nvSpPr>
            <p:spPr>
              <a:xfrm>
                <a:off x="3556080" y="4073760"/>
                <a:ext cx="268200" cy="156240"/>
              </a:xfrm>
              <a:custGeom>
                <a:avLst/>
                <a:gdLst/>
                <a:ahLst/>
                <a:rect l="l" t="t" r="r" b="b"/>
                <a:pathLst>
                  <a:path w="749" h="438">
                    <a:moveTo>
                      <a:pt x="656" y="235"/>
                    </a:moveTo>
                    <a:cubicBezTo>
                      <a:pt x="610" y="271"/>
                      <a:pt x="588" y="307"/>
                      <a:pt x="581" y="316"/>
                    </a:cubicBezTo>
                    <a:cubicBezTo>
                      <a:pt x="543" y="374"/>
                      <a:pt x="551" y="391"/>
                      <a:pt x="536" y="429"/>
                    </a:cubicBezTo>
                    <a:cubicBezTo>
                      <a:pt x="536" y="438"/>
                      <a:pt x="545" y="438"/>
                      <a:pt x="552" y="438"/>
                    </a:cubicBezTo>
                    <a:cubicBezTo>
                      <a:pt x="567" y="438"/>
                      <a:pt x="569" y="436"/>
                      <a:pt x="572" y="422"/>
                    </a:cubicBezTo>
                    <a:cubicBezTo>
                      <a:pt x="591" y="340"/>
                      <a:pt x="641" y="268"/>
                      <a:pt x="735" y="230"/>
                    </a:cubicBezTo>
                    <a:cubicBezTo>
                      <a:pt x="747" y="227"/>
                      <a:pt x="749" y="224"/>
                      <a:pt x="749" y="218"/>
                    </a:cubicBezTo>
                    <a:cubicBezTo>
                      <a:pt x="749" y="212"/>
                      <a:pt x="744" y="211"/>
                      <a:pt x="742" y="211"/>
                    </a:cubicBezTo>
                    <a:cubicBezTo>
                      <a:pt x="704" y="196"/>
                      <a:pt x="603" y="153"/>
                      <a:pt x="572" y="12"/>
                    </a:cubicBezTo>
                    <a:cubicBezTo>
                      <a:pt x="569" y="2"/>
                      <a:pt x="567" y="0"/>
                      <a:pt x="552" y="0"/>
                    </a:cubicBezTo>
                    <a:cubicBezTo>
                      <a:pt x="545" y="0"/>
                      <a:pt x="536" y="0"/>
                      <a:pt x="536" y="9"/>
                    </a:cubicBezTo>
                    <a:cubicBezTo>
                      <a:pt x="536" y="12"/>
                      <a:pt x="543" y="64"/>
                      <a:pt x="579" y="119"/>
                    </a:cubicBezTo>
                    <a:cubicBezTo>
                      <a:pt x="596" y="146"/>
                      <a:pt x="620" y="175"/>
                      <a:pt x="656" y="201"/>
                    </a:cubicBezTo>
                    <a:cubicBezTo>
                      <a:pt x="447" y="201"/>
                      <a:pt x="238" y="201"/>
                      <a:pt x="29" y="201"/>
                    </a:cubicBezTo>
                    <a:cubicBezTo>
                      <a:pt x="15" y="201"/>
                      <a:pt x="0" y="201"/>
                      <a:pt x="0" y="218"/>
                    </a:cubicBezTo>
                    <a:cubicBezTo>
                      <a:pt x="0" y="235"/>
                      <a:pt x="15" y="235"/>
                      <a:pt x="29" y="235"/>
                    </a:cubicBezTo>
                    <a:cubicBezTo>
                      <a:pt x="238" y="235"/>
                      <a:pt x="447" y="235"/>
                      <a:pt x="656" y="23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1" name=""/>
              <p:cNvSpPr/>
              <p:nvPr/>
            </p:nvSpPr>
            <p:spPr>
              <a:xfrm>
                <a:off x="3641760" y="4222080"/>
                <a:ext cx="98640" cy="200520"/>
              </a:xfrm>
              <a:custGeom>
                <a:avLst/>
                <a:gdLst/>
                <a:ahLst/>
                <a:rect l="l" t="t" r="r" b="b"/>
                <a:pathLst>
                  <a:path w="278" h="561">
                    <a:moveTo>
                      <a:pt x="173" y="22"/>
                    </a:moveTo>
                    <a:cubicBezTo>
                      <a:pt x="173" y="0"/>
                      <a:pt x="173" y="0"/>
                      <a:pt x="154" y="0"/>
                    </a:cubicBezTo>
                    <a:cubicBezTo>
                      <a:pt x="103" y="53"/>
                      <a:pt x="29" y="53"/>
                      <a:pt x="0" y="53"/>
                    </a:cubicBezTo>
                    <a:cubicBezTo>
                      <a:pt x="0" y="62"/>
                      <a:pt x="0" y="70"/>
                      <a:pt x="0" y="79"/>
                    </a:cubicBezTo>
                    <a:cubicBezTo>
                      <a:pt x="17" y="79"/>
                      <a:pt x="67" y="79"/>
                      <a:pt x="110" y="58"/>
                    </a:cubicBezTo>
                    <a:cubicBezTo>
                      <a:pt x="110" y="203"/>
                      <a:pt x="110" y="348"/>
                      <a:pt x="110" y="494"/>
                    </a:cubicBezTo>
                    <a:cubicBezTo>
                      <a:pt x="110" y="523"/>
                      <a:pt x="108" y="535"/>
                      <a:pt x="34" y="535"/>
                    </a:cubicBezTo>
                    <a:cubicBezTo>
                      <a:pt x="25" y="535"/>
                      <a:pt x="16" y="535"/>
                      <a:pt x="7" y="535"/>
                    </a:cubicBezTo>
                    <a:cubicBezTo>
                      <a:pt x="7" y="543"/>
                      <a:pt x="7" y="552"/>
                      <a:pt x="7" y="561"/>
                    </a:cubicBezTo>
                    <a:cubicBezTo>
                      <a:pt x="36" y="556"/>
                      <a:pt x="107" y="556"/>
                      <a:pt x="142" y="556"/>
                    </a:cubicBezTo>
                    <a:cubicBezTo>
                      <a:pt x="176" y="556"/>
                      <a:pt x="250" y="556"/>
                      <a:pt x="278" y="561"/>
                    </a:cubicBezTo>
                    <a:cubicBezTo>
                      <a:pt x="278" y="552"/>
                      <a:pt x="278" y="543"/>
                      <a:pt x="278" y="535"/>
                    </a:cubicBezTo>
                    <a:cubicBezTo>
                      <a:pt x="270" y="535"/>
                      <a:pt x="261" y="535"/>
                      <a:pt x="252" y="535"/>
                    </a:cubicBezTo>
                    <a:cubicBezTo>
                      <a:pt x="178" y="535"/>
                      <a:pt x="173" y="525"/>
                      <a:pt x="173" y="494"/>
                    </a:cubicBezTo>
                    <a:cubicBezTo>
                      <a:pt x="173" y="336"/>
                      <a:pt x="173" y="179"/>
                      <a:pt x="173" y="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2" name=""/>
              <p:cNvSpPr/>
              <p:nvPr/>
            </p:nvSpPr>
            <p:spPr>
              <a:xfrm>
                <a:off x="4157640" y="4217040"/>
                <a:ext cx="257760" cy="205560"/>
              </a:xfrm>
              <a:custGeom>
                <a:avLst/>
                <a:gdLst/>
                <a:ahLst/>
                <a:rect l="l" t="t" r="r" b="b"/>
                <a:pathLst>
                  <a:path w="720" h="575">
                    <a:moveTo>
                      <a:pt x="398" y="235"/>
                    </a:moveTo>
                    <a:cubicBezTo>
                      <a:pt x="398" y="232"/>
                      <a:pt x="393" y="225"/>
                      <a:pt x="393" y="223"/>
                    </a:cubicBezTo>
                    <a:cubicBezTo>
                      <a:pt x="393" y="220"/>
                      <a:pt x="410" y="208"/>
                      <a:pt x="417" y="203"/>
                    </a:cubicBezTo>
                    <a:cubicBezTo>
                      <a:pt x="467" y="165"/>
                      <a:pt x="516" y="127"/>
                      <a:pt x="566" y="88"/>
                    </a:cubicBezTo>
                    <a:cubicBezTo>
                      <a:pt x="645" y="31"/>
                      <a:pt x="679" y="28"/>
                      <a:pt x="703" y="26"/>
                    </a:cubicBezTo>
                    <a:cubicBezTo>
                      <a:pt x="710" y="24"/>
                      <a:pt x="720" y="24"/>
                      <a:pt x="720" y="9"/>
                    </a:cubicBezTo>
                    <a:cubicBezTo>
                      <a:pt x="720" y="4"/>
                      <a:pt x="715" y="0"/>
                      <a:pt x="710" y="0"/>
                    </a:cubicBezTo>
                    <a:cubicBezTo>
                      <a:pt x="691" y="0"/>
                      <a:pt x="669" y="2"/>
                      <a:pt x="650" y="2"/>
                    </a:cubicBezTo>
                    <a:cubicBezTo>
                      <a:pt x="619" y="2"/>
                      <a:pt x="585" y="0"/>
                      <a:pt x="556" y="0"/>
                    </a:cubicBezTo>
                    <a:cubicBezTo>
                      <a:pt x="549" y="0"/>
                      <a:pt x="540" y="0"/>
                      <a:pt x="540" y="16"/>
                    </a:cubicBezTo>
                    <a:cubicBezTo>
                      <a:pt x="540" y="21"/>
                      <a:pt x="544" y="24"/>
                      <a:pt x="549" y="26"/>
                    </a:cubicBezTo>
                    <a:cubicBezTo>
                      <a:pt x="568" y="26"/>
                      <a:pt x="576" y="31"/>
                      <a:pt x="576" y="43"/>
                    </a:cubicBezTo>
                    <a:cubicBezTo>
                      <a:pt x="576" y="57"/>
                      <a:pt x="552" y="76"/>
                      <a:pt x="544" y="81"/>
                    </a:cubicBezTo>
                    <a:cubicBezTo>
                      <a:pt x="435" y="165"/>
                      <a:pt x="325" y="249"/>
                      <a:pt x="216" y="333"/>
                    </a:cubicBezTo>
                    <a:cubicBezTo>
                      <a:pt x="239" y="243"/>
                      <a:pt x="262" y="154"/>
                      <a:pt x="285" y="64"/>
                    </a:cubicBezTo>
                    <a:cubicBezTo>
                      <a:pt x="292" y="33"/>
                      <a:pt x="292" y="26"/>
                      <a:pt x="355" y="26"/>
                    </a:cubicBezTo>
                    <a:cubicBezTo>
                      <a:pt x="376" y="26"/>
                      <a:pt x="384" y="26"/>
                      <a:pt x="384" y="9"/>
                    </a:cubicBezTo>
                    <a:cubicBezTo>
                      <a:pt x="384" y="0"/>
                      <a:pt x="376" y="0"/>
                      <a:pt x="372" y="0"/>
                    </a:cubicBezTo>
                    <a:cubicBezTo>
                      <a:pt x="348" y="0"/>
                      <a:pt x="288" y="2"/>
                      <a:pt x="264" y="2"/>
                    </a:cubicBezTo>
                    <a:cubicBezTo>
                      <a:pt x="240" y="2"/>
                      <a:pt x="180" y="0"/>
                      <a:pt x="156" y="0"/>
                    </a:cubicBezTo>
                    <a:cubicBezTo>
                      <a:pt x="148" y="0"/>
                      <a:pt x="139" y="0"/>
                      <a:pt x="139" y="14"/>
                    </a:cubicBezTo>
                    <a:cubicBezTo>
                      <a:pt x="139" y="26"/>
                      <a:pt x="146" y="26"/>
                      <a:pt x="163" y="26"/>
                    </a:cubicBezTo>
                    <a:cubicBezTo>
                      <a:pt x="175" y="26"/>
                      <a:pt x="189" y="26"/>
                      <a:pt x="199" y="26"/>
                    </a:cubicBezTo>
                    <a:cubicBezTo>
                      <a:pt x="213" y="28"/>
                      <a:pt x="218" y="31"/>
                      <a:pt x="218" y="40"/>
                    </a:cubicBezTo>
                    <a:cubicBezTo>
                      <a:pt x="218" y="43"/>
                      <a:pt x="216" y="45"/>
                      <a:pt x="213" y="57"/>
                    </a:cubicBezTo>
                    <a:cubicBezTo>
                      <a:pt x="176" y="207"/>
                      <a:pt x="138" y="358"/>
                      <a:pt x="100" y="508"/>
                    </a:cubicBezTo>
                    <a:cubicBezTo>
                      <a:pt x="93" y="541"/>
                      <a:pt x="91" y="549"/>
                      <a:pt x="24" y="549"/>
                    </a:cubicBezTo>
                    <a:cubicBezTo>
                      <a:pt x="9" y="549"/>
                      <a:pt x="0" y="549"/>
                      <a:pt x="0" y="563"/>
                    </a:cubicBezTo>
                    <a:cubicBezTo>
                      <a:pt x="0" y="575"/>
                      <a:pt x="12" y="575"/>
                      <a:pt x="14" y="575"/>
                    </a:cubicBezTo>
                    <a:cubicBezTo>
                      <a:pt x="38" y="575"/>
                      <a:pt x="98" y="570"/>
                      <a:pt x="120" y="570"/>
                    </a:cubicBezTo>
                    <a:cubicBezTo>
                      <a:pt x="139" y="570"/>
                      <a:pt x="156" y="573"/>
                      <a:pt x="175" y="573"/>
                    </a:cubicBezTo>
                    <a:cubicBezTo>
                      <a:pt x="194" y="573"/>
                      <a:pt x="211" y="575"/>
                      <a:pt x="230" y="575"/>
                    </a:cubicBezTo>
                    <a:cubicBezTo>
                      <a:pt x="235" y="575"/>
                      <a:pt x="247" y="575"/>
                      <a:pt x="247" y="558"/>
                    </a:cubicBezTo>
                    <a:cubicBezTo>
                      <a:pt x="247" y="549"/>
                      <a:pt x="240" y="549"/>
                      <a:pt x="223" y="549"/>
                    </a:cubicBezTo>
                    <a:cubicBezTo>
                      <a:pt x="192" y="549"/>
                      <a:pt x="168" y="549"/>
                      <a:pt x="168" y="532"/>
                    </a:cubicBezTo>
                    <a:cubicBezTo>
                      <a:pt x="168" y="527"/>
                      <a:pt x="172" y="508"/>
                      <a:pt x="175" y="496"/>
                    </a:cubicBezTo>
                    <a:cubicBezTo>
                      <a:pt x="187" y="453"/>
                      <a:pt x="199" y="407"/>
                      <a:pt x="208" y="364"/>
                    </a:cubicBezTo>
                    <a:cubicBezTo>
                      <a:pt x="251" y="331"/>
                      <a:pt x="293" y="299"/>
                      <a:pt x="336" y="266"/>
                    </a:cubicBezTo>
                    <a:cubicBezTo>
                      <a:pt x="368" y="341"/>
                      <a:pt x="400" y="416"/>
                      <a:pt x="432" y="491"/>
                    </a:cubicBezTo>
                    <a:cubicBezTo>
                      <a:pt x="444" y="515"/>
                      <a:pt x="444" y="517"/>
                      <a:pt x="444" y="522"/>
                    </a:cubicBezTo>
                    <a:cubicBezTo>
                      <a:pt x="444" y="546"/>
                      <a:pt x="405" y="549"/>
                      <a:pt x="398" y="549"/>
                    </a:cubicBezTo>
                    <a:cubicBezTo>
                      <a:pt x="388" y="549"/>
                      <a:pt x="381" y="549"/>
                      <a:pt x="381" y="565"/>
                    </a:cubicBezTo>
                    <a:cubicBezTo>
                      <a:pt x="381" y="575"/>
                      <a:pt x="391" y="575"/>
                      <a:pt x="393" y="575"/>
                    </a:cubicBezTo>
                    <a:cubicBezTo>
                      <a:pt x="427" y="575"/>
                      <a:pt x="460" y="570"/>
                      <a:pt x="494" y="570"/>
                    </a:cubicBezTo>
                    <a:cubicBezTo>
                      <a:pt x="513" y="570"/>
                      <a:pt x="559" y="575"/>
                      <a:pt x="578" y="575"/>
                    </a:cubicBezTo>
                    <a:cubicBezTo>
                      <a:pt x="583" y="575"/>
                      <a:pt x="592" y="575"/>
                      <a:pt x="592" y="558"/>
                    </a:cubicBezTo>
                    <a:cubicBezTo>
                      <a:pt x="592" y="549"/>
                      <a:pt x="583" y="549"/>
                      <a:pt x="576" y="549"/>
                    </a:cubicBezTo>
                    <a:cubicBezTo>
                      <a:pt x="542" y="546"/>
                      <a:pt x="530" y="539"/>
                      <a:pt x="518" y="510"/>
                    </a:cubicBezTo>
                    <a:cubicBezTo>
                      <a:pt x="478" y="418"/>
                      <a:pt x="438" y="326"/>
                      <a:pt x="398" y="23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3" name=""/>
              <p:cNvSpPr/>
              <p:nvPr/>
            </p:nvSpPr>
            <p:spPr>
              <a:xfrm>
                <a:off x="4510080" y="4247280"/>
                <a:ext cx="200520" cy="200520"/>
              </a:xfrm>
              <a:custGeom>
                <a:avLst/>
                <a:gdLst/>
                <a:ahLst/>
                <a:rect l="l" t="t" r="r" b="b"/>
                <a:pathLst>
                  <a:path w="561" h="561">
                    <a:moveTo>
                      <a:pt x="297" y="297"/>
                    </a:moveTo>
                    <a:cubicBezTo>
                      <a:pt x="376" y="297"/>
                      <a:pt x="456" y="297"/>
                      <a:pt x="535" y="297"/>
                    </a:cubicBezTo>
                    <a:cubicBezTo>
                      <a:pt x="544" y="297"/>
                      <a:pt x="561" y="297"/>
                      <a:pt x="561" y="280"/>
                    </a:cubicBezTo>
                    <a:cubicBezTo>
                      <a:pt x="561" y="263"/>
                      <a:pt x="544" y="263"/>
                      <a:pt x="535" y="263"/>
                    </a:cubicBezTo>
                    <a:cubicBezTo>
                      <a:pt x="456" y="263"/>
                      <a:pt x="376" y="263"/>
                      <a:pt x="297" y="263"/>
                    </a:cubicBezTo>
                    <a:cubicBezTo>
                      <a:pt x="297" y="184"/>
                      <a:pt x="297" y="105"/>
                      <a:pt x="297" y="26"/>
                    </a:cubicBezTo>
                    <a:cubicBezTo>
                      <a:pt x="297" y="14"/>
                      <a:pt x="297" y="0"/>
                      <a:pt x="280" y="0"/>
                    </a:cubicBezTo>
                    <a:cubicBezTo>
                      <a:pt x="264" y="0"/>
                      <a:pt x="264" y="14"/>
                      <a:pt x="264" y="26"/>
                    </a:cubicBezTo>
                    <a:cubicBezTo>
                      <a:pt x="264" y="105"/>
                      <a:pt x="264" y="184"/>
                      <a:pt x="264" y="263"/>
                    </a:cubicBezTo>
                    <a:cubicBezTo>
                      <a:pt x="185" y="263"/>
                      <a:pt x="107" y="263"/>
                      <a:pt x="28" y="263"/>
                    </a:cubicBezTo>
                    <a:cubicBezTo>
                      <a:pt x="16" y="263"/>
                      <a:pt x="0" y="263"/>
                      <a:pt x="0" y="280"/>
                    </a:cubicBezTo>
                    <a:cubicBezTo>
                      <a:pt x="0" y="297"/>
                      <a:pt x="16" y="297"/>
                      <a:pt x="28" y="297"/>
                    </a:cubicBezTo>
                    <a:cubicBezTo>
                      <a:pt x="107" y="297"/>
                      <a:pt x="185" y="297"/>
                      <a:pt x="264" y="297"/>
                    </a:cubicBezTo>
                    <a:cubicBezTo>
                      <a:pt x="264" y="375"/>
                      <a:pt x="264" y="453"/>
                      <a:pt x="264" y="532"/>
                    </a:cubicBezTo>
                    <a:cubicBezTo>
                      <a:pt x="264" y="544"/>
                      <a:pt x="264" y="561"/>
                      <a:pt x="280" y="561"/>
                    </a:cubicBezTo>
                    <a:cubicBezTo>
                      <a:pt x="297" y="561"/>
                      <a:pt x="297" y="544"/>
                      <a:pt x="297" y="532"/>
                    </a:cubicBezTo>
                    <a:cubicBezTo>
                      <a:pt x="297" y="453"/>
                      <a:pt x="297" y="375"/>
                      <a:pt x="297" y="2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4" name=""/>
              <p:cNvSpPr/>
              <p:nvPr/>
            </p:nvSpPr>
            <p:spPr>
              <a:xfrm>
                <a:off x="4802040" y="4289400"/>
                <a:ext cx="158400" cy="198000"/>
              </a:xfrm>
              <a:custGeom>
                <a:avLst/>
                <a:gdLst/>
                <a:ahLst/>
                <a:rect l="l" t="t" r="r" b="b"/>
                <a:pathLst>
                  <a:path w="444" h="554">
                    <a:moveTo>
                      <a:pt x="21" y="158"/>
                    </a:moveTo>
                    <a:cubicBezTo>
                      <a:pt x="53" y="62"/>
                      <a:pt x="146" y="62"/>
                      <a:pt x="153" y="62"/>
                    </a:cubicBezTo>
                    <a:cubicBezTo>
                      <a:pt x="281" y="62"/>
                      <a:pt x="290" y="209"/>
                      <a:pt x="290" y="276"/>
                    </a:cubicBezTo>
                    <a:cubicBezTo>
                      <a:pt x="290" y="326"/>
                      <a:pt x="288" y="340"/>
                      <a:pt x="281" y="357"/>
                    </a:cubicBezTo>
                    <a:cubicBezTo>
                      <a:pt x="261" y="420"/>
                      <a:pt x="237" y="518"/>
                      <a:pt x="237" y="539"/>
                    </a:cubicBezTo>
                    <a:cubicBezTo>
                      <a:pt x="237" y="549"/>
                      <a:pt x="242" y="554"/>
                      <a:pt x="247" y="554"/>
                    </a:cubicBezTo>
                    <a:cubicBezTo>
                      <a:pt x="259" y="554"/>
                      <a:pt x="266" y="535"/>
                      <a:pt x="276" y="504"/>
                    </a:cubicBezTo>
                    <a:cubicBezTo>
                      <a:pt x="295" y="432"/>
                      <a:pt x="302" y="384"/>
                      <a:pt x="307" y="360"/>
                    </a:cubicBezTo>
                    <a:cubicBezTo>
                      <a:pt x="307" y="348"/>
                      <a:pt x="309" y="336"/>
                      <a:pt x="312" y="326"/>
                    </a:cubicBezTo>
                    <a:cubicBezTo>
                      <a:pt x="341" y="242"/>
                      <a:pt x="393" y="117"/>
                      <a:pt x="427" y="50"/>
                    </a:cubicBezTo>
                    <a:cubicBezTo>
                      <a:pt x="434" y="41"/>
                      <a:pt x="444" y="22"/>
                      <a:pt x="444" y="19"/>
                    </a:cubicBezTo>
                    <a:cubicBezTo>
                      <a:pt x="444" y="10"/>
                      <a:pt x="437" y="13"/>
                      <a:pt x="434" y="10"/>
                    </a:cubicBezTo>
                    <a:cubicBezTo>
                      <a:pt x="432" y="10"/>
                      <a:pt x="427" y="10"/>
                      <a:pt x="425" y="17"/>
                    </a:cubicBezTo>
                    <a:cubicBezTo>
                      <a:pt x="379" y="96"/>
                      <a:pt x="345" y="180"/>
                      <a:pt x="312" y="266"/>
                    </a:cubicBezTo>
                    <a:cubicBezTo>
                      <a:pt x="312" y="240"/>
                      <a:pt x="309" y="175"/>
                      <a:pt x="278" y="94"/>
                    </a:cubicBezTo>
                    <a:cubicBezTo>
                      <a:pt x="257" y="43"/>
                      <a:pt x="223" y="0"/>
                      <a:pt x="165" y="0"/>
                    </a:cubicBezTo>
                    <a:cubicBezTo>
                      <a:pt x="60" y="0"/>
                      <a:pt x="0" y="129"/>
                      <a:pt x="0" y="156"/>
                    </a:cubicBezTo>
                    <a:cubicBezTo>
                      <a:pt x="0" y="163"/>
                      <a:pt x="9" y="163"/>
                      <a:pt x="17" y="163"/>
                    </a:cubicBezTo>
                    <a:cubicBezTo>
                      <a:pt x="18" y="161"/>
                      <a:pt x="20" y="160"/>
                      <a:pt x="21" y="1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5" name=""/>
              <p:cNvSpPr/>
              <p:nvPr/>
            </p:nvSpPr>
            <p:spPr>
              <a:xfrm>
                <a:off x="4993920" y="4254840"/>
                <a:ext cx="141840" cy="9720"/>
              </a:xfrm>
              <a:custGeom>
                <a:avLst/>
                <a:gdLst/>
                <a:ahLst/>
                <a:rect l="l" t="t" r="r" b="b"/>
                <a:pathLst>
                  <a:path w="398" h="31">
                    <a:moveTo>
                      <a:pt x="376" y="31"/>
                    </a:moveTo>
                    <a:cubicBezTo>
                      <a:pt x="386" y="31"/>
                      <a:pt x="398" y="31"/>
                      <a:pt x="398" y="17"/>
                    </a:cubicBezTo>
                    <a:cubicBezTo>
                      <a:pt x="398" y="0"/>
                      <a:pt x="386" y="0"/>
                      <a:pt x="376" y="0"/>
                    </a:cubicBezTo>
                    <a:cubicBezTo>
                      <a:pt x="259" y="0"/>
                      <a:pt x="141" y="0"/>
                      <a:pt x="23" y="0"/>
                    </a:cubicBezTo>
                    <a:cubicBezTo>
                      <a:pt x="14" y="0"/>
                      <a:pt x="0" y="0"/>
                      <a:pt x="0" y="14"/>
                    </a:cubicBezTo>
                    <a:cubicBezTo>
                      <a:pt x="0" y="31"/>
                      <a:pt x="14" y="31"/>
                      <a:pt x="23" y="31"/>
                    </a:cubicBezTo>
                    <a:cubicBezTo>
                      <a:pt x="141" y="31"/>
                      <a:pt x="259" y="31"/>
                      <a:pt x="376" y="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6" name=""/>
              <p:cNvSpPr/>
              <p:nvPr/>
            </p:nvSpPr>
            <p:spPr>
              <a:xfrm>
                <a:off x="5183640" y="4172760"/>
                <a:ext cx="76320" cy="139320"/>
              </a:xfrm>
              <a:custGeom>
                <a:avLst/>
                <a:gdLst/>
                <a:ahLst/>
                <a:rect l="l" t="t" r="r" b="b"/>
                <a:pathLst>
                  <a:path w="216" h="391">
                    <a:moveTo>
                      <a:pt x="135" y="17"/>
                    </a:moveTo>
                    <a:cubicBezTo>
                      <a:pt x="135" y="0"/>
                      <a:pt x="132" y="0"/>
                      <a:pt x="116" y="0"/>
                    </a:cubicBezTo>
                    <a:cubicBezTo>
                      <a:pt x="77" y="36"/>
                      <a:pt x="24" y="39"/>
                      <a:pt x="0" y="39"/>
                    </a:cubicBezTo>
                    <a:cubicBezTo>
                      <a:pt x="0" y="45"/>
                      <a:pt x="0" y="51"/>
                      <a:pt x="0" y="58"/>
                    </a:cubicBezTo>
                    <a:cubicBezTo>
                      <a:pt x="15" y="58"/>
                      <a:pt x="53" y="58"/>
                      <a:pt x="87" y="43"/>
                    </a:cubicBezTo>
                    <a:cubicBezTo>
                      <a:pt x="87" y="143"/>
                      <a:pt x="87" y="243"/>
                      <a:pt x="87" y="343"/>
                    </a:cubicBezTo>
                    <a:cubicBezTo>
                      <a:pt x="87" y="362"/>
                      <a:pt x="87" y="370"/>
                      <a:pt x="27" y="370"/>
                    </a:cubicBezTo>
                    <a:cubicBezTo>
                      <a:pt x="20" y="370"/>
                      <a:pt x="12" y="370"/>
                      <a:pt x="5" y="370"/>
                    </a:cubicBezTo>
                    <a:cubicBezTo>
                      <a:pt x="5" y="377"/>
                      <a:pt x="5" y="384"/>
                      <a:pt x="5" y="391"/>
                    </a:cubicBezTo>
                    <a:cubicBezTo>
                      <a:pt x="15" y="391"/>
                      <a:pt x="87" y="389"/>
                      <a:pt x="111" y="389"/>
                    </a:cubicBezTo>
                    <a:cubicBezTo>
                      <a:pt x="128" y="389"/>
                      <a:pt x="202" y="391"/>
                      <a:pt x="216" y="391"/>
                    </a:cubicBezTo>
                    <a:cubicBezTo>
                      <a:pt x="216" y="384"/>
                      <a:pt x="216" y="377"/>
                      <a:pt x="216" y="370"/>
                    </a:cubicBezTo>
                    <a:cubicBezTo>
                      <a:pt x="208" y="370"/>
                      <a:pt x="200" y="370"/>
                      <a:pt x="192" y="370"/>
                    </a:cubicBezTo>
                    <a:cubicBezTo>
                      <a:pt x="135" y="370"/>
                      <a:pt x="135" y="362"/>
                      <a:pt x="135" y="343"/>
                    </a:cubicBezTo>
                    <a:cubicBezTo>
                      <a:pt x="135" y="235"/>
                      <a:pt x="135" y="126"/>
                      <a:pt x="135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7" name=""/>
              <p:cNvSpPr/>
              <p:nvPr/>
            </p:nvSpPr>
            <p:spPr>
              <a:xfrm>
                <a:off x="5321880" y="4146120"/>
                <a:ext cx="184320" cy="10800"/>
              </a:xfrm>
              <a:custGeom>
                <a:avLst/>
                <a:gdLst/>
                <a:ahLst/>
                <a:rect l="l" t="t" r="r" b="b"/>
                <a:pathLst>
                  <a:path w="516" h="34">
                    <a:moveTo>
                      <a:pt x="485" y="34"/>
                    </a:moveTo>
                    <a:cubicBezTo>
                      <a:pt x="500" y="34"/>
                      <a:pt x="516" y="34"/>
                      <a:pt x="516" y="17"/>
                    </a:cubicBezTo>
                    <a:cubicBezTo>
                      <a:pt x="516" y="0"/>
                      <a:pt x="500" y="0"/>
                      <a:pt x="485" y="0"/>
                    </a:cubicBezTo>
                    <a:cubicBezTo>
                      <a:pt x="333" y="0"/>
                      <a:pt x="181" y="0"/>
                      <a:pt x="29" y="0"/>
                    </a:cubicBezTo>
                    <a:cubicBezTo>
                      <a:pt x="15" y="0"/>
                      <a:pt x="0" y="0"/>
                      <a:pt x="0" y="17"/>
                    </a:cubicBezTo>
                    <a:cubicBezTo>
                      <a:pt x="0" y="34"/>
                      <a:pt x="15" y="34"/>
                      <a:pt x="29" y="34"/>
                    </a:cubicBezTo>
                    <a:cubicBezTo>
                      <a:pt x="181" y="34"/>
                      <a:pt x="333" y="34"/>
                      <a:pt x="485" y="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8" name=""/>
              <p:cNvSpPr/>
              <p:nvPr/>
            </p:nvSpPr>
            <p:spPr>
              <a:xfrm>
                <a:off x="5313240" y="4073760"/>
                <a:ext cx="268200" cy="156240"/>
              </a:xfrm>
              <a:custGeom>
                <a:avLst/>
                <a:gdLst/>
                <a:ahLst/>
                <a:rect l="l" t="t" r="r" b="b"/>
                <a:pathLst>
                  <a:path w="749" h="438">
                    <a:moveTo>
                      <a:pt x="658" y="235"/>
                    </a:moveTo>
                    <a:cubicBezTo>
                      <a:pt x="612" y="271"/>
                      <a:pt x="588" y="307"/>
                      <a:pt x="581" y="316"/>
                    </a:cubicBezTo>
                    <a:cubicBezTo>
                      <a:pt x="543" y="374"/>
                      <a:pt x="552" y="391"/>
                      <a:pt x="538" y="429"/>
                    </a:cubicBezTo>
                    <a:cubicBezTo>
                      <a:pt x="538" y="438"/>
                      <a:pt x="548" y="438"/>
                      <a:pt x="555" y="438"/>
                    </a:cubicBezTo>
                    <a:cubicBezTo>
                      <a:pt x="569" y="438"/>
                      <a:pt x="569" y="436"/>
                      <a:pt x="572" y="422"/>
                    </a:cubicBezTo>
                    <a:cubicBezTo>
                      <a:pt x="593" y="340"/>
                      <a:pt x="641" y="268"/>
                      <a:pt x="737" y="230"/>
                    </a:cubicBezTo>
                    <a:cubicBezTo>
                      <a:pt x="747" y="227"/>
                      <a:pt x="749" y="224"/>
                      <a:pt x="749" y="218"/>
                    </a:cubicBezTo>
                    <a:cubicBezTo>
                      <a:pt x="749" y="212"/>
                      <a:pt x="744" y="211"/>
                      <a:pt x="742" y="211"/>
                    </a:cubicBezTo>
                    <a:cubicBezTo>
                      <a:pt x="706" y="196"/>
                      <a:pt x="603" y="153"/>
                      <a:pt x="572" y="12"/>
                    </a:cubicBezTo>
                    <a:cubicBezTo>
                      <a:pt x="569" y="2"/>
                      <a:pt x="569" y="0"/>
                      <a:pt x="555" y="0"/>
                    </a:cubicBezTo>
                    <a:cubicBezTo>
                      <a:pt x="548" y="0"/>
                      <a:pt x="538" y="0"/>
                      <a:pt x="538" y="9"/>
                    </a:cubicBezTo>
                    <a:cubicBezTo>
                      <a:pt x="538" y="12"/>
                      <a:pt x="545" y="64"/>
                      <a:pt x="581" y="119"/>
                    </a:cubicBezTo>
                    <a:cubicBezTo>
                      <a:pt x="598" y="146"/>
                      <a:pt x="622" y="175"/>
                      <a:pt x="658" y="201"/>
                    </a:cubicBezTo>
                    <a:cubicBezTo>
                      <a:pt x="449" y="201"/>
                      <a:pt x="240" y="201"/>
                      <a:pt x="32" y="201"/>
                    </a:cubicBezTo>
                    <a:cubicBezTo>
                      <a:pt x="17" y="201"/>
                      <a:pt x="0" y="201"/>
                      <a:pt x="0" y="218"/>
                    </a:cubicBezTo>
                    <a:cubicBezTo>
                      <a:pt x="0" y="235"/>
                      <a:pt x="17" y="235"/>
                      <a:pt x="32" y="235"/>
                    </a:cubicBezTo>
                    <a:cubicBezTo>
                      <a:pt x="240" y="235"/>
                      <a:pt x="449" y="235"/>
                      <a:pt x="658" y="23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9" name=""/>
              <p:cNvSpPr/>
              <p:nvPr/>
            </p:nvSpPr>
            <p:spPr>
              <a:xfrm>
                <a:off x="5399640" y="4222080"/>
                <a:ext cx="99000" cy="200520"/>
              </a:xfrm>
              <a:custGeom>
                <a:avLst/>
                <a:gdLst/>
                <a:ahLst/>
                <a:rect l="l" t="t" r="r" b="b"/>
                <a:pathLst>
                  <a:path w="279" h="561">
                    <a:moveTo>
                      <a:pt x="173" y="22"/>
                    </a:moveTo>
                    <a:cubicBezTo>
                      <a:pt x="173" y="0"/>
                      <a:pt x="173" y="0"/>
                      <a:pt x="154" y="0"/>
                    </a:cubicBezTo>
                    <a:cubicBezTo>
                      <a:pt x="101" y="53"/>
                      <a:pt x="27" y="53"/>
                      <a:pt x="0" y="53"/>
                    </a:cubicBezTo>
                    <a:cubicBezTo>
                      <a:pt x="0" y="62"/>
                      <a:pt x="0" y="70"/>
                      <a:pt x="0" y="79"/>
                    </a:cubicBezTo>
                    <a:cubicBezTo>
                      <a:pt x="17" y="79"/>
                      <a:pt x="68" y="79"/>
                      <a:pt x="111" y="58"/>
                    </a:cubicBezTo>
                    <a:cubicBezTo>
                      <a:pt x="111" y="203"/>
                      <a:pt x="111" y="348"/>
                      <a:pt x="111" y="494"/>
                    </a:cubicBezTo>
                    <a:cubicBezTo>
                      <a:pt x="111" y="523"/>
                      <a:pt x="108" y="535"/>
                      <a:pt x="32" y="535"/>
                    </a:cubicBezTo>
                    <a:cubicBezTo>
                      <a:pt x="23" y="535"/>
                      <a:pt x="14" y="535"/>
                      <a:pt x="5" y="535"/>
                    </a:cubicBezTo>
                    <a:cubicBezTo>
                      <a:pt x="5" y="543"/>
                      <a:pt x="5" y="552"/>
                      <a:pt x="5" y="561"/>
                    </a:cubicBezTo>
                    <a:cubicBezTo>
                      <a:pt x="34" y="556"/>
                      <a:pt x="108" y="556"/>
                      <a:pt x="142" y="556"/>
                    </a:cubicBezTo>
                    <a:cubicBezTo>
                      <a:pt x="176" y="556"/>
                      <a:pt x="250" y="556"/>
                      <a:pt x="279" y="561"/>
                    </a:cubicBezTo>
                    <a:cubicBezTo>
                      <a:pt x="279" y="552"/>
                      <a:pt x="279" y="543"/>
                      <a:pt x="279" y="535"/>
                    </a:cubicBezTo>
                    <a:cubicBezTo>
                      <a:pt x="270" y="535"/>
                      <a:pt x="261" y="535"/>
                      <a:pt x="252" y="535"/>
                    </a:cubicBezTo>
                    <a:cubicBezTo>
                      <a:pt x="176" y="535"/>
                      <a:pt x="173" y="525"/>
                      <a:pt x="173" y="494"/>
                    </a:cubicBezTo>
                    <a:cubicBezTo>
                      <a:pt x="173" y="336"/>
                      <a:pt x="173" y="179"/>
                      <a:pt x="173" y="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0" name=""/>
              <p:cNvSpPr/>
              <p:nvPr/>
            </p:nvSpPr>
            <p:spPr>
              <a:xfrm>
                <a:off x="5603760" y="3662640"/>
                <a:ext cx="88200" cy="907560"/>
              </a:xfrm>
              <a:custGeom>
                <a:avLst/>
                <a:gdLst/>
                <a:ahLst/>
                <a:rect l="l" t="t" r="r" b="b"/>
                <a:pathLst>
                  <a:path w="249" h="2525">
                    <a:moveTo>
                      <a:pt x="196" y="2472"/>
                    </a:moveTo>
                    <a:cubicBezTo>
                      <a:pt x="131" y="2472"/>
                      <a:pt x="65" y="2472"/>
                      <a:pt x="0" y="2472"/>
                    </a:cubicBezTo>
                    <a:cubicBezTo>
                      <a:pt x="0" y="2490"/>
                      <a:pt x="0" y="2507"/>
                      <a:pt x="0" y="2525"/>
                    </a:cubicBezTo>
                    <a:cubicBezTo>
                      <a:pt x="83" y="2525"/>
                      <a:pt x="166" y="2525"/>
                      <a:pt x="249" y="2525"/>
                    </a:cubicBezTo>
                    <a:cubicBezTo>
                      <a:pt x="249" y="1683"/>
                      <a:pt x="249" y="842"/>
                      <a:pt x="249" y="0"/>
                    </a:cubicBezTo>
                    <a:cubicBezTo>
                      <a:pt x="166" y="0"/>
                      <a:pt x="83" y="0"/>
                      <a:pt x="0" y="0"/>
                    </a:cubicBezTo>
                    <a:cubicBezTo>
                      <a:pt x="0" y="17"/>
                      <a:pt x="0" y="34"/>
                      <a:pt x="0" y="51"/>
                    </a:cubicBezTo>
                    <a:cubicBezTo>
                      <a:pt x="65" y="51"/>
                      <a:pt x="131" y="51"/>
                      <a:pt x="196" y="51"/>
                    </a:cubicBezTo>
                    <a:cubicBezTo>
                      <a:pt x="196" y="858"/>
                      <a:pt x="196" y="1665"/>
                      <a:pt x="196" y="24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1" name=""/>
              <p:cNvSpPr/>
              <p:nvPr/>
            </p:nvSpPr>
            <p:spPr>
              <a:xfrm>
                <a:off x="5904360" y="3753360"/>
                <a:ext cx="78120" cy="725400"/>
              </a:xfrm>
              <a:custGeom>
                <a:avLst/>
                <a:gdLst/>
                <a:ahLst/>
                <a:rect l="l" t="t" r="r" b="b"/>
                <a:pathLst>
                  <a:path w="221" h="2019">
                    <a:moveTo>
                      <a:pt x="0" y="2019"/>
                    </a:moveTo>
                    <a:cubicBezTo>
                      <a:pt x="73" y="2019"/>
                      <a:pt x="147" y="2019"/>
                      <a:pt x="221" y="2019"/>
                    </a:cubicBezTo>
                    <a:cubicBezTo>
                      <a:pt x="221" y="2004"/>
                      <a:pt x="221" y="1989"/>
                      <a:pt x="221" y="1973"/>
                    </a:cubicBezTo>
                    <a:cubicBezTo>
                      <a:pt x="162" y="1973"/>
                      <a:pt x="104" y="1973"/>
                      <a:pt x="45" y="1973"/>
                    </a:cubicBezTo>
                    <a:cubicBezTo>
                      <a:pt x="45" y="1331"/>
                      <a:pt x="45" y="688"/>
                      <a:pt x="45" y="46"/>
                    </a:cubicBezTo>
                    <a:cubicBezTo>
                      <a:pt x="104" y="46"/>
                      <a:pt x="162" y="46"/>
                      <a:pt x="221" y="46"/>
                    </a:cubicBezTo>
                    <a:cubicBezTo>
                      <a:pt x="221" y="30"/>
                      <a:pt x="221" y="15"/>
                      <a:pt x="221" y="0"/>
                    </a:cubicBezTo>
                    <a:cubicBezTo>
                      <a:pt x="147" y="0"/>
                      <a:pt x="73" y="0"/>
                      <a:pt x="0" y="0"/>
                    </a:cubicBezTo>
                    <a:cubicBezTo>
                      <a:pt x="0" y="673"/>
                      <a:pt x="0" y="1346"/>
                      <a:pt x="0" y="20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2" name=""/>
              <p:cNvSpPr/>
              <p:nvPr/>
            </p:nvSpPr>
            <p:spPr>
              <a:xfrm>
                <a:off x="6089040" y="3797280"/>
                <a:ext cx="110160" cy="212760"/>
              </a:xfrm>
              <a:custGeom>
                <a:avLst/>
                <a:gdLst/>
                <a:ahLst/>
                <a:rect l="l" t="t" r="r" b="b"/>
                <a:pathLst>
                  <a:path w="310" h="595">
                    <a:moveTo>
                      <a:pt x="163" y="10"/>
                    </a:moveTo>
                    <a:cubicBezTo>
                      <a:pt x="159" y="7"/>
                      <a:pt x="163" y="0"/>
                      <a:pt x="151" y="0"/>
                    </a:cubicBezTo>
                    <a:cubicBezTo>
                      <a:pt x="132" y="0"/>
                      <a:pt x="70" y="8"/>
                      <a:pt x="48" y="10"/>
                    </a:cubicBezTo>
                    <a:cubicBezTo>
                      <a:pt x="41" y="10"/>
                      <a:pt x="31" y="10"/>
                      <a:pt x="31" y="27"/>
                    </a:cubicBezTo>
                    <a:cubicBezTo>
                      <a:pt x="31" y="36"/>
                      <a:pt x="41" y="36"/>
                      <a:pt x="53" y="36"/>
                    </a:cubicBezTo>
                    <a:cubicBezTo>
                      <a:pt x="94" y="36"/>
                      <a:pt x="94" y="41"/>
                      <a:pt x="94" y="51"/>
                    </a:cubicBezTo>
                    <a:cubicBezTo>
                      <a:pt x="94" y="56"/>
                      <a:pt x="87" y="84"/>
                      <a:pt x="82" y="103"/>
                    </a:cubicBezTo>
                    <a:cubicBezTo>
                      <a:pt x="59" y="195"/>
                      <a:pt x="37" y="286"/>
                      <a:pt x="15" y="377"/>
                    </a:cubicBezTo>
                    <a:cubicBezTo>
                      <a:pt x="3" y="420"/>
                      <a:pt x="0" y="432"/>
                      <a:pt x="0" y="463"/>
                    </a:cubicBezTo>
                    <a:cubicBezTo>
                      <a:pt x="0" y="542"/>
                      <a:pt x="46" y="595"/>
                      <a:pt x="108" y="595"/>
                    </a:cubicBezTo>
                    <a:cubicBezTo>
                      <a:pt x="207" y="595"/>
                      <a:pt x="310" y="470"/>
                      <a:pt x="310" y="348"/>
                    </a:cubicBezTo>
                    <a:cubicBezTo>
                      <a:pt x="310" y="271"/>
                      <a:pt x="267" y="214"/>
                      <a:pt x="199" y="214"/>
                    </a:cubicBezTo>
                    <a:cubicBezTo>
                      <a:pt x="159" y="214"/>
                      <a:pt x="125" y="238"/>
                      <a:pt x="101" y="264"/>
                    </a:cubicBezTo>
                    <a:cubicBezTo>
                      <a:pt x="122" y="179"/>
                      <a:pt x="143" y="95"/>
                      <a:pt x="163" y="10"/>
                    </a:cubicBezTo>
                    <a:moveTo>
                      <a:pt x="82" y="329"/>
                    </a:moveTo>
                    <a:cubicBezTo>
                      <a:pt x="89" y="310"/>
                      <a:pt x="89" y="307"/>
                      <a:pt x="96" y="300"/>
                    </a:cubicBezTo>
                    <a:cubicBezTo>
                      <a:pt x="137" y="245"/>
                      <a:pt x="175" y="231"/>
                      <a:pt x="197" y="231"/>
                    </a:cubicBezTo>
                    <a:cubicBezTo>
                      <a:pt x="228" y="231"/>
                      <a:pt x="250" y="257"/>
                      <a:pt x="250" y="310"/>
                    </a:cubicBezTo>
                    <a:cubicBezTo>
                      <a:pt x="250" y="360"/>
                      <a:pt x="221" y="458"/>
                      <a:pt x="207" y="489"/>
                    </a:cubicBezTo>
                    <a:cubicBezTo>
                      <a:pt x="180" y="545"/>
                      <a:pt x="139" y="576"/>
                      <a:pt x="108" y="576"/>
                    </a:cubicBezTo>
                    <a:cubicBezTo>
                      <a:pt x="79" y="576"/>
                      <a:pt x="51" y="554"/>
                      <a:pt x="51" y="492"/>
                    </a:cubicBezTo>
                    <a:cubicBezTo>
                      <a:pt x="51" y="475"/>
                      <a:pt x="51" y="458"/>
                      <a:pt x="65" y="406"/>
                    </a:cubicBezTo>
                    <a:cubicBezTo>
                      <a:pt x="71" y="380"/>
                      <a:pt x="76" y="354"/>
                      <a:pt x="82" y="3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3" name=""/>
              <p:cNvSpPr/>
              <p:nvPr/>
            </p:nvSpPr>
            <p:spPr>
              <a:xfrm>
                <a:off x="6013080" y="4159080"/>
                <a:ext cx="184320" cy="10800"/>
              </a:xfrm>
              <a:custGeom>
                <a:avLst/>
                <a:gdLst/>
                <a:ahLst/>
                <a:rect l="l" t="t" r="r" b="b"/>
                <a:pathLst>
                  <a:path w="516" h="34">
                    <a:moveTo>
                      <a:pt x="487" y="34"/>
                    </a:moveTo>
                    <a:cubicBezTo>
                      <a:pt x="502" y="34"/>
                      <a:pt x="516" y="34"/>
                      <a:pt x="516" y="17"/>
                    </a:cubicBezTo>
                    <a:cubicBezTo>
                      <a:pt x="516" y="0"/>
                      <a:pt x="502" y="0"/>
                      <a:pt x="487" y="0"/>
                    </a:cubicBezTo>
                    <a:cubicBezTo>
                      <a:pt x="335" y="0"/>
                      <a:pt x="183" y="0"/>
                      <a:pt x="31" y="0"/>
                    </a:cubicBezTo>
                    <a:cubicBezTo>
                      <a:pt x="17" y="0"/>
                      <a:pt x="0" y="0"/>
                      <a:pt x="0" y="17"/>
                    </a:cubicBezTo>
                    <a:cubicBezTo>
                      <a:pt x="0" y="34"/>
                      <a:pt x="17" y="34"/>
                      <a:pt x="31" y="34"/>
                    </a:cubicBezTo>
                    <a:cubicBezTo>
                      <a:pt x="183" y="34"/>
                      <a:pt x="335" y="34"/>
                      <a:pt x="487" y="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4" name=""/>
              <p:cNvSpPr/>
              <p:nvPr/>
            </p:nvSpPr>
            <p:spPr>
              <a:xfrm>
                <a:off x="6005520" y="4086720"/>
                <a:ext cx="267840" cy="156240"/>
              </a:xfrm>
              <a:custGeom>
                <a:avLst/>
                <a:gdLst/>
                <a:ahLst/>
                <a:rect l="l" t="t" r="r" b="b"/>
                <a:pathLst>
                  <a:path w="748" h="438">
                    <a:moveTo>
                      <a:pt x="655" y="235"/>
                    </a:moveTo>
                    <a:cubicBezTo>
                      <a:pt x="609" y="271"/>
                      <a:pt x="585" y="306"/>
                      <a:pt x="580" y="316"/>
                    </a:cubicBezTo>
                    <a:cubicBezTo>
                      <a:pt x="542" y="374"/>
                      <a:pt x="535" y="426"/>
                      <a:pt x="535" y="429"/>
                    </a:cubicBezTo>
                    <a:cubicBezTo>
                      <a:pt x="535" y="438"/>
                      <a:pt x="544" y="438"/>
                      <a:pt x="551" y="438"/>
                    </a:cubicBezTo>
                    <a:cubicBezTo>
                      <a:pt x="566" y="438"/>
                      <a:pt x="566" y="436"/>
                      <a:pt x="571" y="422"/>
                    </a:cubicBezTo>
                    <a:cubicBezTo>
                      <a:pt x="590" y="340"/>
                      <a:pt x="640" y="268"/>
                      <a:pt x="734" y="230"/>
                    </a:cubicBezTo>
                    <a:cubicBezTo>
                      <a:pt x="746" y="227"/>
                      <a:pt x="748" y="224"/>
                      <a:pt x="748" y="218"/>
                    </a:cubicBezTo>
                    <a:cubicBezTo>
                      <a:pt x="748" y="212"/>
                      <a:pt x="743" y="213"/>
                      <a:pt x="741" y="211"/>
                    </a:cubicBezTo>
                    <a:cubicBezTo>
                      <a:pt x="703" y="196"/>
                      <a:pt x="602" y="153"/>
                      <a:pt x="568" y="12"/>
                    </a:cubicBezTo>
                    <a:cubicBezTo>
                      <a:pt x="566" y="2"/>
                      <a:pt x="566" y="0"/>
                      <a:pt x="551" y="0"/>
                    </a:cubicBezTo>
                    <a:cubicBezTo>
                      <a:pt x="544" y="0"/>
                      <a:pt x="535" y="0"/>
                      <a:pt x="535" y="9"/>
                    </a:cubicBezTo>
                    <a:cubicBezTo>
                      <a:pt x="535" y="12"/>
                      <a:pt x="542" y="64"/>
                      <a:pt x="578" y="119"/>
                    </a:cubicBezTo>
                    <a:cubicBezTo>
                      <a:pt x="595" y="146"/>
                      <a:pt x="619" y="175"/>
                      <a:pt x="655" y="201"/>
                    </a:cubicBezTo>
                    <a:cubicBezTo>
                      <a:pt x="446" y="201"/>
                      <a:pt x="237" y="201"/>
                      <a:pt x="28" y="201"/>
                    </a:cubicBezTo>
                    <a:cubicBezTo>
                      <a:pt x="14" y="201"/>
                      <a:pt x="0" y="201"/>
                      <a:pt x="0" y="218"/>
                    </a:cubicBezTo>
                    <a:cubicBezTo>
                      <a:pt x="0" y="235"/>
                      <a:pt x="14" y="235"/>
                      <a:pt x="28" y="235"/>
                    </a:cubicBezTo>
                    <a:cubicBezTo>
                      <a:pt x="237" y="235"/>
                      <a:pt x="446" y="235"/>
                      <a:pt x="655" y="23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5" name=""/>
              <p:cNvSpPr/>
              <p:nvPr/>
            </p:nvSpPr>
            <p:spPr>
              <a:xfrm>
                <a:off x="6054480" y="4237560"/>
                <a:ext cx="168840" cy="135720"/>
              </a:xfrm>
              <a:custGeom>
                <a:avLst/>
                <a:gdLst/>
                <a:ahLst/>
                <a:rect l="l" t="t" r="r" b="b"/>
                <a:pathLst>
                  <a:path w="473" h="381">
                    <a:moveTo>
                      <a:pt x="370" y="173"/>
                    </a:moveTo>
                    <a:cubicBezTo>
                      <a:pt x="370" y="41"/>
                      <a:pt x="291" y="0"/>
                      <a:pt x="228" y="0"/>
                    </a:cubicBezTo>
                    <a:cubicBezTo>
                      <a:pt x="113" y="0"/>
                      <a:pt x="0" y="120"/>
                      <a:pt x="0" y="240"/>
                    </a:cubicBezTo>
                    <a:cubicBezTo>
                      <a:pt x="0" y="319"/>
                      <a:pt x="51" y="381"/>
                      <a:pt x="137" y="381"/>
                    </a:cubicBezTo>
                    <a:cubicBezTo>
                      <a:pt x="190" y="381"/>
                      <a:pt x="252" y="362"/>
                      <a:pt x="315" y="312"/>
                    </a:cubicBezTo>
                    <a:cubicBezTo>
                      <a:pt x="327" y="355"/>
                      <a:pt x="355" y="381"/>
                      <a:pt x="391" y="381"/>
                    </a:cubicBezTo>
                    <a:cubicBezTo>
                      <a:pt x="437" y="381"/>
                      <a:pt x="463" y="336"/>
                      <a:pt x="463" y="321"/>
                    </a:cubicBezTo>
                    <a:cubicBezTo>
                      <a:pt x="463" y="317"/>
                      <a:pt x="459" y="314"/>
                      <a:pt x="454" y="314"/>
                    </a:cubicBezTo>
                    <a:cubicBezTo>
                      <a:pt x="447" y="314"/>
                      <a:pt x="444" y="317"/>
                      <a:pt x="442" y="321"/>
                    </a:cubicBezTo>
                    <a:cubicBezTo>
                      <a:pt x="427" y="365"/>
                      <a:pt x="396" y="365"/>
                      <a:pt x="394" y="365"/>
                    </a:cubicBezTo>
                    <a:cubicBezTo>
                      <a:pt x="370" y="365"/>
                      <a:pt x="370" y="297"/>
                      <a:pt x="370" y="278"/>
                    </a:cubicBezTo>
                    <a:cubicBezTo>
                      <a:pt x="370" y="259"/>
                      <a:pt x="370" y="259"/>
                      <a:pt x="377" y="247"/>
                    </a:cubicBezTo>
                    <a:cubicBezTo>
                      <a:pt x="456" y="149"/>
                      <a:pt x="441" y="116"/>
                      <a:pt x="473" y="51"/>
                    </a:cubicBezTo>
                    <a:cubicBezTo>
                      <a:pt x="473" y="48"/>
                      <a:pt x="473" y="41"/>
                      <a:pt x="463" y="41"/>
                    </a:cubicBezTo>
                    <a:cubicBezTo>
                      <a:pt x="456" y="41"/>
                      <a:pt x="456" y="43"/>
                      <a:pt x="451" y="60"/>
                    </a:cubicBezTo>
                    <a:cubicBezTo>
                      <a:pt x="437" y="113"/>
                      <a:pt x="408" y="178"/>
                      <a:pt x="370" y="226"/>
                    </a:cubicBezTo>
                    <a:cubicBezTo>
                      <a:pt x="370" y="208"/>
                      <a:pt x="370" y="190"/>
                      <a:pt x="370" y="173"/>
                    </a:cubicBezTo>
                    <a:moveTo>
                      <a:pt x="312" y="290"/>
                    </a:moveTo>
                    <a:cubicBezTo>
                      <a:pt x="238" y="355"/>
                      <a:pt x="173" y="365"/>
                      <a:pt x="139" y="365"/>
                    </a:cubicBezTo>
                    <a:cubicBezTo>
                      <a:pt x="89" y="365"/>
                      <a:pt x="63" y="326"/>
                      <a:pt x="63" y="271"/>
                    </a:cubicBezTo>
                    <a:cubicBezTo>
                      <a:pt x="63" y="230"/>
                      <a:pt x="84" y="139"/>
                      <a:pt x="113" y="96"/>
                    </a:cubicBezTo>
                    <a:cubicBezTo>
                      <a:pt x="151" y="36"/>
                      <a:pt x="197" y="19"/>
                      <a:pt x="226" y="19"/>
                    </a:cubicBezTo>
                    <a:cubicBezTo>
                      <a:pt x="310" y="19"/>
                      <a:pt x="310" y="130"/>
                      <a:pt x="310" y="194"/>
                    </a:cubicBezTo>
                    <a:cubicBezTo>
                      <a:pt x="310" y="226"/>
                      <a:pt x="310" y="276"/>
                      <a:pt x="312" y="29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6" name=""/>
              <p:cNvSpPr/>
              <p:nvPr/>
            </p:nvSpPr>
            <p:spPr>
              <a:xfrm>
                <a:off x="6296400" y="3753360"/>
                <a:ext cx="78120" cy="725400"/>
              </a:xfrm>
              <a:custGeom>
                <a:avLst/>
                <a:gdLst/>
                <a:ahLst/>
                <a:rect l="l" t="t" r="r" b="b"/>
                <a:pathLst>
                  <a:path w="221" h="2019">
                    <a:moveTo>
                      <a:pt x="175" y="1973"/>
                    </a:moveTo>
                    <a:cubicBezTo>
                      <a:pt x="117" y="1973"/>
                      <a:pt x="59" y="1973"/>
                      <a:pt x="0" y="1973"/>
                    </a:cubicBezTo>
                    <a:cubicBezTo>
                      <a:pt x="0" y="1989"/>
                      <a:pt x="0" y="2004"/>
                      <a:pt x="0" y="2019"/>
                    </a:cubicBezTo>
                    <a:cubicBezTo>
                      <a:pt x="74" y="2019"/>
                      <a:pt x="147" y="2019"/>
                      <a:pt x="221" y="2019"/>
                    </a:cubicBezTo>
                    <a:cubicBezTo>
                      <a:pt x="221" y="1346"/>
                      <a:pt x="221" y="673"/>
                      <a:pt x="221" y="0"/>
                    </a:cubicBezTo>
                    <a:cubicBezTo>
                      <a:pt x="147" y="0"/>
                      <a:pt x="74" y="0"/>
                      <a:pt x="0" y="0"/>
                    </a:cubicBezTo>
                    <a:cubicBezTo>
                      <a:pt x="0" y="15"/>
                      <a:pt x="0" y="30"/>
                      <a:pt x="0" y="46"/>
                    </a:cubicBezTo>
                    <a:cubicBezTo>
                      <a:pt x="59" y="46"/>
                      <a:pt x="117" y="46"/>
                      <a:pt x="175" y="46"/>
                    </a:cubicBezTo>
                    <a:cubicBezTo>
                      <a:pt x="175" y="688"/>
                      <a:pt x="175" y="1331"/>
                      <a:pt x="175" y="197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7" name=""/>
              <p:cNvSpPr/>
              <p:nvPr/>
            </p:nvSpPr>
            <p:spPr>
              <a:xfrm>
                <a:off x="6553080" y="4081320"/>
                <a:ext cx="200520" cy="69480"/>
              </a:xfrm>
              <a:custGeom>
                <a:avLst/>
                <a:gdLst/>
                <a:ahLst/>
                <a:rect l="l" t="t" r="r" b="b"/>
                <a:pathLst>
                  <a:path w="561" h="197">
                    <a:moveTo>
                      <a:pt x="533" y="34"/>
                    </a:moveTo>
                    <a:cubicBezTo>
                      <a:pt x="545" y="34"/>
                      <a:pt x="561" y="34"/>
                      <a:pt x="561" y="17"/>
                    </a:cubicBezTo>
                    <a:cubicBezTo>
                      <a:pt x="561" y="0"/>
                      <a:pt x="545" y="0"/>
                      <a:pt x="533" y="0"/>
                    </a:cubicBezTo>
                    <a:cubicBezTo>
                      <a:pt x="365" y="0"/>
                      <a:pt x="197" y="0"/>
                      <a:pt x="29" y="0"/>
                    </a:cubicBezTo>
                    <a:cubicBezTo>
                      <a:pt x="17" y="0"/>
                      <a:pt x="0" y="0"/>
                      <a:pt x="0" y="17"/>
                    </a:cubicBezTo>
                    <a:cubicBezTo>
                      <a:pt x="0" y="34"/>
                      <a:pt x="17" y="34"/>
                      <a:pt x="29" y="34"/>
                    </a:cubicBezTo>
                    <a:cubicBezTo>
                      <a:pt x="197" y="34"/>
                      <a:pt x="365" y="34"/>
                      <a:pt x="533" y="34"/>
                    </a:cubicBezTo>
                    <a:moveTo>
                      <a:pt x="533" y="197"/>
                    </a:moveTo>
                    <a:cubicBezTo>
                      <a:pt x="545" y="197"/>
                      <a:pt x="561" y="197"/>
                      <a:pt x="561" y="180"/>
                    </a:cubicBezTo>
                    <a:cubicBezTo>
                      <a:pt x="561" y="163"/>
                      <a:pt x="545" y="163"/>
                      <a:pt x="533" y="163"/>
                    </a:cubicBezTo>
                    <a:cubicBezTo>
                      <a:pt x="365" y="163"/>
                      <a:pt x="197" y="163"/>
                      <a:pt x="29" y="163"/>
                    </a:cubicBezTo>
                    <a:cubicBezTo>
                      <a:pt x="17" y="163"/>
                      <a:pt x="0" y="163"/>
                      <a:pt x="0" y="180"/>
                    </a:cubicBezTo>
                    <a:cubicBezTo>
                      <a:pt x="0" y="197"/>
                      <a:pt x="17" y="197"/>
                      <a:pt x="29" y="197"/>
                    </a:cubicBezTo>
                    <a:cubicBezTo>
                      <a:pt x="197" y="197"/>
                      <a:pt x="365" y="197"/>
                      <a:pt x="533" y="1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8" name=""/>
              <p:cNvSpPr/>
              <p:nvPr/>
            </p:nvSpPr>
            <p:spPr>
              <a:xfrm>
                <a:off x="6932160" y="3753360"/>
                <a:ext cx="79200" cy="725400"/>
              </a:xfrm>
              <a:custGeom>
                <a:avLst/>
                <a:gdLst/>
                <a:ahLst/>
                <a:rect l="l" t="t" r="r" b="b"/>
                <a:pathLst>
                  <a:path w="224" h="2019">
                    <a:moveTo>
                      <a:pt x="0" y="2019"/>
                    </a:moveTo>
                    <a:cubicBezTo>
                      <a:pt x="75" y="2019"/>
                      <a:pt x="149" y="2019"/>
                      <a:pt x="224" y="2019"/>
                    </a:cubicBezTo>
                    <a:cubicBezTo>
                      <a:pt x="224" y="2004"/>
                      <a:pt x="224" y="1989"/>
                      <a:pt x="224" y="1973"/>
                    </a:cubicBezTo>
                    <a:cubicBezTo>
                      <a:pt x="165" y="1973"/>
                      <a:pt x="107" y="1973"/>
                      <a:pt x="48" y="1973"/>
                    </a:cubicBezTo>
                    <a:cubicBezTo>
                      <a:pt x="48" y="1331"/>
                      <a:pt x="48" y="688"/>
                      <a:pt x="48" y="46"/>
                    </a:cubicBezTo>
                    <a:cubicBezTo>
                      <a:pt x="107" y="46"/>
                      <a:pt x="165" y="46"/>
                      <a:pt x="224" y="46"/>
                    </a:cubicBezTo>
                    <a:cubicBezTo>
                      <a:pt x="224" y="30"/>
                      <a:pt x="224" y="15"/>
                      <a:pt x="224" y="0"/>
                    </a:cubicBezTo>
                    <a:cubicBezTo>
                      <a:pt x="149" y="0"/>
                      <a:pt x="75" y="0"/>
                      <a:pt x="0" y="0"/>
                    </a:cubicBezTo>
                    <a:cubicBezTo>
                      <a:pt x="0" y="673"/>
                      <a:pt x="0" y="1346"/>
                      <a:pt x="0" y="20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9" name=""/>
              <p:cNvSpPr/>
              <p:nvPr/>
            </p:nvSpPr>
            <p:spPr>
              <a:xfrm>
                <a:off x="7104960" y="3805920"/>
                <a:ext cx="126360" cy="207720"/>
              </a:xfrm>
              <a:custGeom>
                <a:avLst/>
                <a:gdLst/>
                <a:ahLst/>
                <a:rect l="l" t="t" r="r" b="b"/>
                <a:pathLst>
                  <a:path w="355" h="581">
                    <a:moveTo>
                      <a:pt x="355" y="293"/>
                    </a:moveTo>
                    <a:cubicBezTo>
                      <a:pt x="355" y="226"/>
                      <a:pt x="351" y="156"/>
                      <a:pt x="319" y="94"/>
                    </a:cubicBezTo>
                    <a:cubicBezTo>
                      <a:pt x="281" y="15"/>
                      <a:pt x="214" y="0"/>
                      <a:pt x="178" y="0"/>
                    </a:cubicBezTo>
                    <a:cubicBezTo>
                      <a:pt x="127" y="0"/>
                      <a:pt x="65" y="22"/>
                      <a:pt x="32" y="101"/>
                    </a:cubicBezTo>
                    <a:cubicBezTo>
                      <a:pt x="3" y="159"/>
                      <a:pt x="0" y="226"/>
                      <a:pt x="0" y="293"/>
                    </a:cubicBezTo>
                    <a:cubicBezTo>
                      <a:pt x="0" y="355"/>
                      <a:pt x="3" y="432"/>
                      <a:pt x="36" y="494"/>
                    </a:cubicBezTo>
                    <a:cubicBezTo>
                      <a:pt x="75" y="564"/>
                      <a:pt x="135" y="581"/>
                      <a:pt x="175" y="581"/>
                    </a:cubicBezTo>
                    <a:cubicBezTo>
                      <a:pt x="221" y="581"/>
                      <a:pt x="286" y="561"/>
                      <a:pt x="324" y="482"/>
                    </a:cubicBezTo>
                    <a:cubicBezTo>
                      <a:pt x="351" y="425"/>
                      <a:pt x="355" y="358"/>
                      <a:pt x="355" y="293"/>
                    </a:cubicBezTo>
                    <a:moveTo>
                      <a:pt x="175" y="561"/>
                    </a:moveTo>
                    <a:cubicBezTo>
                      <a:pt x="144" y="561"/>
                      <a:pt x="94" y="540"/>
                      <a:pt x="80" y="458"/>
                    </a:cubicBezTo>
                    <a:cubicBezTo>
                      <a:pt x="70" y="408"/>
                      <a:pt x="70" y="331"/>
                      <a:pt x="70" y="281"/>
                    </a:cubicBezTo>
                    <a:cubicBezTo>
                      <a:pt x="70" y="228"/>
                      <a:pt x="70" y="173"/>
                      <a:pt x="77" y="127"/>
                    </a:cubicBezTo>
                    <a:cubicBezTo>
                      <a:pt x="92" y="27"/>
                      <a:pt x="156" y="20"/>
                      <a:pt x="175" y="20"/>
                    </a:cubicBezTo>
                    <a:cubicBezTo>
                      <a:pt x="204" y="20"/>
                      <a:pt x="259" y="34"/>
                      <a:pt x="276" y="118"/>
                    </a:cubicBezTo>
                    <a:cubicBezTo>
                      <a:pt x="283" y="166"/>
                      <a:pt x="283" y="228"/>
                      <a:pt x="283" y="281"/>
                    </a:cubicBezTo>
                    <a:cubicBezTo>
                      <a:pt x="283" y="346"/>
                      <a:pt x="283" y="403"/>
                      <a:pt x="276" y="456"/>
                    </a:cubicBezTo>
                    <a:cubicBezTo>
                      <a:pt x="262" y="535"/>
                      <a:pt x="214" y="561"/>
                      <a:pt x="175" y="56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0" name=""/>
              <p:cNvSpPr/>
              <p:nvPr/>
            </p:nvSpPr>
            <p:spPr>
              <a:xfrm>
                <a:off x="7041960" y="4159080"/>
                <a:ext cx="184320" cy="10800"/>
              </a:xfrm>
              <a:custGeom>
                <a:avLst/>
                <a:gdLst/>
                <a:ahLst/>
                <a:rect l="l" t="t" r="r" b="b"/>
                <a:pathLst>
                  <a:path w="516" h="34">
                    <a:moveTo>
                      <a:pt x="487" y="34"/>
                    </a:moveTo>
                    <a:cubicBezTo>
                      <a:pt x="502" y="34"/>
                      <a:pt x="516" y="34"/>
                      <a:pt x="516" y="17"/>
                    </a:cubicBezTo>
                    <a:cubicBezTo>
                      <a:pt x="516" y="0"/>
                      <a:pt x="502" y="0"/>
                      <a:pt x="487" y="0"/>
                    </a:cubicBezTo>
                    <a:cubicBezTo>
                      <a:pt x="335" y="0"/>
                      <a:pt x="183" y="0"/>
                      <a:pt x="31" y="0"/>
                    </a:cubicBezTo>
                    <a:cubicBezTo>
                      <a:pt x="17" y="0"/>
                      <a:pt x="0" y="0"/>
                      <a:pt x="0" y="17"/>
                    </a:cubicBezTo>
                    <a:cubicBezTo>
                      <a:pt x="0" y="34"/>
                      <a:pt x="17" y="34"/>
                      <a:pt x="31" y="34"/>
                    </a:cubicBezTo>
                    <a:cubicBezTo>
                      <a:pt x="183" y="34"/>
                      <a:pt x="335" y="34"/>
                      <a:pt x="487" y="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1" name=""/>
              <p:cNvSpPr/>
              <p:nvPr/>
            </p:nvSpPr>
            <p:spPr>
              <a:xfrm>
                <a:off x="7033320" y="4086720"/>
                <a:ext cx="268200" cy="156240"/>
              </a:xfrm>
              <a:custGeom>
                <a:avLst/>
                <a:gdLst/>
                <a:ahLst/>
                <a:rect l="l" t="t" r="r" b="b"/>
                <a:pathLst>
                  <a:path w="749" h="438">
                    <a:moveTo>
                      <a:pt x="658" y="235"/>
                    </a:moveTo>
                    <a:cubicBezTo>
                      <a:pt x="612" y="271"/>
                      <a:pt x="588" y="306"/>
                      <a:pt x="581" y="316"/>
                    </a:cubicBezTo>
                    <a:cubicBezTo>
                      <a:pt x="545" y="374"/>
                      <a:pt x="538" y="426"/>
                      <a:pt x="538" y="429"/>
                    </a:cubicBezTo>
                    <a:cubicBezTo>
                      <a:pt x="538" y="438"/>
                      <a:pt x="547" y="438"/>
                      <a:pt x="554" y="438"/>
                    </a:cubicBezTo>
                    <a:cubicBezTo>
                      <a:pt x="569" y="438"/>
                      <a:pt x="569" y="436"/>
                      <a:pt x="574" y="422"/>
                    </a:cubicBezTo>
                    <a:cubicBezTo>
                      <a:pt x="593" y="340"/>
                      <a:pt x="641" y="268"/>
                      <a:pt x="737" y="230"/>
                    </a:cubicBezTo>
                    <a:cubicBezTo>
                      <a:pt x="746" y="227"/>
                      <a:pt x="749" y="224"/>
                      <a:pt x="749" y="218"/>
                    </a:cubicBezTo>
                    <a:cubicBezTo>
                      <a:pt x="749" y="212"/>
                      <a:pt x="746" y="213"/>
                      <a:pt x="744" y="211"/>
                    </a:cubicBezTo>
                    <a:cubicBezTo>
                      <a:pt x="706" y="196"/>
                      <a:pt x="605" y="153"/>
                      <a:pt x="571" y="12"/>
                    </a:cubicBezTo>
                    <a:cubicBezTo>
                      <a:pt x="569" y="2"/>
                      <a:pt x="569" y="0"/>
                      <a:pt x="554" y="0"/>
                    </a:cubicBezTo>
                    <a:cubicBezTo>
                      <a:pt x="547" y="0"/>
                      <a:pt x="538" y="0"/>
                      <a:pt x="538" y="9"/>
                    </a:cubicBezTo>
                    <a:cubicBezTo>
                      <a:pt x="538" y="12"/>
                      <a:pt x="545" y="64"/>
                      <a:pt x="581" y="119"/>
                    </a:cubicBezTo>
                    <a:cubicBezTo>
                      <a:pt x="598" y="146"/>
                      <a:pt x="622" y="175"/>
                      <a:pt x="658" y="201"/>
                    </a:cubicBezTo>
                    <a:cubicBezTo>
                      <a:pt x="449" y="201"/>
                      <a:pt x="240" y="201"/>
                      <a:pt x="31" y="201"/>
                    </a:cubicBezTo>
                    <a:cubicBezTo>
                      <a:pt x="17" y="201"/>
                      <a:pt x="0" y="201"/>
                      <a:pt x="0" y="218"/>
                    </a:cubicBezTo>
                    <a:cubicBezTo>
                      <a:pt x="0" y="235"/>
                      <a:pt x="17" y="235"/>
                      <a:pt x="31" y="235"/>
                    </a:cubicBezTo>
                    <a:cubicBezTo>
                      <a:pt x="240" y="235"/>
                      <a:pt x="449" y="235"/>
                      <a:pt x="658" y="23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2" name=""/>
              <p:cNvSpPr/>
              <p:nvPr/>
            </p:nvSpPr>
            <p:spPr>
              <a:xfrm>
                <a:off x="7097400" y="4237560"/>
                <a:ext cx="138240" cy="194400"/>
              </a:xfrm>
              <a:custGeom>
                <a:avLst/>
                <a:gdLst/>
                <a:ahLst/>
                <a:rect l="l" t="t" r="r" b="b"/>
                <a:pathLst>
                  <a:path w="388" h="544">
                    <a:moveTo>
                      <a:pt x="386" y="53"/>
                    </a:moveTo>
                    <a:cubicBezTo>
                      <a:pt x="388" y="41"/>
                      <a:pt x="388" y="39"/>
                      <a:pt x="388" y="31"/>
                    </a:cubicBezTo>
                    <a:cubicBezTo>
                      <a:pt x="388" y="17"/>
                      <a:pt x="379" y="10"/>
                      <a:pt x="364" y="10"/>
                    </a:cubicBezTo>
                    <a:cubicBezTo>
                      <a:pt x="357" y="10"/>
                      <a:pt x="343" y="15"/>
                      <a:pt x="336" y="27"/>
                    </a:cubicBezTo>
                    <a:cubicBezTo>
                      <a:pt x="333" y="31"/>
                      <a:pt x="326" y="58"/>
                      <a:pt x="324" y="72"/>
                    </a:cubicBezTo>
                    <a:cubicBezTo>
                      <a:pt x="319" y="94"/>
                      <a:pt x="312" y="118"/>
                      <a:pt x="307" y="139"/>
                    </a:cubicBezTo>
                    <a:cubicBezTo>
                      <a:pt x="294" y="190"/>
                      <a:pt x="281" y="242"/>
                      <a:pt x="268" y="293"/>
                    </a:cubicBezTo>
                    <a:cubicBezTo>
                      <a:pt x="266" y="305"/>
                      <a:pt x="230" y="365"/>
                      <a:pt x="175" y="365"/>
                    </a:cubicBezTo>
                    <a:cubicBezTo>
                      <a:pt x="132" y="365"/>
                      <a:pt x="122" y="326"/>
                      <a:pt x="122" y="295"/>
                    </a:cubicBezTo>
                    <a:cubicBezTo>
                      <a:pt x="122" y="257"/>
                      <a:pt x="137" y="204"/>
                      <a:pt x="165" y="130"/>
                    </a:cubicBezTo>
                    <a:cubicBezTo>
                      <a:pt x="177" y="96"/>
                      <a:pt x="182" y="86"/>
                      <a:pt x="182" y="70"/>
                    </a:cubicBezTo>
                    <a:cubicBezTo>
                      <a:pt x="182" y="31"/>
                      <a:pt x="153" y="0"/>
                      <a:pt x="113" y="0"/>
                    </a:cubicBezTo>
                    <a:cubicBezTo>
                      <a:pt x="31" y="0"/>
                      <a:pt x="0" y="122"/>
                      <a:pt x="0" y="130"/>
                    </a:cubicBezTo>
                    <a:cubicBezTo>
                      <a:pt x="0" y="139"/>
                      <a:pt x="9" y="139"/>
                      <a:pt x="12" y="139"/>
                    </a:cubicBezTo>
                    <a:cubicBezTo>
                      <a:pt x="19" y="139"/>
                      <a:pt x="21" y="137"/>
                      <a:pt x="24" y="122"/>
                    </a:cubicBezTo>
                    <a:cubicBezTo>
                      <a:pt x="48" y="43"/>
                      <a:pt x="81" y="19"/>
                      <a:pt x="110" y="19"/>
                    </a:cubicBezTo>
                    <a:cubicBezTo>
                      <a:pt x="117" y="19"/>
                      <a:pt x="132" y="19"/>
                      <a:pt x="132" y="46"/>
                    </a:cubicBezTo>
                    <a:cubicBezTo>
                      <a:pt x="132" y="67"/>
                      <a:pt x="122" y="89"/>
                      <a:pt x="117" y="106"/>
                    </a:cubicBezTo>
                    <a:cubicBezTo>
                      <a:pt x="84" y="194"/>
                      <a:pt x="67" y="242"/>
                      <a:pt x="67" y="281"/>
                    </a:cubicBezTo>
                    <a:cubicBezTo>
                      <a:pt x="67" y="357"/>
                      <a:pt x="120" y="381"/>
                      <a:pt x="170" y="381"/>
                    </a:cubicBezTo>
                    <a:cubicBezTo>
                      <a:pt x="204" y="381"/>
                      <a:pt x="232" y="367"/>
                      <a:pt x="256" y="343"/>
                    </a:cubicBezTo>
                    <a:cubicBezTo>
                      <a:pt x="244" y="389"/>
                      <a:pt x="235" y="429"/>
                      <a:pt x="201" y="475"/>
                    </a:cubicBezTo>
                    <a:cubicBezTo>
                      <a:pt x="180" y="501"/>
                      <a:pt x="146" y="528"/>
                      <a:pt x="108" y="528"/>
                    </a:cubicBezTo>
                    <a:cubicBezTo>
                      <a:pt x="96" y="528"/>
                      <a:pt x="57" y="525"/>
                      <a:pt x="43" y="492"/>
                    </a:cubicBezTo>
                    <a:cubicBezTo>
                      <a:pt x="57" y="492"/>
                      <a:pt x="69" y="492"/>
                      <a:pt x="81" y="482"/>
                    </a:cubicBezTo>
                    <a:cubicBezTo>
                      <a:pt x="89" y="475"/>
                      <a:pt x="98" y="463"/>
                      <a:pt x="98" y="446"/>
                    </a:cubicBezTo>
                    <a:cubicBezTo>
                      <a:pt x="98" y="420"/>
                      <a:pt x="74" y="417"/>
                      <a:pt x="67" y="417"/>
                    </a:cubicBezTo>
                    <a:cubicBezTo>
                      <a:pt x="45" y="417"/>
                      <a:pt x="19" y="432"/>
                      <a:pt x="19" y="472"/>
                    </a:cubicBezTo>
                    <a:cubicBezTo>
                      <a:pt x="19" y="513"/>
                      <a:pt x="55" y="544"/>
                      <a:pt x="108" y="544"/>
                    </a:cubicBezTo>
                    <a:cubicBezTo>
                      <a:pt x="194" y="544"/>
                      <a:pt x="283" y="468"/>
                      <a:pt x="304" y="374"/>
                    </a:cubicBezTo>
                    <a:cubicBezTo>
                      <a:pt x="332" y="267"/>
                      <a:pt x="359" y="160"/>
                      <a:pt x="386" y="5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3" name=""/>
              <p:cNvSpPr/>
              <p:nvPr/>
            </p:nvSpPr>
            <p:spPr>
              <a:xfrm>
                <a:off x="7324560" y="3753360"/>
                <a:ext cx="78840" cy="725400"/>
              </a:xfrm>
              <a:custGeom>
                <a:avLst/>
                <a:gdLst/>
                <a:ahLst/>
                <a:rect l="l" t="t" r="r" b="b"/>
                <a:pathLst>
                  <a:path w="223" h="2019">
                    <a:moveTo>
                      <a:pt x="175" y="1973"/>
                    </a:moveTo>
                    <a:cubicBezTo>
                      <a:pt x="117" y="1973"/>
                      <a:pt x="58" y="1973"/>
                      <a:pt x="0" y="1973"/>
                    </a:cubicBezTo>
                    <a:cubicBezTo>
                      <a:pt x="0" y="1989"/>
                      <a:pt x="0" y="2004"/>
                      <a:pt x="0" y="2019"/>
                    </a:cubicBezTo>
                    <a:cubicBezTo>
                      <a:pt x="74" y="2019"/>
                      <a:pt x="149" y="2019"/>
                      <a:pt x="223" y="2019"/>
                    </a:cubicBezTo>
                    <a:cubicBezTo>
                      <a:pt x="223" y="1346"/>
                      <a:pt x="223" y="673"/>
                      <a:pt x="223" y="0"/>
                    </a:cubicBezTo>
                    <a:cubicBezTo>
                      <a:pt x="149" y="0"/>
                      <a:pt x="74" y="0"/>
                      <a:pt x="0" y="0"/>
                    </a:cubicBezTo>
                    <a:cubicBezTo>
                      <a:pt x="0" y="15"/>
                      <a:pt x="0" y="30"/>
                      <a:pt x="0" y="46"/>
                    </a:cubicBezTo>
                    <a:cubicBezTo>
                      <a:pt x="58" y="46"/>
                      <a:pt x="117" y="46"/>
                      <a:pt x="175" y="46"/>
                    </a:cubicBezTo>
                    <a:cubicBezTo>
                      <a:pt x="175" y="688"/>
                      <a:pt x="175" y="1331"/>
                      <a:pt x="175" y="197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120" cy="7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Kvantni algoritam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485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712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Generisanje stanja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	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 koji opisuje hiper-ravan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Rešavanje jednačine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SWAP test između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	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	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i </a:t>
            </a:r>
            <a:br>
              <a:rPr sz="2400"/>
            </a:b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Razdvajanje matrice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Procena faze i aporoksimacija sopstvene vrednosti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486" name=""/>
          <p:cNvGrpSpPr/>
          <p:nvPr/>
        </p:nvGrpSpPr>
        <p:grpSpPr>
          <a:xfrm>
            <a:off x="4043880" y="2647440"/>
            <a:ext cx="719280" cy="358920"/>
            <a:chOff x="4043880" y="2647440"/>
            <a:chExt cx="719280" cy="358920"/>
          </a:xfrm>
        </p:grpSpPr>
        <p:grpSp>
          <p:nvGrpSpPr>
            <p:cNvPr id="487" name=""/>
            <p:cNvGrpSpPr/>
            <p:nvPr/>
          </p:nvGrpSpPr>
          <p:grpSpPr>
            <a:xfrm>
              <a:off x="4043880" y="2647440"/>
              <a:ext cx="719280" cy="358920"/>
              <a:chOff x="4043880" y="2647440"/>
              <a:chExt cx="719280" cy="358920"/>
            </a:xfrm>
          </p:grpSpPr>
          <p:sp>
            <p:nvSpPr>
              <p:cNvPr id="488" name=""/>
              <p:cNvSpPr/>
              <p:nvPr/>
            </p:nvSpPr>
            <p:spPr>
              <a:xfrm>
                <a:off x="4043880" y="2662920"/>
                <a:ext cx="703800" cy="327960"/>
              </a:xfrm>
              <a:custGeom>
                <a:avLst/>
                <a:gdLst/>
                <a:ahLst/>
                <a:rect l="l" t="t" r="r" b="b"/>
                <a:pathLst>
                  <a:path w="1959" h="915">
                    <a:moveTo>
                      <a:pt x="0" y="0"/>
                    </a:moveTo>
                    <a:cubicBezTo>
                      <a:pt x="653" y="0"/>
                      <a:pt x="1306" y="0"/>
                      <a:pt x="1959" y="0"/>
                    </a:cubicBezTo>
                    <a:cubicBezTo>
                      <a:pt x="1959" y="305"/>
                      <a:pt x="1959" y="610"/>
                      <a:pt x="1959" y="915"/>
                    </a:cubicBezTo>
                    <a:cubicBezTo>
                      <a:pt x="1306" y="915"/>
                      <a:pt x="653" y="915"/>
                      <a:pt x="0" y="915"/>
                    </a:cubicBezTo>
                    <a:cubicBezTo>
                      <a:pt x="0" y="610"/>
                      <a:pt x="0" y="305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9" name=""/>
              <p:cNvSpPr/>
              <p:nvPr/>
            </p:nvSpPr>
            <p:spPr>
              <a:xfrm>
                <a:off x="4064400" y="2705040"/>
                <a:ext cx="10800" cy="301320"/>
              </a:xfrm>
              <a:custGeom>
                <a:avLst/>
                <a:gdLst/>
                <a:ahLst/>
                <a:rect l="l" t="t" r="r" b="b"/>
                <a:pathLst>
                  <a:path w="34" h="841">
                    <a:moveTo>
                      <a:pt x="34" y="32"/>
                    </a:moveTo>
                    <a:cubicBezTo>
                      <a:pt x="34" y="17"/>
                      <a:pt x="34" y="0"/>
                      <a:pt x="17" y="0"/>
                    </a:cubicBezTo>
                    <a:cubicBezTo>
                      <a:pt x="0" y="0"/>
                      <a:pt x="0" y="17"/>
                      <a:pt x="0" y="32"/>
                    </a:cubicBezTo>
                    <a:cubicBezTo>
                      <a:pt x="0" y="291"/>
                      <a:pt x="0" y="550"/>
                      <a:pt x="0" y="810"/>
                    </a:cubicBezTo>
                    <a:cubicBezTo>
                      <a:pt x="0" y="827"/>
                      <a:pt x="0" y="841"/>
                      <a:pt x="17" y="841"/>
                    </a:cubicBezTo>
                    <a:cubicBezTo>
                      <a:pt x="34" y="841"/>
                      <a:pt x="34" y="827"/>
                      <a:pt x="34" y="810"/>
                    </a:cubicBezTo>
                    <a:cubicBezTo>
                      <a:pt x="34" y="550"/>
                      <a:pt x="34" y="291"/>
                      <a:pt x="34" y="3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0" name=""/>
              <p:cNvSpPr/>
              <p:nvPr/>
            </p:nvSpPr>
            <p:spPr>
              <a:xfrm>
                <a:off x="4126680" y="2722320"/>
                <a:ext cx="109800" cy="211680"/>
              </a:xfrm>
              <a:custGeom>
                <a:avLst/>
                <a:gdLst/>
                <a:ahLst/>
                <a:rect l="l" t="t" r="r" b="b"/>
                <a:pathLst>
                  <a:path w="309" h="592">
                    <a:moveTo>
                      <a:pt x="161" y="10"/>
                    </a:moveTo>
                    <a:cubicBezTo>
                      <a:pt x="161" y="8"/>
                      <a:pt x="161" y="0"/>
                      <a:pt x="151" y="0"/>
                    </a:cubicBezTo>
                    <a:cubicBezTo>
                      <a:pt x="132" y="0"/>
                      <a:pt x="70" y="8"/>
                      <a:pt x="48" y="8"/>
                    </a:cubicBezTo>
                    <a:cubicBezTo>
                      <a:pt x="41" y="10"/>
                      <a:pt x="31" y="10"/>
                      <a:pt x="31" y="24"/>
                    </a:cubicBezTo>
                    <a:cubicBezTo>
                      <a:pt x="31" y="36"/>
                      <a:pt x="41" y="36"/>
                      <a:pt x="53" y="36"/>
                    </a:cubicBezTo>
                    <a:cubicBezTo>
                      <a:pt x="94" y="36"/>
                      <a:pt x="94" y="41"/>
                      <a:pt x="94" y="51"/>
                    </a:cubicBezTo>
                    <a:cubicBezTo>
                      <a:pt x="94" y="55"/>
                      <a:pt x="86" y="84"/>
                      <a:pt x="82" y="101"/>
                    </a:cubicBezTo>
                    <a:cubicBezTo>
                      <a:pt x="59" y="193"/>
                      <a:pt x="37" y="285"/>
                      <a:pt x="15" y="376"/>
                    </a:cubicBezTo>
                    <a:cubicBezTo>
                      <a:pt x="3" y="417"/>
                      <a:pt x="0" y="431"/>
                      <a:pt x="0" y="460"/>
                    </a:cubicBezTo>
                    <a:cubicBezTo>
                      <a:pt x="0" y="539"/>
                      <a:pt x="46" y="592"/>
                      <a:pt x="108" y="592"/>
                    </a:cubicBezTo>
                    <a:cubicBezTo>
                      <a:pt x="206" y="592"/>
                      <a:pt x="309" y="467"/>
                      <a:pt x="309" y="345"/>
                    </a:cubicBezTo>
                    <a:cubicBezTo>
                      <a:pt x="309" y="269"/>
                      <a:pt x="266" y="211"/>
                      <a:pt x="199" y="211"/>
                    </a:cubicBezTo>
                    <a:cubicBezTo>
                      <a:pt x="158" y="211"/>
                      <a:pt x="125" y="235"/>
                      <a:pt x="98" y="261"/>
                    </a:cubicBezTo>
                    <a:cubicBezTo>
                      <a:pt x="119" y="178"/>
                      <a:pt x="140" y="94"/>
                      <a:pt x="161" y="10"/>
                    </a:cubicBezTo>
                    <a:moveTo>
                      <a:pt x="82" y="326"/>
                    </a:moveTo>
                    <a:cubicBezTo>
                      <a:pt x="89" y="309"/>
                      <a:pt x="89" y="307"/>
                      <a:pt x="96" y="297"/>
                    </a:cubicBezTo>
                    <a:cubicBezTo>
                      <a:pt x="137" y="242"/>
                      <a:pt x="175" y="230"/>
                      <a:pt x="197" y="230"/>
                    </a:cubicBezTo>
                    <a:cubicBezTo>
                      <a:pt x="226" y="230"/>
                      <a:pt x="249" y="254"/>
                      <a:pt x="249" y="309"/>
                    </a:cubicBezTo>
                    <a:cubicBezTo>
                      <a:pt x="249" y="360"/>
                      <a:pt x="221" y="455"/>
                      <a:pt x="206" y="486"/>
                    </a:cubicBezTo>
                    <a:cubicBezTo>
                      <a:pt x="178" y="544"/>
                      <a:pt x="139" y="573"/>
                      <a:pt x="108" y="573"/>
                    </a:cubicBezTo>
                    <a:cubicBezTo>
                      <a:pt x="79" y="573"/>
                      <a:pt x="50" y="551"/>
                      <a:pt x="50" y="489"/>
                    </a:cubicBezTo>
                    <a:cubicBezTo>
                      <a:pt x="50" y="472"/>
                      <a:pt x="50" y="458"/>
                      <a:pt x="65" y="405"/>
                    </a:cubicBezTo>
                    <a:cubicBezTo>
                      <a:pt x="70" y="379"/>
                      <a:pt x="76" y="352"/>
                      <a:pt x="82" y="3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1" name=""/>
              <p:cNvSpPr/>
              <p:nvPr/>
            </p:nvSpPr>
            <p:spPr>
              <a:xfrm>
                <a:off x="4268160" y="2900160"/>
                <a:ext cx="34200" cy="88920"/>
              </a:xfrm>
              <a:custGeom>
                <a:avLst/>
                <a:gdLst/>
                <a:ahLst/>
                <a:rect l="l" t="t" r="r" b="b"/>
                <a:pathLst>
                  <a:path w="99" h="251">
                    <a:moveTo>
                      <a:pt x="99" y="88"/>
                    </a:moveTo>
                    <a:cubicBezTo>
                      <a:pt x="99" y="33"/>
                      <a:pt x="79" y="0"/>
                      <a:pt x="46" y="0"/>
                    </a:cubicBezTo>
                    <a:cubicBezTo>
                      <a:pt x="17" y="0"/>
                      <a:pt x="0" y="21"/>
                      <a:pt x="0" y="45"/>
                    </a:cubicBezTo>
                    <a:cubicBezTo>
                      <a:pt x="0" y="67"/>
                      <a:pt x="17" y="88"/>
                      <a:pt x="46" y="88"/>
                    </a:cubicBezTo>
                    <a:cubicBezTo>
                      <a:pt x="55" y="88"/>
                      <a:pt x="67" y="86"/>
                      <a:pt x="75" y="79"/>
                    </a:cubicBezTo>
                    <a:cubicBezTo>
                      <a:pt x="77" y="76"/>
                      <a:pt x="78" y="77"/>
                      <a:pt x="79" y="76"/>
                    </a:cubicBezTo>
                    <a:cubicBezTo>
                      <a:pt x="80" y="80"/>
                      <a:pt x="82" y="76"/>
                      <a:pt x="82" y="88"/>
                    </a:cubicBezTo>
                    <a:cubicBezTo>
                      <a:pt x="82" y="151"/>
                      <a:pt x="52" y="202"/>
                      <a:pt x="24" y="230"/>
                    </a:cubicBezTo>
                    <a:cubicBezTo>
                      <a:pt x="16" y="238"/>
                      <a:pt x="15" y="239"/>
                      <a:pt x="15" y="242"/>
                    </a:cubicBezTo>
                    <a:cubicBezTo>
                      <a:pt x="15" y="249"/>
                      <a:pt x="20" y="251"/>
                      <a:pt x="24" y="251"/>
                    </a:cubicBezTo>
                    <a:cubicBezTo>
                      <a:pt x="32" y="251"/>
                      <a:pt x="99" y="186"/>
                      <a:pt x="99" y="8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2" name=""/>
              <p:cNvSpPr/>
              <p:nvPr/>
            </p:nvSpPr>
            <p:spPr>
              <a:xfrm>
                <a:off x="4402080" y="2720880"/>
                <a:ext cx="183960" cy="10440"/>
              </a:xfrm>
              <a:custGeom>
                <a:avLst/>
                <a:gdLst/>
                <a:ahLst/>
                <a:rect l="l" t="t" r="r" b="b"/>
                <a:pathLst>
                  <a:path w="515" h="33">
                    <a:moveTo>
                      <a:pt x="487" y="33"/>
                    </a:moveTo>
                    <a:cubicBezTo>
                      <a:pt x="501" y="33"/>
                      <a:pt x="515" y="33"/>
                      <a:pt x="515" y="16"/>
                    </a:cubicBezTo>
                    <a:cubicBezTo>
                      <a:pt x="515" y="0"/>
                      <a:pt x="501" y="0"/>
                      <a:pt x="487" y="0"/>
                    </a:cubicBezTo>
                    <a:cubicBezTo>
                      <a:pt x="335" y="0"/>
                      <a:pt x="183" y="0"/>
                      <a:pt x="31" y="0"/>
                    </a:cubicBezTo>
                    <a:cubicBezTo>
                      <a:pt x="17" y="0"/>
                      <a:pt x="0" y="0"/>
                      <a:pt x="0" y="16"/>
                    </a:cubicBezTo>
                    <a:cubicBezTo>
                      <a:pt x="0" y="33"/>
                      <a:pt x="17" y="33"/>
                      <a:pt x="31" y="33"/>
                    </a:cubicBezTo>
                    <a:cubicBezTo>
                      <a:pt x="183" y="33"/>
                      <a:pt x="335" y="33"/>
                      <a:pt x="487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3" name=""/>
              <p:cNvSpPr/>
              <p:nvPr/>
            </p:nvSpPr>
            <p:spPr>
              <a:xfrm>
                <a:off x="4394160" y="2647440"/>
                <a:ext cx="267120" cy="156240"/>
              </a:xfrm>
              <a:custGeom>
                <a:avLst/>
                <a:gdLst/>
                <a:ahLst/>
                <a:rect l="l" t="t" r="r" b="b"/>
                <a:pathLst>
                  <a:path w="746" h="438">
                    <a:moveTo>
                      <a:pt x="655" y="237"/>
                    </a:moveTo>
                    <a:cubicBezTo>
                      <a:pt x="609" y="271"/>
                      <a:pt x="585" y="307"/>
                      <a:pt x="581" y="316"/>
                    </a:cubicBezTo>
                    <a:cubicBezTo>
                      <a:pt x="542" y="374"/>
                      <a:pt x="550" y="391"/>
                      <a:pt x="535" y="429"/>
                    </a:cubicBezTo>
                    <a:cubicBezTo>
                      <a:pt x="535" y="438"/>
                      <a:pt x="545" y="438"/>
                      <a:pt x="552" y="438"/>
                    </a:cubicBezTo>
                    <a:cubicBezTo>
                      <a:pt x="566" y="438"/>
                      <a:pt x="566" y="436"/>
                      <a:pt x="571" y="421"/>
                    </a:cubicBezTo>
                    <a:cubicBezTo>
                      <a:pt x="590" y="340"/>
                      <a:pt x="638" y="268"/>
                      <a:pt x="734" y="230"/>
                    </a:cubicBezTo>
                    <a:cubicBezTo>
                      <a:pt x="744" y="228"/>
                      <a:pt x="746" y="226"/>
                      <a:pt x="746" y="220"/>
                    </a:cubicBezTo>
                    <a:cubicBezTo>
                      <a:pt x="746" y="214"/>
                      <a:pt x="743" y="214"/>
                      <a:pt x="741" y="211"/>
                    </a:cubicBezTo>
                    <a:cubicBezTo>
                      <a:pt x="703" y="196"/>
                      <a:pt x="602" y="153"/>
                      <a:pt x="569" y="12"/>
                    </a:cubicBezTo>
                    <a:cubicBezTo>
                      <a:pt x="566" y="2"/>
                      <a:pt x="566" y="0"/>
                      <a:pt x="552" y="0"/>
                    </a:cubicBezTo>
                    <a:cubicBezTo>
                      <a:pt x="545" y="0"/>
                      <a:pt x="535" y="0"/>
                      <a:pt x="535" y="10"/>
                    </a:cubicBezTo>
                    <a:cubicBezTo>
                      <a:pt x="535" y="12"/>
                      <a:pt x="542" y="65"/>
                      <a:pt x="578" y="122"/>
                    </a:cubicBezTo>
                    <a:cubicBezTo>
                      <a:pt x="595" y="146"/>
                      <a:pt x="619" y="175"/>
                      <a:pt x="655" y="204"/>
                    </a:cubicBezTo>
                    <a:cubicBezTo>
                      <a:pt x="446" y="204"/>
                      <a:pt x="238" y="204"/>
                      <a:pt x="29" y="204"/>
                    </a:cubicBezTo>
                    <a:cubicBezTo>
                      <a:pt x="15" y="204"/>
                      <a:pt x="0" y="204"/>
                      <a:pt x="0" y="220"/>
                    </a:cubicBezTo>
                    <a:cubicBezTo>
                      <a:pt x="0" y="237"/>
                      <a:pt x="15" y="237"/>
                      <a:pt x="29" y="237"/>
                    </a:cubicBezTo>
                    <a:cubicBezTo>
                      <a:pt x="238" y="237"/>
                      <a:pt x="446" y="237"/>
                      <a:pt x="655" y="2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4" name=""/>
              <p:cNvSpPr/>
              <p:nvPr/>
            </p:nvSpPr>
            <p:spPr>
              <a:xfrm>
                <a:off x="4443480" y="2798280"/>
                <a:ext cx="168480" cy="135720"/>
              </a:xfrm>
              <a:custGeom>
                <a:avLst/>
                <a:gdLst/>
                <a:ahLst/>
                <a:rect l="l" t="t" r="r" b="b"/>
                <a:pathLst>
                  <a:path w="472" h="381">
                    <a:moveTo>
                      <a:pt x="367" y="175"/>
                    </a:moveTo>
                    <a:cubicBezTo>
                      <a:pt x="367" y="41"/>
                      <a:pt x="290" y="0"/>
                      <a:pt x="228" y="0"/>
                    </a:cubicBezTo>
                    <a:cubicBezTo>
                      <a:pt x="113" y="0"/>
                      <a:pt x="0" y="120"/>
                      <a:pt x="0" y="240"/>
                    </a:cubicBezTo>
                    <a:cubicBezTo>
                      <a:pt x="0" y="316"/>
                      <a:pt x="50" y="381"/>
                      <a:pt x="137" y="381"/>
                    </a:cubicBezTo>
                    <a:cubicBezTo>
                      <a:pt x="189" y="381"/>
                      <a:pt x="252" y="362"/>
                      <a:pt x="314" y="311"/>
                    </a:cubicBezTo>
                    <a:cubicBezTo>
                      <a:pt x="326" y="355"/>
                      <a:pt x="353" y="381"/>
                      <a:pt x="391" y="381"/>
                    </a:cubicBezTo>
                    <a:cubicBezTo>
                      <a:pt x="436" y="381"/>
                      <a:pt x="463" y="335"/>
                      <a:pt x="463" y="321"/>
                    </a:cubicBezTo>
                    <a:cubicBezTo>
                      <a:pt x="463" y="316"/>
                      <a:pt x="458" y="314"/>
                      <a:pt x="451" y="314"/>
                    </a:cubicBezTo>
                    <a:cubicBezTo>
                      <a:pt x="446" y="314"/>
                      <a:pt x="444" y="316"/>
                      <a:pt x="441" y="321"/>
                    </a:cubicBezTo>
                    <a:cubicBezTo>
                      <a:pt x="427" y="362"/>
                      <a:pt x="396" y="362"/>
                      <a:pt x="393" y="362"/>
                    </a:cubicBezTo>
                    <a:cubicBezTo>
                      <a:pt x="367" y="362"/>
                      <a:pt x="367" y="297"/>
                      <a:pt x="367" y="278"/>
                    </a:cubicBezTo>
                    <a:cubicBezTo>
                      <a:pt x="367" y="259"/>
                      <a:pt x="367" y="259"/>
                      <a:pt x="377" y="247"/>
                    </a:cubicBezTo>
                    <a:cubicBezTo>
                      <a:pt x="456" y="149"/>
                      <a:pt x="440" y="116"/>
                      <a:pt x="472" y="50"/>
                    </a:cubicBezTo>
                    <a:cubicBezTo>
                      <a:pt x="472" y="48"/>
                      <a:pt x="472" y="41"/>
                      <a:pt x="463" y="41"/>
                    </a:cubicBezTo>
                    <a:cubicBezTo>
                      <a:pt x="456" y="41"/>
                      <a:pt x="456" y="43"/>
                      <a:pt x="451" y="60"/>
                    </a:cubicBezTo>
                    <a:cubicBezTo>
                      <a:pt x="434" y="113"/>
                      <a:pt x="408" y="177"/>
                      <a:pt x="367" y="225"/>
                    </a:cubicBezTo>
                    <a:cubicBezTo>
                      <a:pt x="367" y="208"/>
                      <a:pt x="367" y="192"/>
                      <a:pt x="367" y="175"/>
                    </a:cubicBezTo>
                    <a:moveTo>
                      <a:pt x="312" y="290"/>
                    </a:moveTo>
                    <a:cubicBezTo>
                      <a:pt x="237" y="355"/>
                      <a:pt x="173" y="362"/>
                      <a:pt x="139" y="362"/>
                    </a:cubicBezTo>
                    <a:cubicBezTo>
                      <a:pt x="89" y="362"/>
                      <a:pt x="62" y="326"/>
                      <a:pt x="62" y="271"/>
                    </a:cubicBezTo>
                    <a:cubicBezTo>
                      <a:pt x="62" y="230"/>
                      <a:pt x="84" y="139"/>
                      <a:pt x="113" y="96"/>
                    </a:cubicBezTo>
                    <a:cubicBezTo>
                      <a:pt x="151" y="36"/>
                      <a:pt x="197" y="19"/>
                      <a:pt x="225" y="19"/>
                    </a:cubicBezTo>
                    <a:cubicBezTo>
                      <a:pt x="309" y="19"/>
                      <a:pt x="309" y="129"/>
                      <a:pt x="309" y="194"/>
                    </a:cubicBezTo>
                    <a:cubicBezTo>
                      <a:pt x="309" y="225"/>
                      <a:pt x="309" y="275"/>
                      <a:pt x="312" y="29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5" name=""/>
              <p:cNvSpPr/>
              <p:nvPr/>
            </p:nvSpPr>
            <p:spPr>
              <a:xfrm>
                <a:off x="4697280" y="2705040"/>
                <a:ext cx="65880" cy="301320"/>
              </a:xfrm>
              <a:custGeom>
                <a:avLst/>
                <a:gdLst/>
                <a:ahLst/>
                <a:rect l="l" t="t" r="r" b="b"/>
                <a:pathLst>
                  <a:path w="187" h="841">
                    <a:moveTo>
                      <a:pt x="182" y="436"/>
                    </a:moveTo>
                    <a:cubicBezTo>
                      <a:pt x="187" y="424"/>
                      <a:pt x="187" y="424"/>
                      <a:pt x="187" y="422"/>
                    </a:cubicBezTo>
                    <a:cubicBezTo>
                      <a:pt x="187" y="420"/>
                      <a:pt x="187" y="417"/>
                      <a:pt x="182" y="408"/>
                    </a:cubicBezTo>
                    <a:cubicBezTo>
                      <a:pt x="133" y="278"/>
                      <a:pt x="85" y="149"/>
                      <a:pt x="36" y="20"/>
                    </a:cubicBezTo>
                    <a:cubicBezTo>
                      <a:pt x="31" y="5"/>
                      <a:pt x="26" y="0"/>
                      <a:pt x="17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20"/>
                      <a:pt x="0" y="22"/>
                      <a:pt x="2" y="32"/>
                    </a:cubicBezTo>
                    <a:cubicBezTo>
                      <a:pt x="53" y="162"/>
                      <a:pt x="103" y="292"/>
                      <a:pt x="153" y="422"/>
                    </a:cubicBezTo>
                    <a:cubicBezTo>
                      <a:pt x="103" y="551"/>
                      <a:pt x="53" y="681"/>
                      <a:pt x="2" y="810"/>
                    </a:cubicBezTo>
                    <a:cubicBezTo>
                      <a:pt x="0" y="819"/>
                      <a:pt x="0" y="819"/>
                      <a:pt x="0" y="824"/>
                    </a:cubicBezTo>
                    <a:cubicBezTo>
                      <a:pt x="0" y="834"/>
                      <a:pt x="7" y="841"/>
                      <a:pt x="17" y="841"/>
                    </a:cubicBezTo>
                    <a:cubicBezTo>
                      <a:pt x="26" y="841"/>
                      <a:pt x="31" y="831"/>
                      <a:pt x="34" y="824"/>
                    </a:cubicBezTo>
                    <a:cubicBezTo>
                      <a:pt x="83" y="695"/>
                      <a:pt x="133" y="566"/>
                      <a:pt x="182" y="43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496" name=""/>
          <p:cNvGrpSpPr/>
          <p:nvPr/>
        </p:nvGrpSpPr>
        <p:grpSpPr>
          <a:xfrm>
            <a:off x="3729600" y="1504800"/>
            <a:ext cx="719280" cy="358920"/>
            <a:chOff x="3729600" y="1504800"/>
            <a:chExt cx="719280" cy="358920"/>
          </a:xfrm>
        </p:grpSpPr>
        <p:grpSp>
          <p:nvGrpSpPr>
            <p:cNvPr id="497" name=""/>
            <p:cNvGrpSpPr/>
            <p:nvPr/>
          </p:nvGrpSpPr>
          <p:grpSpPr>
            <a:xfrm>
              <a:off x="3729600" y="1504800"/>
              <a:ext cx="719280" cy="358920"/>
              <a:chOff x="3729600" y="1504800"/>
              <a:chExt cx="719280" cy="358920"/>
            </a:xfrm>
          </p:grpSpPr>
          <p:sp>
            <p:nvSpPr>
              <p:cNvPr id="498" name=""/>
              <p:cNvSpPr/>
              <p:nvPr/>
            </p:nvSpPr>
            <p:spPr>
              <a:xfrm>
                <a:off x="3729600" y="1520280"/>
                <a:ext cx="703800" cy="327960"/>
              </a:xfrm>
              <a:custGeom>
                <a:avLst/>
                <a:gdLst/>
                <a:ahLst/>
                <a:rect l="l" t="t" r="r" b="b"/>
                <a:pathLst>
                  <a:path w="1959" h="915">
                    <a:moveTo>
                      <a:pt x="0" y="0"/>
                    </a:moveTo>
                    <a:cubicBezTo>
                      <a:pt x="653" y="0"/>
                      <a:pt x="1306" y="0"/>
                      <a:pt x="1959" y="0"/>
                    </a:cubicBezTo>
                    <a:cubicBezTo>
                      <a:pt x="1959" y="305"/>
                      <a:pt x="1959" y="610"/>
                      <a:pt x="1959" y="915"/>
                    </a:cubicBezTo>
                    <a:cubicBezTo>
                      <a:pt x="1306" y="915"/>
                      <a:pt x="653" y="915"/>
                      <a:pt x="0" y="915"/>
                    </a:cubicBezTo>
                    <a:cubicBezTo>
                      <a:pt x="0" y="610"/>
                      <a:pt x="0" y="305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9" name=""/>
              <p:cNvSpPr/>
              <p:nvPr/>
            </p:nvSpPr>
            <p:spPr>
              <a:xfrm>
                <a:off x="3750120" y="1562400"/>
                <a:ext cx="10800" cy="301320"/>
              </a:xfrm>
              <a:custGeom>
                <a:avLst/>
                <a:gdLst/>
                <a:ahLst/>
                <a:rect l="l" t="t" r="r" b="b"/>
                <a:pathLst>
                  <a:path w="34" h="841">
                    <a:moveTo>
                      <a:pt x="34" y="32"/>
                    </a:moveTo>
                    <a:cubicBezTo>
                      <a:pt x="34" y="17"/>
                      <a:pt x="34" y="0"/>
                      <a:pt x="17" y="0"/>
                    </a:cubicBezTo>
                    <a:cubicBezTo>
                      <a:pt x="0" y="0"/>
                      <a:pt x="0" y="17"/>
                      <a:pt x="0" y="32"/>
                    </a:cubicBezTo>
                    <a:cubicBezTo>
                      <a:pt x="0" y="291"/>
                      <a:pt x="0" y="550"/>
                      <a:pt x="0" y="810"/>
                    </a:cubicBezTo>
                    <a:cubicBezTo>
                      <a:pt x="0" y="827"/>
                      <a:pt x="0" y="841"/>
                      <a:pt x="17" y="841"/>
                    </a:cubicBezTo>
                    <a:cubicBezTo>
                      <a:pt x="34" y="841"/>
                      <a:pt x="34" y="827"/>
                      <a:pt x="34" y="810"/>
                    </a:cubicBezTo>
                    <a:cubicBezTo>
                      <a:pt x="34" y="550"/>
                      <a:pt x="34" y="291"/>
                      <a:pt x="34" y="3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0" name=""/>
              <p:cNvSpPr/>
              <p:nvPr/>
            </p:nvSpPr>
            <p:spPr>
              <a:xfrm>
                <a:off x="3812400" y="1579680"/>
                <a:ext cx="109800" cy="211680"/>
              </a:xfrm>
              <a:custGeom>
                <a:avLst/>
                <a:gdLst/>
                <a:ahLst/>
                <a:rect l="l" t="t" r="r" b="b"/>
                <a:pathLst>
                  <a:path w="309" h="592">
                    <a:moveTo>
                      <a:pt x="161" y="10"/>
                    </a:moveTo>
                    <a:cubicBezTo>
                      <a:pt x="161" y="8"/>
                      <a:pt x="161" y="0"/>
                      <a:pt x="151" y="0"/>
                    </a:cubicBezTo>
                    <a:cubicBezTo>
                      <a:pt x="132" y="0"/>
                      <a:pt x="70" y="8"/>
                      <a:pt x="48" y="8"/>
                    </a:cubicBezTo>
                    <a:cubicBezTo>
                      <a:pt x="41" y="10"/>
                      <a:pt x="31" y="10"/>
                      <a:pt x="31" y="24"/>
                    </a:cubicBezTo>
                    <a:cubicBezTo>
                      <a:pt x="31" y="36"/>
                      <a:pt x="41" y="36"/>
                      <a:pt x="53" y="36"/>
                    </a:cubicBezTo>
                    <a:cubicBezTo>
                      <a:pt x="94" y="36"/>
                      <a:pt x="94" y="41"/>
                      <a:pt x="94" y="51"/>
                    </a:cubicBezTo>
                    <a:cubicBezTo>
                      <a:pt x="94" y="55"/>
                      <a:pt x="86" y="84"/>
                      <a:pt x="82" y="101"/>
                    </a:cubicBezTo>
                    <a:cubicBezTo>
                      <a:pt x="59" y="193"/>
                      <a:pt x="37" y="285"/>
                      <a:pt x="15" y="376"/>
                    </a:cubicBezTo>
                    <a:cubicBezTo>
                      <a:pt x="3" y="417"/>
                      <a:pt x="0" y="431"/>
                      <a:pt x="0" y="460"/>
                    </a:cubicBezTo>
                    <a:cubicBezTo>
                      <a:pt x="0" y="539"/>
                      <a:pt x="46" y="592"/>
                      <a:pt x="108" y="592"/>
                    </a:cubicBezTo>
                    <a:cubicBezTo>
                      <a:pt x="206" y="592"/>
                      <a:pt x="309" y="467"/>
                      <a:pt x="309" y="345"/>
                    </a:cubicBezTo>
                    <a:cubicBezTo>
                      <a:pt x="309" y="269"/>
                      <a:pt x="266" y="211"/>
                      <a:pt x="199" y="211"/>
                    </a:cubicBezTo>
                    <a:cubicBezTo>
                      <a:pt x="158" y="211"/>
                      <a:pt x="125" y="235"/>
                      <a:pt x="98" y="261"/>
                    </a:cubicBezTo>
                    <a:cubicBezTo>
                      <a:pt x="119" y="178"/>
                      <a:pt x="140" y="94"/>
                      <a:pt x="161" y="10"/>
                    </a:cubicBezTo>
                    <a:moveTo>
                      <a:pt x="82" y="326"/>
                    </a:moveTo>
                    <a:cubicBezTo>
                      <a:pt x="89" y="309"/>
                      <a:pt x="89" y="307"/>
                      <a:pt x="96" y="297"/>
                    </a:cubicBezTo>
                    <a:cubicBezTo>
                      <a:pt x="137" y="242"/>
                      <a:pt x="175" y="230"/>
                      <a:pt x="197" y="230"/>
                    </a:cubicBezTo>
                    <a:cubicBezTo>
                      <a:pt x="226" y="230"/>
                      <a:pt x="249" y="254"/>
                      <a:pt x="249" y="309"/>
                    </a:cubicBezTo>
                    <a:cubicBezTo>
                      <a:pt x="249" y="360"/>
                      <a:pt x="221" y="455"/>
                      <a:pt x="206" y="486"/>
                    </a:cubicBezTo>
                    <a:cubicBezTo>
                      <a:pt x="178" y="544"/>
                      <a:pt x="139" y="573"/>
                      <a:pt x="108" y="573"/>
                    </a:cubicBezTo>
                    <a:cubicBezTo>
                      <a:pt x="79" y="573"/>
                      <a:pt x="50" y="551"/>
                      <a:pt x="50" y="489"/>
                    </a:cubicBezTo>
                    <a:cubicBezTo>
                      <a:pt x="50" y="472"/>
                      <a:pt x="50" y="458"/>
                      <a:pt x="65" y="405"/>
                    </a:cubicBezTo>
                    <a:cubicBezTo>
                      <a:pt x="70" y="379"/>
                      <a:pt x="76" y="352"/>
                      <a:pt x="82" y="3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1" name=""/>
              <p:cNvSpPr/>
              <p:nvPr/>
            </p:nvSpPr>
            <p:spPr>
              <a:xfrm>
                <a:off x="3953880" y="1757520"/>
                <a:ext cx="34200" cy="88920"/>
              </a:xfrm>
              <a:custGeom>
                <a:avLst/>
                <a:gdLst/>
                <a:ahLst/>
                <a:rect l="l" t="t" r="r" b="b"/>
                <a:pathLst>
                  <a:path w="99" h="251">
                    <a:moveTo>
                      <a:pt x="99" y="88"/>
                    </a:moveTo>
                    <a:cubicBezTo>
                      <a:pt x="99" y="33"/>
                      <a:pt x="79" y="0"/>
                      <a:pt x="46" y="0"/>
                    </a:cubicBezTo>
                    <a:cubicBezTo>
                      <a:pt x="17" y="0"/>
                      <a:pt x="0" y="21"/>
                      <a:pt x="0" y="45"/>
                    </a:cubicBezTo>
                    <a:cubicBezTo>
                      <a:pt x="0" y="67"/>
                      <a:pt x="17" y="88"/>
                      <a:pt x="46" y="88"/>
                    </a:cubicBezTo>
                    <a:cubicBezTo>
                      <a:pt x="55" y="88"/>
                      <a:pt x="67" y="86"/>
                      <a:pt x="75" y="79"/>
                    </a:cubicBezTo>
                    <a:cubicBezTo>
                      <a:pt x="77" y="76"/>
                      <a:pt x="78" y="77"/>
                      <a:pt x="79" y="76"/>
                    </a:cubicBezTo>
                    <a:cubicBezTo>
                      <a:pt x="80" y="80"/>
                      <a:pt x="82" y="76"/>
                      <a:pt x="82" y="88"/>
                    </a:cubicBezTo>
                    <a:cubicBezTo>
                      <a:pt x="82" y="151"/>
                      <a:pt x="52" y="202"/>
                      <a:pt x="24" y="230"/>
                    </a:cubicBezTo>
                    <a:cubicBezTo>
                      <a:pt x="16" y="238"/>
                      <a:pt x="15" y="239"/>
                      <a:pt x="15" y="242"/>
                    </a:cubicBezTo>
                    <a:cubicBezTo>
                      <a:pt x="15" y="249"/>
                      <a:pt x="20" y="251"/>
                      <a:pt x="24" y="251"/>
                    </a:cubicBezTo>
                    <a:cubicBezTo>
                      <a:pt x="32" y="251"/>
                      <a:pt x="99" y="186"/>
                      <a:pt x="99" y="8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2" name=""/>
              <p:cNvSpPr/>
              <p:nvPr/>
            </p:nvSpPr>
            <p:spPr>
              <a:xfrm>
                <a:off x="4087800" y="1578240"/>
                <a:ext cx="183960" cy="10440"/>
              </a:xfrm>
              <a:custGeom>
                <a:avLst/>
                <a:gdLst/>
                <a:ahLst/>
                <a:rect l="l" t="t" r="r" b="b"/>
                <a:pathLst>
                  <a:path w="515" h="33">
                    <a:moveTo>
                      <a:pt x="487" y="33"/>
                    </a:moveTo>
                    <a:cubicBezTo>
                      <a:pt x="501" y="33"/>
                      <a:pt x="515" y="33"/>
                      <a:pt x="515" y="16"/>
                    </a:cubicBezTo>
                    <a:cubicBezTo>
                      <a:pt x="515" y="0"/>
                      <a:pt x="501" y="0"/>
                      <a:pt x="487" y="0"/>
                    </a:cubicBezTo>
                    <a:cubicBezTo>
                      <a:pt x="335" y="0"/>
                      <a:pt x="183" y="0"/>
                      <a:pt x="31" y="0"/>
                    </a:cubicBezTo>
                    <a:cubicBezTo>
                      <a:pt x="17" y="0"/>
                      <a:pt x="0" y="0"/>
                      <a:pt x="0" y="16"/>
                    </a:cubicBezTo>
                    <a:cubicBezTo>
                      <a:pt x="0" y="33"/>
                      <a:pt x="17" y="33"/>
                      <a:pt x="31" y="33"/>
                    </a:cubicBezTo>
                    <a:cubicBezTo>
                      <a:pt x="183" y="33"/>
                      <a:pt x="335" y="33"/>
                      <a:pt x="487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3" name=""/>
              <p:cNvSpPr/>
              <p:nvPr/>
            </p:nvSpPr>
            <p:spPr>
              <a:xfrm>
                <a:off x="4079880" y="1504800"/>
                <a:ext cx="267120" cy="156240"/>
              </a:xfrm>
              <a:custGeom>
                <a:avLst/>
                <a:gdLst/>
                <a:ahLst/>
                <a:rect l="l" t="t" r="r" b="b"/>
                <a:pathLst>
                  <a:path w="746" h="438">
                    <a:moveTo>
                      <a:pt x="655" y="237"/>
                    </a:moveTo>
                    <a:cubicBezTo>
                      <a:pt x="609" y="271"/>
                      <a:pt x="585" y="307"/>
                      <a:pt x="581" y="316"/>
                    </a:cubicBezTo>
                    <a:cubicBezTo>
                      <a:pt x="542" y="374"/>
                      <a:pt x="550" y="391"/>
                      <a:pt x="535" y="429"/>
                    </a:cubicBezTo>
                    <a:cubicBezTo>
                      <a:pt x="535" y="438"/>
                      <a:pt x="545" y="438"/>
                      <a:pt x="552" y="438"/>
                    </a:cubicBezTo>
                    <a:cubicBezTo>
                      <a:pt x="566" y="438"/>
                      <a:pt x="566" y="436"/>
                      <a:pt x="571" y="421"/>
                    </a:cubicBezTo>
                    <a:cubicBezTo>
                      <a:pt x="590" y="340"/>
                      <a:pt x="638" y="268"/>
                      <a:pt x="734" y="230"/>
                    </a:cubicBezTo>
                    <a:cubicBezTo>
                      <a:pt x="744" y="228"/>
                      <a:pt x="746" y="226"/>
                      <a:pt x="746" y="220"/>
                    </a:cubicBezTo>
                    <a:cubicBezTo>
                      <a:pt x="746" y="214"/>
                      <a:pt x="743" y="214"/>
                      <a:pt x="741" y="211"/>
                    </a:cubicBezTo>
                    <a:cubicBezTo>
                      <a:pt x="703" y="196"/>
                      <a:pt x="602" y="153"/>
                      <a:pt x="569" y="12"/>
                    </a:cubicBezTo>
                    <a:cubicBezTo>
                      <a:pt x="566" y="2"/>
                      <a:pt x="566" y="0"/>
                      <a:pt x="552" y="0"/>
                    </a:cubicBezTo>
                    <a:cubicBezTo>
                      <a:pt x="545" y="0"/>
                      <a:pt x="535" y="0"/>
                      <a:pt x="535" y="10"/>
                    </a:cubicBezTo>
                    <a:cubicBezTo>
                      <a:pt x="535" y="12"/>
                      <a:pt x="542" y="65"/>
                      <a:pt x="578" y="122"/>
                    </a:cubicBezTo>
                    <a:cubicBezTo>
                      <a:pt x="595" y="146"/>
                      <a:pt x="619" y="175"/>
                      <a:pt x="655" y="204"/>
                    </a:cubicBezTo>
                    <a:cubicBezTo>
                      <a:pt x="446" y="204"/>
                      <a:pt x="238" y="204"/>
                      <a:pt x="29" y="204"/>
                    </a:cubicBezTo>
                    <a:cubicBezTo>
                      <a:pt x="15" y="204"/>
                      <a:pt x="0" y="204"/>
                      <a:pt x="0" y="220"/>
                    </a:cubicBezTo>
                    <a:cubicBezTo>
                      <a:pt x="0" y="237"/>
                      <a:pt x="15" y="237"/>
                      <a:pt x="29" y="237"/>
                    </a:cubicBezTo>
                    <a:cubicBezTo>
                      <a:pt x="238" y="237"/>
                      <a:pt x="446" y="237"/>
                      <a:pt x="655" y="2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4" name=""/>
              <p:cNvSpPr/>
              <p:nvPr/>
            </p:nvSpPr>
            <p:spPr>
              <a:xfrm>
                <a:off x="4129200" y="1655640"/>
                <a:ext cx="168480" cy="135720"/>
              </a:xfrm>
              <a:custGeom>
                <a:avLst/>
                <a:gdLst/>
                <a:ahLst/>
                <a:rect l="l" t="t" r="r" b="b"/>
                <a:pathLst>
                  <a:path w="472" h="381">
                    <a:moveTo>
                      <a:pt x="367" y="175"/>
                    </a:moveTo>
                    <a:cubicBezTo>
                      <a:pt x="367" y="41"/>
                      <a:pt x="290" y="0"/>
                      <a:pt x="228" y="0"/>
                    </a:cubicBezTo>
                    <a:cubicBezTo>
                      <a:pt x="113" y="0"/>
                      <a:pt x="0" y="120"/>
                      <a:pt x="0" y="240"/>
                    </a:cubicBezTo>
                    <a:cubicBezTo>
                      <a:pt x="0" y="316"/>
                      <a:pt x="50" y="381"/>
                      <a:pt x="137" y="381"/>
                    </a:cubicBezTo>
                    <a:cubicBezTo>
                      <a:pt x="189" y="381"/>
                      <a:pt x="252" y="362"/>
                      <a:pt x="314" y="311"/>
                    </a:cubicBezTo>
                    <a:cubicBezTo>
                      <a:pt x="326" y="355"/>
                      <a:pt x="353" y="381"/>
                      <a:pt x="391" y="381"/>
                    </a:cubicBezTo>
                    <a:cubicBezTo>
                      <a:pt x="436" y="381"/>
                      <a:pt x="463" y="335"/>
                      <a:pt x="463" y="321"/>
                    </a:cubicBezTo>
                    <a:cubicBezTo>
                      <a:pt x="463" y="316"/>
                      <a:pt x="458" y="314"/>
                      <a:pt x="451" y="314"/>
                    </a:cubicBezTo>
                    <a:cubicBezTo>
                      <a:pt x="446" y="314"/>
                      <a:pt x="444" y="316"/>
                      <a:pt x="441" y="321"/>
                    </a:cubicBezTo>
                    <a:cubicBezTo>
                      <a:pt x="427" y="362"/>
                      <a:pt x="396" y="362"/>
                      <a:pt x="393" y="362"/>
                    </a:cubicBezTo>
                    <a:cubicBezTo>
                      <a:pt x="367" y="362"/>
                      <a:pt x="367" y="297"/>
                      <a:pt x="367" y="278"/>
                    </a:cubicBezTo>
                    <a:cubicBezTo>
                      <a:pt x="367" y="259"/>
                      <a:pt x="367" y="259"/>
                      <a:pt x="377" y="247"/>
                    </a:cubicBezTo>
                    <a:cubicBezTo>
                      <a:pt x="456" y="149"/>
                      <a:pt x="440" y="116"/>
                      <a:pt x="472" y="50"/>
                    </a:cubicBezTo>
                    <a:cubicBezTo>
                      <a:pt x="472" y="48"/>
                      <a:pt x="472" y="41"/>
                      <a:pt x="463" y="41"/>
                    </a:cubicBezTo>
                    <a:cubicBezTo>
                      <a:pt x="456" y="41"/>
                      <a:pt x="456" y="43"/>
                      <a:pt x="451" y="60"/>
                    </a:cubicBezTo>
                    <a:cubicBezTo>
                      <a:pt x="434" y="113"/>
                      <a:pt x="408" y="177"/>
                      <a:pt x="367" y="225"/>
                    </a:cubicBezTo>
                    <a:cubicBezTo>
                      <a:pt x="367" y="208"/>
                      <a:pt x="367" y="192"/>
                      <a:pt x="367" y="175"/>
                    </a:cubicBezTo>
                    <a:moveTo>
                      <a:pt x="312" y="290"/>
                    </a:moveTo>
                    <a:cubicBezTo>
                      <a:pt x="237" y="355"/>
                      <a:pt x="173" y="362"/>
                      <a:pt x="139" y="362"/>
                    </a:cubicBezTo>
                    <a:cubicBezTo>
                      <a:pt x="89" y="362"/>
                      <a:pt x="62" y="326"/>
                      <a:pt x="62" y="271"/>
                    </a:cubicBezTo>
                    <a:cubicBezTo>
                      <a:pt x="62" y="230"/>
                      <a:pt x="84" y="139"/>
                      <a:pt x="113" y="96"/>
                    </a:cubicBezTo>
                    <a:cubicBezTo>
                      <a:pt x="151" y="36"/>
                      <a:pt x="197" y="19"/>
                      <a:pt x="225" y="19"/>
                    </a:cubicBezTo>
                    <a:cubicBezTo>
                      <a:pt x="309" y="19"/>
                      <a:pt x="309" y="129"/>
                      <a:pt x="309" y="194"/>
                    </a:cubicBezTo>
                    <a:cubicBezTo>
                      <a:pt x="309" y="225"/>
                      <a:pt x="309" y="275"/>
                      <a:pt x="312" y="29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5" name=""/>
              <p:cNvSpPr/>
              <p:nvPr/>
            </p:nvSpPr>
            <p:spPr>
              <a:xfrm>
                <a:off x="4383000" y="1562400"/>
                <a:ext cx="65880" cy="301320"/>
              </a:xfrm>
              <a:custGeom>
                <a:avLst/>
                <a:gdLst/>
                <a:ahLst/>
                <a:rect l="l" t="t" r="r" b="b"/>
                <a:pathLst>
                  <a:path w="187" h="841">
                    <a:moveTo>
                      <a:pt x="182" y="436"/>
                    </a:moveTo>
                    <a:cubicBezTo>
                      <a:pt x="187" y="424"/>
                      <a:pt x="187" y="424"/>
                      <a:pt x="187" y="422"/>
                    </a:cubicBezTo>
                    <a:cubicBezTo>
                      <a:pt x="187" y="420"/>
                      <a:pt x="187" y="417"/>
                      <a:pt x="182" y="408"/>
                    </a:cubicBezTo>
                    <a:cubicBezTo>
                      <a:pt x="133" y="278"/>
                      <a:pt x="85" y="149"/>
                      <a:pt x="36" y="20"/>
                    </a:cubicBezTo>
                    <a:cubicBezTo>
                      <a:pt x="31" y="5"/>
                      <a:pt x="26" y="0"/>
                      <a:pt x="17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20"/>
                      <a:pt x="0" y="22"/>
                      <a:pt x="2" y="32"/>
                    </a:cubicBezTo>
                    <a:cubicBezTo>
                      <a:pt x="53" y="162"/>
                      <a:pt x="103" y="292"/>
                      <a:pt x="153" y="422"/>
                    </a:cubicBezTo>
                    <a:cubicBezTo>
                      <a:pt x="103" y="551"/>
                      <a:pt x="53" y="681"/>
                      <a:pt x="2" y="810"/>
                    </a:cubicBezTo>
                    <a:cubicBezTo>
                      <a:pt x="0" y="819"/>
                      <a:pt x="0" y="819"/>
                      <a:pt x="0" y="824"/>
                    </a:cubicBezTo>
                    <a:cubicBezTo>
                      <a:pt x="0" y="834"/>
                      <a:pt x="7" y="841"/>
                      <a:pt x="17" y="841"/>
                    </a:cubicBezTo>
                    <a:cubicBezTo>
                      <a:pt x="26" y="841"/>
                      <a:pt x="31" y="831"/>
                      <a:pt x="34" y="824"/>
                    </a:cubicBezTo>
                    <a:cubicBezTo>
                      <a:pt x="83" y="695"/>
                      <a:pt x="133" y="566"/>
                      <a:pt x="182" y="43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506" name=""/>
          <p:cNvGrpSpPr/>
          <p:nvPr/>
        </p:nvGrpSpPr>
        <p:grpSpPr>
          <a:xfrm>
            <a:off x="5112360" y="2689920"/>
            <a:ext cx="324360" cy="300960"/>
            <a:chOff x="5112360" y="2689920"/>
            <a:chExt cx="324360" cy="300960"/>
          </a:xfrm>
        </p:grpSpPr>
        <p:grpSp>
          <p:nvGrpSpPr>
            <p:cNvPr id="507" name=""/>
            <p:cNvGrpSpPr/>
            <p:nvPr/>
          </p:nvGrpSpPr>
          <p:grpSpPr>
            <a:xfrm>
              <a:off x="5112360" y="2689920"/>
              <a:ext cx="324360" cy="300960"/>
              <a:chOff x="5112360" y="2689920"/>
              <a:chExt cx="324360" cy="300960"/>
            </a:xfrm>
          </p:grpSpPr>
          <p:sp>
            <p:nvSpPr>
              <p:cNvPr id="508" name=""/>
              <p:cNvSpPr/>
              <p:nvPr/>
            </p:nvSpPr>
            <p:spPr>
              <a:xfrm>
                <a:off x="5112360" y="2705400"/>
                <a:ext cx="308880" cy="270000"/>
              </a:xfrm>
              <a:custGeom>
                <a:avLst/>
                <a:gdLst/>
                <a:ahLst/>
                <a:rect l="l" t="t" r="r" b="b"/>
                <a:pathLst>
                  <a:path w="862" h="754">
                    <a:moveTo>
                      <a:pt x="431" y="754"/>
                    </a:moveTo>
                    <a:cubicBezTo>
                      <a:pt x="287" y="754"/>
                      <a:pt x="144" y="754"/>
                      <a:pt x="0" y="754"/>
                    </a:cubicBezTo>
                    <a:cubicBezTo>
                      <a:pt x="0" y="503"/>
                      <a:pt x="0" y="251"/>
                      <a:pt x="0" y="0"/>
                    </a:cubicBezTo>
                    <a:cubicBezTo>
                      <a:pt x="287" y="0"/>
                      <a:pt x="575" y="0"/>
                      <a:pt x="862" y="0"/>
                    </a:cubicBezTo>
                    <a:cubicBezTo>
                      <a:pt x="862" y="251"/>
                      <a:pt x="862" y="503"/>
                      <a:pt x="862" y="754"/>
                    </a:cubicBezTo>
                    <a:cubicBezTo>
                      <a:pt x="718" y="754"/>
                      <a:pt x="575" y="754"/>
                      <a:pt x="431" y="754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9" name=""/>
              <p:cNvSpPr/>
              <p:nvPr/>
            </p:nvSpPr>
            <p:spPr>
              <a:xfrm>
                <a:off x="5132880" y="2689920"/>
                <a:ext cx="10800" cy="300960"/>
              </a:xfrm>
              <a:custGeom>
                <a:avLst/>
                <a:gdLst/>
                <a:ahLst/>
                <a:rect l="l" t="t" r="r" b="b"/>
                <a:pathLst>
                  <a:path w="34" h="840">
                    <a:moveTo>
                      <a:pt x="34" y="31"/>
                    </a:moveTo>
                    <a:cubicBezTo>
                      <a:pt x="34" y="17"/>
                      <a:pt x="34" y="0"/>
                      <a:pt x="17" y="0"/>
                    </a:cubicBezTo>
                    <a:cubicBezTo>
                      <a:pt x="0" y="0"/>
                      <a:pt x="0" y="17"/>
                      <a:pt x="0" y="31"/>
                    </a:cubicBezTo>
                    <a:cubicBezTo>
                      <a:pt x="0" y="290"/>
                      <a:pt x="0" y="550"/>
                      <a:pt x="0" y="809"/>
                    </a:cubicBezTo>
                    <a:cubicBezTo>
                      <a:pt x="0" y="823"/>
                      <a:pt x="0" y="840"/>
                      <a:pt x="17" y="840"/>
                    </a:cubicBezTo>
                    <a:cubicBezTo>
                      <a:pt x="34" y="840"/>
                      <a:pt x="34" y="823"/>
                      <a:pt x="34" y="809"/>
                    </a:cubicBezTo>
                    <a:cubicBezTo>
                      <a:pt x="34" y="550"/>
                      <a:pt x="34" y="290"/>
                      <a:pt x="34" y="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0" name=""/>
              <p:cNvSpPr/>
              <p:nvPr/>
            </p:nvSpPr>
            <p:spPr>
              <a:xfrm>
                <a:off x="5189760" y="2782800"/>
                <a:ext cx="149400" cy="135720"/>
              </a:xfrm>
              <a:custGeom>
                <a:avLst/>
                <a:gdLst/>
                <a:ahLst/>
                <a:rect l="l" t="t" r="r" b="b"/>
                <a:pathLst>
                  <a:path w="419" h="381">
                    <a:moveTo>
                      <a:pt x="257" y="118"/>
                    </a:moveTo>
                    <a:cubicBezTo>
                      <a:pt x="261" y="96"/>
                      <a:pt x="281" y="20"/>
                      <a:pt x="340" y="20"/>
                    </a:cubicBezTo>
                    <a:cubicBezTo>
                      <a:pt x="343" y="20"/>
                      <a:pt x="364" y="20"/>
                      <a:pt x="381" y="29"/>
                    </a:cubicBezTo>
                    <a:cubicBezTo>
                      <a:pt x="357" y="34"/>
                      <a:pt x="340" y="55"/>
                      <a:pt x="340" y="75"/>
                    </a:cubicBezTo>
                    <a:cubicBezTo>
                      <a:pt x="340" y="89"/>
                      <a:pt x="350" y="106"/>
                      <a:pt x="374" y="106"/>
                    </a:cubicBezTo>
                    <a:cubicBezTo>
                      <a:pt x="391" y="106"/>
                      <a:pt x="419" y="89"/>
                      <a:pt x="419" y="55"/>
                    </a:cubicBezTo>
                    <a:cubicBezTo>
                      <a:pt x="419" y="12"/>
                      <a:pt x="369" y="0"/>
                      <a:pt x="340" y="0"/>
                    </a:cubicBezTo>
                    <a:cubicBezTo>
                      <a:pt x="293" y="0"/>
                      <a:pt x="261" y="46"/>
                      <a:pt x="252" y="65"/>
                    </a:cubicBezTo>
                    <a:cubicBezTo>
                      <a:pt x="230" y="10"/>
                      <a:pt x="185" y="0"/>
                      <a:pt x="161" y="0"/>
                    </a:cubicBezTo>
                    <a:cubicBezTo>
                      <a:pt x="75" y="0"/>
                      <a:pt x="27" y="108"/>
                      <a:pt x="27" y="130"/>
                    </a:cubicBezTo>
                    <a:cubicBezTo>
                      <a:pt x="27" y="139"/>
                      <a:pt x="34" y="139"/>
                      <a:pt x="36" y="139"/>
                    </a:cubicBezTo>
                    <a:cubicBezTo>
                      <a:pt x="43" y="139"/>
                      <a:pt x="46" y="137"/>
                      <a:pt x="48" y="130"/>
                    </a:cubicBezTo>
                    <a:cubicBezTo>
                      <a:pt x="75" y="41"/>
                      <a:pt x="132" y="20"/>
                      <a:pt x="161" y="20"/>
                    </a:cubicBezTo>
                    <a:cubicBezTo>
                      <a:pt x="175" y="20"/>
                      <a:pt x="204" y="27"/>
                      <a:pt x="204" y="75"/>
                    </a:cubicBezTo>
                    <a:cubicBezTo>
                      <a:pt x="204" y="101"/>
                      <a:pt x="192" y="158"/>
                      <a:pt x="161" y="276"/>
                    </a:cubicBezTo>
                    <a:cubicBezTo>
                      <a:pt x="146" y="328"/>
                      <a:pt x="118" y="362"/>
                      <a:pt x="79" y="362"/>
                    </a:cubicBezTo>
                    <a:cubicBezTo>
                      <a:pt x="75" y="362"/>
                      <a:pt x="55" y="362"/>
                      <a:pt x="39" y="352"/>
                    </a:cubicBezTo>
                    <a:cubicBezTo>
                      <a:pt x="58" y="348"/>
                      <a:pt x="77" y="331"/>
                      <a:pt x="77" y="307"/>
                    </a:cubicBezTo>
                    <a:cubicBezTo>
                      <a:pt x="77" y="283"/>
                      <a:pt x="58" y="278"/>
                      <a:pt x="46" y="278"/>
                    </a:cubicBezTo>
                    <a:cubicBezTo>
                      <a:pt x="22" y="278"/>
                      <a:pt x="0" y="300"/>
                      <a:pt x="0" y="326"/>
                    </a:cubicBezTo>
                    <a:cubicBezTo>
                      <a:pt x="0" y="364"/>
                      <a:pt x="41" y="381"/>
                      <a:pt x="79" y="381"/>
                    </a:cubicBezTo>
                    <a:cubicBezTo>
                      <a:pt x="134" y="381"/>
                      <a:pt x="166" y="321"/>
                      <a:pt x="168" y="316"/>
                    </a:cubicBezTo>
                    <a:cubicBezTo>
                      <a:pt x="178" y="348"/>
                      <a:pt x="209" y="381"/>
                      <a:pt x="259" y="381"/>
                    </a:cubicBezTo>
                    <a:cubicBezTo>
                      <a:pt x="345" y="381"/>
                      <a:pt x="393" y="273"/>
                      <a:pt x="393" y="252"/>
                    </a:cubicBezTo>
                    <a:cubicBezTo>
                      <a:pt x="393" y="245"/>
                      <a:pt x="386" y="245"/>
                      <a:pt x="384" y="245"/>
                    </a:cubicBezTo>
                    <a:cubicBezTo>
                      <a:pt x="374" y="245"/>
                      <a:pt x="374" y="247"/>
                      <a:pt x="372" y="252"/>
                    </a:cubicBezTo>
                    <a:cubicBezTo>
                      <a:pt x="343" y="343"/>
                      <a:pt x="288" y="362"/>
                      <a:pt x="259" y="362"/>
                    </a:cubicBezTo>
                    <a:cubicBezTo>
                      <a:pt x="228" y="362"/>
                      <a:pt x="214" y="336"/>
                      <a:pt x="214" y="307"/>
                    </a:cubicBezTo>
                    <a:cubicBezTo>
                      <a:pt x="214" y="288"/>
                      <a:pt x="218" y="271"/>
                      <a:pt x="228" y="233"/>
                    </a:cubicBezTo>
                    <a:cubicBezTo>
                      <a:pt x="237" y="194"/>
                      <a:pt x="247" y="156"/>
                      <a:pt x="257" y="1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1" name=""/>
              <p:cNvSpPr/>
              <p:nvPr/>
            </p:nvSpPr>
            <p:spPr>
              <a:xfrm>
                <a:off x="5370840" y="2689920"/>
                <a:ext cx="65880" cy="300960"/>
              </a:xfrm>
              <a:custGeom>
                <a:avLst/>
                <a:gdLst/>
                <a:ahLst/>
                <a:rect l="l" t="t" r="r" b="b"/>
                <a:pathLst>
                  <a:path w="187" h="840">
                    <a:moveTo>
                      <a:pt x="182" y="433"/>
                    </a:moveTo>
                    <a:cubicBezTo>
                      <a:pt x="187" y="424"/>
                      <a:pt x="187" y="425"/>
                      <a:pt x="187" y="421"/>
                    </a:cubicBezTo>
                    <a:cubicBezTo>
                      <a:pt x="187" y="418"/>
                      <a:pt x="187" y="416"/>
                      <a:pt x="182" y="407"/>
                    </a:cubicBezTo>
                    <a:cubicBezTo>
                      <a:pt x="134" y="278"/>
                      <a:pt x="85" y="148"/>
                      <a:pt x="36" y="19"/>
                    </a:cubicBezTo>
                    <a:cubicBezTo>
                      <a:pt x="31" y="5"/>
                      <a:pt x="25" y="0"/>
                      <a:pt x="17" y="0"/>
                    </a:cubicBezTo>
                    <a:cubicBezTo>
                      <a:pt x="9" y="0"/>
                      <a:pt x="0" y="7"/>
                      <a:pt x="0" y="17"/>
                    </a:cubicBezTo>
                    <a:cubicBezTo>
                      <a:pt x="0" y="19"/>
                      <a:pt x="0" y="21"/>
                      <a:pt x="3" y="31"/>
                    </a:cubicBezTo>
                    <a:cubicBezTo>
                      <a:pt x="52" y="161"/>
                      <a:pt x="102" y="291"/>
                      <a:pt x="151" y="421"/>
                    </a:cubicBezTo>
                    <a:cubicBezTo>
                      <a:pt x="102" y="550"/>
                      <a:pt x="52" y="678"/>
                      <a:pt x="3" y="807"/>
                    </a:cubicBezTo>
                    <a:cubicBezTo>
                      <a:pt x="0" y="816"/>
                      <a:pt x="0" y="819"/>
                      <a:pt x="0" y="823"/>
                    </a:cubicBezTo>
                    <a:cubicBezTo>
                      <a:pt x="0" y="833"/>
                      <a:pt x="7" y="840"/>
                      <a:pt x="17" y="840"/>
                    </a:cubicBezTo>
                    <a:cubicBezTo>
                      <a:pt x="27" y="840"/>
                      <a:pt x="31" y="831"/>
                      <a:pt x="34" y="823"/>
                    </a:cubicBezTo>
                    <a:cubicBezTo>
                      <a:pt x="83" y="693"/>
                      <a:pt x="133" y="563"/>
                      <a:pt x="182" y="4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512" name=""/>
          <p:cNvGrpSpPr/>
          <p:nvPr/>
        </p:nvGrpSpPr>
        <p:grpSpPr>
          <a:xfrm>
            <a:off x="4114800" y="3429000"/>
            <a:ext cx="3369240" cy="360720"/>
            <a:chOff x="4114800" y="3429000"/>
            <a:chExt cx="3369240" cy="360720"/>
          </a:xfrm>
        </p:grpSpPr>
        <p:grpSp>
          <p:nvGrpSpPr>
            <p:cNvPr id="513" name=""/>
            <p:cNvGrpSpPr/>
            <p:nvPr/>
          </p:nvGrpSpPr>
          <p:grpSpPr>
            <a:xfrm>
              <a:off x="4114800" y="3429000"/>
              <a:ext cx="3369240" cy="360720"/>
              <a:chOff x="4114800" y="3429000"/>
              <a:chExt cx="3369240" cy="360720"/>
            </a:xfrm>
          </p:grpSpPr>
          <p:sp>
            <p:nvSpPr>
              <p:cNvPr id="514" name=""/>
              <p:cNvSpPr/>
              <p:nvPr/>
            </p:nvSpPr>
            <p:spPr>
              <a:xfrm>
                <a:off x="4118400" y="3444480"/>
                <a:ext cx="3350520" cy="329760"/>
              </a:xfrm>
              <a:custGeom>
                <a:avLst/>
                <a:gdLst/>
                <a:ahLst/>
                <a:rect l="l" t="t" r="r" b="b"/>
                <a:pathLst>
                  <a:path w="9311" h="920">
                    <a:moveTo>
                      <a:pt x="4654" y="920"/>
                    </a:moveTo>
                    <a:cubicBezTo>
                      <a:pt x="3103" y="920"/>
                      <a:pt x="1551" y="920"/>
                      <a:pt x="0" y="920"/>
                    </a:cubicBezTo>
                    <a:cubicBezTo>
                      <a:pt x="0" y="613"/>
                      <a:pt x="0" y="307"/>
                      <a:pt x="0" y="0"/>
                    </a:cubicBezTo>
                    <a:cubicBezTo>
                      <a:pt x="3103" y="0"/>
                      <a:pt x="6207" y="0"/>
                      <a:pt x="9311" y="0"/>
                    </a:cubicBezTo>
                    <a:cubicBezTo>
                      <a:pt x="9311" y="307"/>
                      <a:pt x="9311" y="613"/>
                      <a:pt x="9311" y="920"/>
                    </a:cubicBezTo>
                    <a:cubicBezTo>
                      <a:pt x="7759" y="920"/>
                      <a:pt x="6207" y="920"/>
                      <a:pt x="4654" y="9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5" name=""/>
              <p:cNvSpPr/>
              <p:nvPr/>
            </p:nvSpPr>
            <p:spPr>
              <a:xfrm>
                <a:off x="4206240" y="3429000"/>
                <a:ext cx="79920" cy="45000"/>
              </a:xfrm>
              <a:custGeom>
                <a:avLst/>
                <a:gdLst/>
                <a:ahLst/>
                <a:rect l="l" t="t" r="r" b="b"/>
                <a:pathLst>
                  <a:path w="226" h="129">
                    <a:moveTo>
                      <a:pt x="113" y="0"/>
                    </a:moveTo>
                    <a:cubicBezTo>
                      <a:pt x="75" y="38"/>
                      <a:pt x="38" y="77"/>
                      <a:pt x="0" y="115"/>
                    </a:cubicBezTo>
                    <a:cubicBezTo>
                      <a:pt x="5" y="120"/>
                      <a:pt x="10" y="125"/>
                      <a:pt x="15" y="129"/>
                    </a:cubicBezTo>
                    <a:cubicBezTo>
                      <a:pt x="47" y="101"/>
                      <a:pt x="80" y="72"/>
                      <a:pt x="113" y="43"/>
                    </a:cubicBezTo>
                    <a:cubicBezTo>
                      <a:pt x="145" y="72"/>
                      <a:pt x="177" y="101"/>
                      <a:pt x="209" y="129"/>
                    </a:cubicBezTo>
                    <a:cubicBezTo>
                      <a:pt x="215" y="125"/>
                      <a:pt x="220" y="120"/>
                      <a:pt x="226" y="115"/>
                    </a:cubicBezTo>
                    <a:cubicBezTo>
                      <a:pt x="188" y="77"/>
                      <a:pt x="151" y="38"/>
                      <a:pt x="11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6" name=""/>
              <p:cNvSpPr/>
              <p:nvPr/>
            </p:nvSpPr>
            <p:spPr>
              <a:xfrm>
                <a:off x="4114800" y="3510000"/>
                <a:ext cx="213840" cy="203760"/>
              </a:xfrm>
              <a:custGeom>
                <a:avLst/>
                <a:gdLst/>
                <a:ahLst/>
                <a:rect l="l" t="t" r="r" b="b"/>
                <a:pathLst>
                  <a:path w="598" h="570">
                    <a:moveTo>
                      <a:pt x="223" y="297"/>
                    </a:moveTo>
                    <a:cubicBezTo>
                      <a:pt x="250" y="297"/>
                      <a:pt x="278" y="297"/>
                      <a:pt x="305" y="297"/>
                    </a:cubicBezTo>
                    <a:cubicBezTo>
                      <a:pt x="367" y="297"/>
                      <a:pt x="374" y="312"/>
                      <a:pt x="374" y="335"/>
                    </a:cubicBezTo>
                    <a:cubicBezTo>
                      <a:pt x="374" y="340"/>
                      <a:pt x="374" y="352"/>
                      <a:pt x="367" y="376"/>
                    </a:cubicBezTo>
                    <a:cubicBezTo>
                      <a:pt x="367" y="381"/>
                      <a:pt x="365" y="383"/>
                      <a:pt x="365" y="386"/>
                    </a:cubicBezTo>
                    <a:cubicBezTo>
                      <a:pt x="365" y="393"/>
                      <a:pt x="372" y="395"/>
                      <a:pt x="377" y="395"/>
                    </a:cubicBezTo>
                    <a:cubicBezTo>
                      <a:pt x="384" y="395"/>
                      <a:pt x="384" y="393"/>
                      <a:pt x="389" y="379"/>
                    </a:cubicBezTo>
                    <a:cubicBezTo>
                      <a:pt x="404" y="318"/>
                      <a:pt x="419" y="257"/>
                      <a:pt x="434" y="197"/>
                    </a:cubicBezTo>
                    <a:cubicBezTo>
                      <a:pt x="437" y="187"/>
                      <a:pt x="437" y="185"/>
                      <a:pt x="437" y="182"/>
                    </a:cubicBezTo>
                    <a:cubicBezTo>
                      <a:pt x="437" y="180"/>
                      <a:pt x="435" y="173"/>
                      <a:pt x="427" y="173"/>
                    </a:cubicBezTo>
                    <a:cubicBezTo>
                      <a:pt x="419" y="173"/>
                      <a:pt x="417" y="177"/>
                      <a:pt x="415" y="192"/>
                    </a:cubicBezTo>
                    <a:cubicBezTo>
                      <a:pt x="396" y="256"/>
                      <a:pt x="377" y="271"/>
                      <a:pt x="305" y="271"/>
                    </a:cubicBezTo>
                    <a:cubicBezTo>
                      <a:pt x="279" y="271"/>
                      <a:pt x="254" y="271"/>
                      <a:pt x="228" y="271"/>
                    </a:cubicBezTo>
                    <a:cubicBezTo>
                      <a:pt x="246" y="200"/>
                      <a:pt x="265" y="129"/>
                      <a:pt x="283" y="58"/>
                    </a:cubicBezTo>
                    <a:cubicBezTo>
                      <a:pt x="290" y="29"/>
                      <a:pt x="290" y="26"/>
                      <a:pt x="329" y="26"/>
                    </a:cubicBezTo>
                    <a:cubicBezTo>
                      <a:pt x="365" y="26"/>
                      <a:pt x="402" y="26"/>
                      <a:pt x="439" y="26"/>
                    </a:cubicBezTo>
                    <a:cubicBezTo>
                      <a:pt x="545" y="26"/>
                      <a:pt x="564" y="53"/>
                      <a:pt x="564" y="117"/>
                    </a:cubicBezTo>
                    <a:cubicBezTo>
                      <a:pt x="564" y="137"/>
                      <a:pt x="564" y="141"/>
                      <a:pt x="561" y="163"/>
                    </a:cubicBezTo>
                    <a:cubicBezTo>
                      <a:pt x="559" y="175"/>
                      <a:pt x="559" y="175"/>
                      <a:pt x="559" y="177"/>
                    </a:cubicBezTo>
                    <a:cubicBezTo>
                      <a:pt x="559" y="182"/>
                      <a:pt x="561" y="189"/>
                      <a:pt x="569" y="189"/>
                    </a:cubicBezTo>
                    <a:cubicBezTo>
                      <a:pt x="578" y="189"/>
                      <a:pt x="578" y="185"/>
                      <a:pt x="581" y="168"/>
                    </a:cubicBezTo>
                    <a:cubicBezTo>
                      <a:pt x="586" y="119"/>
                      <a:pt x="592" y="70"/>
                      <a:pt x="597" y="22"/>
                    </a:cubicBezTo>
                    <a:cubicBezTo>
                      <a:pt x="600" y="0"/>
                      <a:pt x="595" y="0"/>
                      <a:pt x="576" y="0"/>
                    </a:cubicBezTo>
                    <a:cubicBezTo>
                      <a:pt x="437" y="0"/>
                      <a:pt x="299" y="0"/>
                      <a:pt x="161" y="0"/>
                    </a:cubicBezTo>
                    <a:cubicBezTo>
                      <a:pt x="144" y="0"/>
                      <a:pt x="137" y="0"/>
                      <a:pt x="137" y="17"/>
                    </a:cubicBezTo>
                    <a:cubicBezTo>
                      <a:pt x="137" y="26"/>
                      <a:pt x="144" y="26"/>
                      <a:pt x="161" y="26"/>
                    </a:cubicBezTo>
                    <a:cubicBezTo>
                      <a:pt x="192" y="26"/>
                      <a:pt x="216" y="26"/>
                      <a:pt x="216" y="41"/>
                    </a:cubicBezTo>
                    <a:cubicBezTo>
                      <a:pt x="216" y="43"/>
                      <a:pt x="216" y="46"/>
                      <a:pt x="211" y="60"/>
                    </a:cubicBezTo>
                    <a:cubicBezTo>
                      <a:pt x="174" y="209"/>
                      <a:pt x="136" y="357"/>
                      <a:pt x="98" y="506"/>
                    </a:cubicBezTo>
                    <a:cubicBezTo>
                      <a:pt x="91" y="537"/>
                      <a:pt x="89" y="544"/>
                      <a:pt x="22" y="544"/>
                    </a:cubicBezTo>
                    <a:cubicBezTo>
                      <a:pt x="7" y="544"/>
                      <a:pt x="0" y="544"/>
                      <a:pt x="0" y="561"/>
                    </a:cubicBezTo>
                    <a:cubicBezTo>
                      <a:pt x="0" y="570"/>
                      <a:pt x="10" y="570"/>
                      <a:pt x="12" y="570"/>
                    </a:cubicBezTo>
                    <a:cubicBezTo>
                      <a:pt x="36" y="570"/>
                      <a:pt x="98" y="568"/>
                      <a:pt x="122" y="568"/>
                    </a:cubicBezTo>
                    <a:cubicBezTo>
                      <a:pt x="151" y="568"/>
                      <a:pt x="221" y="570"/>
                      <a:pt x="250" y="570"/>
                    </a:cubicBezTo>
                    <a:cubicBezTo>
                      <a:pt x="257" y="570"/>
                      <a:pt x="266" y="570"/>
                      <a:pt x="266" y="553"/>
                    </a:cubicBezTo>
                    <a:cubicBezTo>
                      <a:pt x="266" y="549"/>
                      <a:pt x="263" y="549"/>
                      <a:pt x="262" y="546"/>
                    </a:cubicBezTo>
                    <a:cubicBezTo>
                      <a:pt x="259" y="544"/>
                      <a:pt x="257" y="544"/>
                      <a:pt x="238" y="544"/>
                    </a:cubicBezTo>
                    <a:cubicBezTo>
                      <a:pt x="218" y="544"/>
                      <a:pt x="216" y="544"/>
                      <a:pt x="194" y="544"/>
                    </a:cubicBezTo>
                    <a:cubicBezTo>
                      <a:pt x="170" y="542"/>
                      <a:pt x="166" y="537"/>
                      <a:pt x="166" y="527"/>
                    </a:cubicBezTo>
                    <a:cubicBezTo>
                      <a:pt x="166" y="525"/>
                      <a:pt x="166" y="520"/>
                      <a:pt x="170" y="508"/>
                    </a:cubicBezTo>
                    <a:cubicBezTo>
                      <a:pt x="188" y="438"/>
                      <a:pt x="206" y="367"/>
                      <a:pt x="223" y="2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7" name=""/>
              <p:cNvSpPr/>
              <p:nvPr/>
            </p:nvSpPr>
            <p:spPr>
              <a:xfrm>
                <a:off x="4441320" y="3603960"/>
                <a:ext cx="200520" cy="70200"/>
              </a:xfrm>
              <a:custGeom>
                <a:avLst/>
                <a:gdLst/>
                <a:ahLst/>
                <a:rect l="l" t="t" r="r" b="b"/>
                <a:pathLst>
                  <a:path w="561" h="199">
                    <a:moveTo>
                      <a:pt x="533" y="34"/>
                    </a:moveTo>
                    <a:cubicBezTo>
                      <a:pt x="545" y="34"/>
                      <a:pt x="561" y="34"/>
                      <a:pt x="561" y="17"/>
                    </a:cubicBezTo>
                    <a:cubicBezTo>
                      <a:pt x="561" y="0"/>
                      <a:pt x="545" y="0"/>
                      <a:pt x="533" y="0"/>
                    </a:cubicBezTo>
                    <a:cubicBezTo>
                      <a:pt x="365" y="0"/>
                      <a:pt x="197" y="0"/>
                      <a:pt x="29" y="0"/>
                    </a:cubicBezTo>
                    <a:cubicBezTo>
                      <a:pt x="17" y="0"/>
                      <a:pt x="0" y="0"/>
                      <a:pt x="0" y="17"/>
                    </a:cubicBezTo>
                    <a:cubicBezTo>
                      <a:pt x="0" y="34"/>
                      <a:pt x="17" y="34"/>
                      <a:pt x="29" y="34"/>
                    </a:cubicBezTo>
                    <a:cubicBezTo>
                      <a:pt x="197" y="34"/>
                      <a:pt x="365" y="34"/>
                      <a:pt x="533" y="34"/>
                    </a:cubicBezTo>
                    <a:moveTo>
                      <a:pt x="533" y="199"/>
                    </a:moveTo>
                    <a:cubicBezTo>
                      <a:pt x="545" y="199"/>
                      <a:pt x="561" y="200"/>
                      <a:pt x="561" y="182"/>
                    </a:cubicBezTo>
                    <a:cubicBezTo>
                      <a:pt x="561" y="164"/>
                      <a:pt x="545" y="163"/>
                      <a:pt x="533" y="163"/>
                    </a:cubicBezTo>
                    <a:cubicBezTo>
                      <a:pt x="365" y="163"/>
                      <a:pt x="197" y="163"/>
                      <a:pt x="29" y="163"/>
                    </a:cubicBezTo>
                    <a:cubicBezTo>
                      <a:pt x="17" y="163"/>
                      <a:pt x="0" y="164"/>
                      <a:pt x="0" y="182"/>
                    </a:cubicBezTo>
                    <a:cubicBezTo>
                      <a:pt x="0" y="200"/>
                      <a:pt x="17" y="199"/>
                      <a:pt x="29" y="199"/>
                    </a:cubicBezTo>
                    <a:cubicBezTo>
                      <a:pt x="197" y="199"/>
                      <a:pt x="365" y="199"/>
                      <a:pt x="533" y="19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8" name=""/>
              <p:cNvSpPr/>
              <p:nvPr/>
            </p:nvSpPr>
            <p:spPr>
              <a:xfrm>
                <a:off x="4774680" y="3488400"/>
                <a:ext cx="69480" cy="301320"/>
              </a:xfrm>
              <a:custGeom>
                <a:avLst/>
                <a:gdLst/>
                <a:ahLst/>
                <a:rect l="l" t="t" r="r" b="b"/>
                <a:pathLst>
                  <a:path w="197" h="841">
                    <a:moveTo>
                      <a:pt x="197" y="831"/>
                    </a:moveTo>
                    <a:cubicBezTo>
                      <a:pt x="197" y="829"/>
                      <a:pt x="197" y="829"/>
                      <a:pt x="182" y="815"/>
                    </a:cubicBezTo>
                    <a:cubicBezTo>
                      <a:pt x="77" y="707"/>
                      <a:pt x="50" y="549"/>
                      <a:pt x="50" y="419"/>
                    </a:cubicBezTo>
                    <a:cubicBezTo>
                      <a:pt x="50" y="273"/>
                      <a:pt x="82" y="127"/>
                      <a:pt x="185" y="24"/>
                    </a:cubicBezTo>
                    <a:cubicBezTo>
                      <a:pt x="197" y="12"/>
                      <a:pt x="197" y="12"/>
                      <a:pt x="197" y="10"/>
                    </a:cubicBezTo>
                    <a:cubicBezTo>
                      <a:pt x="197" y="3"/>
                      <a:pt x="192" y="0"/>
                      <a:pt x="187" y="0"/>
                    </a:cubicBezTo>
                    <a:cubicBezTo>
                      <a:pt x="180" y="0"/>
                      <a:pt x="103" y="58"/>
                      <a:pt x="53" y="166"/>
                    </a:cubicBezTo>
                    <a:cubicBezTo>
                      <a:pt x="10" y="257"/>
                      <a:pt x="0" y="350"/>
                      <a:pt x="0" y="419"/>
                    </a:cubicBezTo>
                    <a:cubicBezTo>
                      <a:pt x="0" y="487"/>
                      <a:pt x="10" y="587"/>
                      <a:pt x="55" y="683"/>
                    </a:cubicBezTo>
                    <a:cubicBezTo>
                      <a:pt x="106" y="786"/>
                      <a:pt x="180" y="841"/>
                      <a:pt x="187" y="841"/>
                    </a:cubicBezTo>
                    <a:cubicBezTo>
                      <a:pt x="192" y="841"/>
                      <a:pt x="197" y="839"/>
                      <a:pt x="197" y="8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9" name=""/>
              <p:cNvSpPr/>
              <p:nvPr/>
            </p:nvSpPr>
            <p:spPr>
              <a:xfrm>
                <a:off x="4884480" y="3509280"/>
                <a:ext cx="168480" cy="211320"/>
              </a:xfrm>
              <a:custGeom>
                <a:avLst/>
                <a:gdLst/>
                <a:ahLst/>
                <a:rect l="l" t="t" r="r" b="b"/>
                <a:pathLst>
                  <a:path w="472" h="591">
                    <a:moveTo>
                      <a:pt x="396" y="60"/>
                    </a:moveTo>
                    <a:cubicBezTo>
                      <a:pt x="403" y="33"/>
                      <a:pt x="405" y="26"/>
                      <a:pt x="451" y="26"/>
                    </a:cubicBezTo>
                    <a:cubicBezTo>
                      <a:pt x="465" y="26"/>
                      <a:pt x="472" y="26"/>
                      <a:pt x="472" y="9"/>
                    </a:cubicBezTo>
                    <a:cubicBezTo>
                      <a:pt x="472" y="2"/>
                      <a:pt x="468" y="0"/>
                      <a:pt x="463" y="0"/>
                    </a:cubicBezTo>
                    <a:cubicBezTo>
                      <a:pt x="441" y="0"/>
                      <a:pt x="388" y="2"/>
                      <a:pt x="369" y="2"/>
                    </a:cubicBezTo>
                    <a:cubicBezTo>
                      <a:pt x="340" y="2"/>
                      <a:pt x="273" y="0"/>
                      <a:pt x="244" y="0"/>
                    </a:cubicBezTo>
                    <a:cubicBezTo>
                      <a:pt x="237" y="0"/>
                      <a:pt x="228" y="0"/>
                      <a:pt x="228" y="16"/>
                    </a:cubicBezTo>
                    <a:cubicBezTo>
                      <a:pt x="228" y="26"/>
                      <a:pt x="232" y="26"/>
                      <a:pt x="254" y="26"/>
                    </a:cubicBezTo>
                    <a:cubicBezTo>
                      <a:pt x="276" y="26"/>
                      <a:pt x="283" y="26"/>
                      <a:pt x="304" y="26"/>
                    </a:cubicBezTo>
                    <a:cubicBezTo>
                      <a:pt x="324" y="28"/>
                      <a:pt x="331" y="31"/>
                      <a:pt x="331" y="43"/>
                    </a:cubicBezTo>
                    <a:cubicBezTo>
                      <a:pt x="331" y="48"/>
                      <a:pt x="328" y="55"/>
                      <a:pt x="326" y="62"/>
                    </a:cubicBezTo>
                    <a:cubicBezTo>
                      <a:pt x="294" y="191"/>
                      <a:pt x="262" y="319"/>
                      <a:pt x="230" y="448"/>
                    </a:cubicBezTo>
                    <a:cubicBezTo>
                      <a:pt x="211" y="529"/>
                      <a:pt x="153" y="572"/>
                      <a:pt x="108" y="572"/>
                    </a:cubicBezTo>
                    <a:cubicBezTo>
                      <a:pt x="86" y="572"/>
                      <a:pt x="43" y="565"/>
                      <a:pt x="29" y="520"/>
                    </a:cubicBezTo>
                    <a:cubicBezTo>
                      <a:pt x="31" y="522"/>
                      <a:pt x="36" y="522"/>
                      <a:pt x="38" y="522"/>
                    </a:cubicBezTo>
                    <a:cubicBezTo>
                      <a:pt x="72" y="522"/>
                      <a:pt x="93" y="493"/>
                      <a:pt x="93" y="467"/>
                    </a:cubicBezTo>
                    <a:cubicBezTo>
                      <a:pt x="93" y="441"/>
                      <a:pt x="72" y="433"/>
                      <a:pt x="57" y="433"/>
                    </a:cubicBezTo>
                    <a:cubicBezTo>
                      <a:pt x="41" y="433"/>
                      <a:pt x="0" y="443"/>
                      <a:pt x="0" y="500"/>
                    </a:cubicBezTo>
                    <a:cubicBezTo>
                      <a:pt x="0" y="551"/>
                      <a:pt x="45" y="591"/>
                      <a:pt x="110" y="591"/>
                    </a:cubicBezTo>
                    <a:cubicBezTo>
                      <a:pt x="189" y="591"/>
                      <a:pt x="276" y="536"/>
                      <a:pt x="297" y="452"/>
                    </a:cubicBezTo>
                    <a:cubicBezTo>
                      <a:pt x="330" y="322"/>
                      <a:pt x="363" y="191"/>
                      <a:pt x="396" y="6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0" name=""/>
              <p:cNvSpPr/>
              <p:nvPr/>
            </p:nvSpPr>
            <p:spPr>
              <a:xfrm>
                <a:off x="5144400" y="3539520"/>
                <a:ext cx="200520" cy="199440"/>
              </a:xfrm>
              <a:custGeom>
                <a:avLst/>
                <a:gdLst/>
                <a:ahLst/>
                <a:rect l="l" t="t" r="r" b="b"/>
                <a:pathLst>
                  <a:path w="561" h="558">
                    <a:moveTo>
                      <a:pt x="297" y="297"/>
                    </a:moveTo>
                    <a:cubicBezTo>
                      <a:pt x="377" y="297"/>
                      <a:pt x="456" y="297"/>
                      <a:pt x="535" y="297"/>
                    </a:cubicBezTo>
                    <a:cubicBezTo>
                      <a:pt x="545" y="297"/>
                      <a:pt x="561" y="295"/>
                      <a:pt x="561" y="277"/>
                    </a:cubicBezTo>
                    <a:cubicBezTo>
                      <a:pt x="561" y="259"/>
                      <a:pt x="545" y="261"/>
                      <a:pt x="535" y="261"/>
                    </a:cubicBezTo>
                    <a:cubicBezTo>
                      <a:pt x="456" y="261"/>
                      <a:pt x="377" y="261"/>
                      <a:pt x="297" y="261"/>
                    </a:cubicBezTo>
                    <a:cubicBezTo>
                      <a:pt x="297" y="182"/>
                      <a:pt x="297" y="104"/>
                      <a:pt x="297" y="26"/>
                    </a:cubicBezTo>
                    <a:cubicBezTo>
                      <a:pt x="297" y="14"/>
                      <a:pt x="297" y="0"/>
                      <a:pt x="281" y="0"/>
                    </a:cubicBezTo>
                    <a:cubicBezTo>
                      <a:pt x="264" y="0"/>
                      <a:pt x="264" y="14"/>
                      <a:pt x="264" y="26"/>
                    </a:cubicBezTo>
                    <a:cubicBezTo>
                      <a:pt x="264" y="104"/>
                      <a:pt x="264" y="182"/>
                      <a:pt x="264" y="261"/>
                    </a:cubicBezTo>
                    <a:cubicBezTo>
                      <a:pt x="185" y="261"/>
                      <a:pt x="107" y="261"/>
                      <a:pt x="29" y="261"/>
                    </a:cubicBezTo>
                    <a:cubicBezTo>
                      <a:pt x="17" y="261"/>
                      <a:pt x="0" y="259"/>
                      <a:pt x="0" y="277"/>
                    </a:cubicBezTo>
                    <a:cubicBezTo>
                      <a:pt x="0" y="295"/>
                      <a:pt x="17" y="297"/>
                      <a:pt x="29" y="297"/>
                    </a:cubicBezTo>
                    <a:cubicBezTo>
                      <a:pt x="107" y="297"/>
                      <a:pt x="185" y="297"/>
                      <a:pt x="264" y="297"/>
                    </a:cubicBezTo>
                    <a:cubicBezTo>
                      <a:pt x="264" y="375"/>
                      <a:pt x="264" y="453"/>
                      <a:pt x="264" y="531"/>
                    </a:cubicBezTo>
                    <a:cubicBezTo>
                      <a:pt x="264" y="543"/>
                      <a:pt x="264" y="558"/>
                      <a:pt x="281" y="558"/>
                    </a:cubicBezTo>
                    <a:cubicBezTo>
                      <a:pt x="297" y="558"/>
                      <a:pt x="297" y="543"/>
                      <a:pt x="297" y="531"/>
                    </a:cubicBezTo>
                    <a:cubicBezTo>
                      <a:pt x="297" y="453"/>
                      <a:pt x="297" y="375"/>
                      <a:pt x="297" y="2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1" name=""/>
              <p:cNvSpPr/>
              <p:nvPr/>
            </p:nvSpPr>
            <p:spPr>
              <a:xfrm>
                <a:off x="5442480" y="3509280"/>
                <a:ext cx="256680" cy="204480"/>
              </a:xfrm>
              <a:custGeom>
                <a:avLst/>
                <a:gdLst/>
                <a:ahLst/>
                <a:rect l="l" t="t" r="r" b="b"/>
                <a:pathLst>
                  <a:path w="717" h="572">
                    <a:moveTo>
                      <a:pt x="398" y="234"/>
                    </a:moveTo>
                    <a:cubicBezTo>
                      <a:pt x="398" y="230"/>
                      <a:pt x="393" y="225"/>
                      <a:pt x="393" y="223"/>
                    </a:cubicBezTo>
                    <a:cubicBezTo>
                      <a:pt x="393" y="220"/>
                      <a:pt x="410" y="208"/>
                      <a:pt x="417" y="203"/>
                    </a:cubicBezTo>
                    <a:cubicBezTo>
                      <a:pt x="467" y="165"/>
                      <a:pt x="516" y="127"/>
                      <a:pt x="566" y="88"/>
                    </a:cubicBezTo>
                    <a:cubicBezTo>
                      <a:pt x="645" y="31"/>
                      <a:pt x="679" y="28"/>
                      <a:pt x="703" y="26"/>
                    </a:cubicBezTo>
                    <a:cubicBezTo>
                      <a:pt x="710" y="24"/>
                      <a:pt x="717" y="24"/>
                      <a:pt x="717" y="9"/>
                    </a:cubicBezTo>
                    <a:cubicBezTo>
                      <a:pt x="717" y="5"/>
                      <a:pt x="715" y="0"/>
                      <a:pt x="710" y="0"/>
                    </a:cubicBezTo>
                    <a:cubicBezTo>
                      <a:pt x="691" y="0"/>
                      <a:pt x="669" y="2"/>
                      <a:pt x="650" y="2"/>
                    </a:cubicBezTo>
                    <a:cubicBezTo>
                      <a:pt x="619" y="2"/>
                      <a:pt x="585" y="0"/>
                      <a:pt x="556" y="0"/>
                    </a:cubicBezTo>
                    <a:cubicBezTo>
                      <a:pt x="549" y="0"/>
                      <a:pt x="540" y="0"/>
                      <a:pt x="540" y="16"/>
                    </a:cubicBezTo>
                    <a:cubicBezTo>
                      <a:pt x="540" y="21"/>
                      <a:pt x="544" y="24"/>
                      <a:pt x="549" y="26"/>
                    </a:cubicBezTo>
                    <a:cubicBezTo>
                      <a:pt x="568" y="26"/>
                      <a:pt x="576" y="31"/>
                      <a:pt x="576" y="43"/>
                    </a:cubicBezTo>
                    <a:cubicBezTo>
                      <a:pt x="576" y="57"/>
                      <a:pt x="552" y="76"/>
                      <a:pt x="544" y="81"/>
                    </a:cubicBezTo>
                    <a:cubicBezTo>
                      <a:pt x="435" y="165"/>
                      <a:pt x="325" y="249"/>
                      <a:pt x="216" y="333"/>
                    </a:cubicBezTo>
                    <a:cubicBezTo>
                      <a:pt x="239" y="243"/>
                      <a:pt x="262" y="154"/>
                      <a:pt x="285" y="64"/>
                    </a:cubicBezTo>
                    <a:cubicBezTo>
                      <a:pt x="292" y="33"/>
                      <a:pt x="292" y="26"/>
                      <a:pt x="355" y="26"/>
                    </a:cubicBezTo>
                    <a:cubicBezTo>
                      <a:pt x="376" y="26"/>
                      <a:pt x="384" y="26"/>
                      <a:pt x="384" y="9"/>
                    </a:cubicBezTo>
                    <a:cubicBezTo>
                      <a:pt x="384" y="0"/>
                      <a:pt x="376" y="0"/>
                      <a:pt x="372" y="0"/>
                    </a:cubicBezTo>
                    <a:cubicBezTo>
                      <a:pt x="348" y="0"/>
                      <a:pt x="288" y="2"/>
                      <a:pt x="264" y="2"/>
                    </a:cubicBezTo>
                    <a:cubicBezTo>
                      <a:pt x="240" y="2"/>
                      <a:pt x="180" y="0"/>
                      <a:pt x="156" y="0"/>
                    </a:cubicBezTo>
                    <a:cubicBezTo>
                      <a:pt x="148" y="0"/>
                      <a:pt x="139" y="0"/>
                      <a:pt x="139" y="14"/>
                    </a:cubicBezTo>
                    <a:cubicBezTo>
                      <a:pt x="139" y="26"/>
                      <a:pt x="146" y="26"/>
                      <a:pt x="163" y="26"/>
                    </a:cubicBezTo>
                    <a:cubicBezTo>
                      <a:pt x="175" y="26"/>
                      <a:pt x="189" y="26"/>
                      <a:pt x="199" y="26"/>
                    </a:cubicBezTo>
                    <a:cubicBezTo>
                      <a:pt x="213" y="28"/>
                      <a:pt x="218" y="31"/>
                      <a:pt x="218" y="40"/>
                    </a:cubicBezTo>
                    <a:cubicBezTo>
                      <a:pt x="218" y="43"/>
                      <a:pt x="216" y="45"/>
                      <a:pt x="213" y="57"/>
                    </a:cubicBezTo>
                    <a:cubicBezTo>
                      <a:pt x="176" y="207"/>
                      <a:pt x="138" y="357"/>
                      <a:pt x="100" y="508"/>
                    </a:cubicBezTo>
                    <a:cubicBezTo>
                      <a:pt x="93" y="539"/>
                      <a:pt x="91" y="546"/>
                      <a:pt x="24" y="546"/>
                    </a:cubicBezTo>
                    <a:cubicBezTo>
                      <a:pt x="9" y="546"/>
                      <a:pt x="0" y="546"/>
                      <a:pt x="0" y="563"/>
                    </a:cubicBezTo>
                    <a:cubicBezTo>
                      <a:pt x="0" y="572"/>
                      <a:pt x="12" y="572"/>
                      <a:pt x="14" y="572"/>
                    </a:cubicBezTo>
                    <a:cubicBezTo>
                      <a:pt x="38" y="572"/>
                      <a:pt x="98" y="570"/>
                      <a:pt x="120" y="570"/>
                    </a:cubicBezTo>
                    <a:cubicBezTo>
                      <a:pt x="139" y="570"/>
                      <a:pt x="156" y="570"/>
                      <a:pt x="175" y="570"/>
                    </a:cubicBezTo>
                    <a:cubicBezTo>
                      <a:pt x="194" y="570"/>
                      <a:pt x="211" y="572"/>
                      <a:pt x="230" y="572"/>
                    </a:cubicBezTo>
                    <a:cubicBezTo>
                      <a:pt x="235" y="572"/>
                      <a:pt x="247" y="572"/>
                      <a:pt x="247" y="555"/>
                    </a:cubicBezTo>
                    <a:cubicBezTo>
                      <a:pt x="247" y="546"/>
                      <a:pt x="240" y="546"/>
                      <a:pt x="223" y="546"/>
                    </a:cubicBezTo>
                    <a:cubicBezTo>
                      <a:pt x="192" y="546"/>
                      <a:pt x="168" y="546"/>
                      <a:pt x="168" y="532"/>
                    </a:cubicBezTo>
                    <a:cubicBezTo>
                      <a:pt x="168" y="527"/>
                      <a:pt x="172" y="508"/>
                      <a:pt x="175" y="496"/>
                    </a:cubicBezTo>
                    <a:cubicBezTo>
                      <a:pt x="187" y="450"/>
                      <a:pt x="199" y="407"/>
                      <a:pt x="208" y="361"/>
                    </a:cubicBezTo>
                    <a:cubicBezTo>
                      <a:pt x="251" y="330"/>
                      <a:pt x="293" y="298"/>
                      <a:pt x="336" y="266"/>
                    </a:cubicBezTo>
                    <a:cubicBezTo>
                      <a:pt x="368" y="341"/>
                      <a:pt x="400" y="416"/>
                      <a:pt x="432" y="491"/>
                    </a:cubicBezTo>
                    <a:cubicBezTo>
                      <a:pt x="444" y="515"/>
                      <a:pt x="444" y="515"/>
                      <a:pt x="444" y="520"/>
                    </a:cubicBezTo>
                    <a:cubicBezTo>
                      <a:pt x="444" y="546"/>
                      <a:pt x="405" y="546"/>
                      <a:pt x="398" y="546"/>
                    </a:cubicBezTo>
                    <a:cubicBezTo>
                      <a:pt x="388" y="546"/>
                      <a:pt x="381" y="546"/>
                      <a:pt x="381" y="563"/>
                    </a:cubicBezTo>
                    <a:cubicBezTo>
                      <a:pt x="381" y="572"/>
                      <a:pt x="391" y="572"/>
                      <a:pt x="393" y="572"/>
                    </a:cubicBezTo>
                    <a:cubicBezTo>
                      <a:pt x="427" y="572"/>
                      <a:pt x="460" y="570"/>
                      <a:pt x="494" y="570"/>
                    </a:cubicBezTo>
                    <a:cubicBezTo>
                      <a:pt x="513" y="570"/>
                      <a:pt x="559" y="572"/>
                      <a:pt x="578" y="572"/>
                    </a:cubicBezTo>
                    <a:cubicBezTo>
                      <a:pt x="583" y="572"/>
                      <a:pt x="592" y="572"/>
                      <a:pt x="592" y="555"/>
                    </a:cubicBezTo>
                    <a:cubicBezTo>
                      <a:pt x="592" y="546"/>
                      <a:pt x="583" y="546"/>
                      <a:pt x="576" y="546"/>
                    </a:cubicBezTo>
                    <a:cubicBezTo>
                      <a:pt x="542" y="546"/>
                      <a:pt x="530" y="539"/>
                      <a:pt x="518" y="510"/>
                    </a:cubicBezTo>
                    <a:cubicBezTo>
                      <a:pt x="478" y="418"/>
                      <a:pt x="438" y="326"/>
                      <a:pt x="398" y="2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2" name=""/>
              <p:cNvSpPr/>
              <p:nvPr/>
            </p:nvSpPr>
            <p:spPr>
              <a:xfrm>
                <a:off x="5794920" y="3539520"/>
                <a:ext cx="200520" cy="199440"/>
              </a:xfrm>
              <a:custGeom>
                <a:avLst/>
                <a:gdLst/>
                <a:ahLst/>
                <a:rect l="l" t="t" r="r" b="b"/>
                <a:pathLst>
                  <a:path w="561" h="558">
                    <a:moveTo>
                      <a:pt x="297" y="297"/>
                    </a:moveTo>
                    <a:cubicBezTo>
                      <a:pt x="375" y="297"/>
                      <a:pt x="454" y="297"/>
                      <a:pt x="532" y="297"/>
                    </a:cubicBezTo>
                    <a:cubicBezTo>
                      <a:pt x="544" y="297"/>
                      <a:pt x="561" y="295"/>
                      <a:pt x="561" y="277"/>
                    </a:cubicBezTo>
                    <a:cubicBezTo>
                      <a:pt x="561" y="259"/>
                      <a:pt x="544" y="261"/>
                      <a:pt x="532" y="261"/>
                    </a:cubicBezTo>
                    <a:cubicBezTo>
                      <a:pt x="454" y="261"/>
                      <a:pt x="375" y="261"/>
                      <a:pt x="297" y="261"/>
                    </a:cubicBezTo>
                    <a:cubicBezTo>
                      <a:pt x="297" y="182"/>
                      <a:pt x="297" y="104"/>
                      <a:pt x="297" y="26"/>
                    </a:cubicBezTo>
                    <a:cubicBezTo>
                      <a:pt x="297" y="14"/>
                      <a:pt x="297" y="0"/>
                      <a:pt x="280" y="0"/>
                    </a:cubicBezTo>
                    <a:cubicBezTo>
                      <a:pt x="264" y="0"/>
                      <a:pt x="264" y="14"/>
                      <a:pt x="264" y="26"/>
                    </a:cubicBezTo>
                    <a:cubicBezTo>
                      <a:pt x="264" y="104"/>
                      <a:pt x="264" y="182"/>
                      <a:pt x="264" y="261"/>
                    </a:cubicBezTo>
                    <a:cubicBezTo>
                      <a:pt x="185" y="261"/>
                      <a:pt x="107" y="261"/>
                      <a:pt x="28" y="261"/>
                    </a:cubicBezTo>
                    <a:cubicBezTo>
                      <a:pt x="16" y="261"/>
                      <a:pt x="0" y="259"/>
                      <a:pt x="0" y="277"/>
                    </a:cubicBezTo>
                    <a:cubicBezTo>
                      <a:pt x="0" y="295"/>
                      <a:pt x="16" y="297"/>
                      <a:pt x="28" y="297"/>
                    </a:cubicBezTo>
                    <a:cubicBezTo>
                      <a:pt x="107" y="297"/>
                      <a:pt x="185" y="297"/>
                      <a:pt x="264" y="297"/>
                    </a:cubicBezTo>
                    <a:cubicBezTo>
                      <a:pt x="264" y="375"/>
                      <a:pt x="264" y="453"/>
                      <a:pt x="264" y="531"/>
                    </a:cubicBezTo>
                    <a:cubicBezTo>
                      <a:pt x="264" y="543"/>
                      <a:pt x="264" y="558"/>
                      <a:pt x="280" y="558"/>
                    </a:cubicBezTo>
                    <a:cubicBezTo>
                      <a:pt x="297" y="558"/>
                      <a:pt x="297" y="543"/>
                      <a:pt x="297" y="531"/>
                    </a:cubicBezTo>
                    <a:cubicBezTo>
                      <a:pt x="297" y="453"/>
                      <a:pt x="297" y="375"/>
                      <a:pt x="297" y="2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3" name=""/>
              <p:cNvSpPr/>
              <p:nvPr/>
            </p:nvSpPr>
            <p:spPr>
              <a:xfrm>
                <a:off x="6086880" y="3581640"/>
                <a:ext cx="158040" cy="197640"/>
              </a:xfrm>
              <a:custGeom>
                <a:avLst/>
                <a:gdLst/>
                <a:ahLst/>
                <a:rect l="l" t="t" r="r" b="b"/>
                <a:pathLst>
                  <a:path w="443" h="553">
                    <a:moveTo>
                      <a:pt x="21" y="158"/>
                    </a:moveTo>
                    <a:cubicBezTo>
                      <a:pt x="52" y="62"/>
                      <a:pt x="146" y="60"/>
                      <a:pt x="153" y="60"/>
                    </a:cubicBezTo>
                    <a:cubicBezTo>
                      <a:pt x="280" y="60"/>
                      <a:pt x="290" y="208"/>
                      <a:pt x="290" y="273"/>
                    </a:cubicBezTo>
                    <a:cubicBezTo>
                      <a:pt x="290" y="326"/>
                      <a:pt x="287" y="340"/>
                      <a:pt x="280" y="357"/>
                    </a:cubicBezTo>
                    <a:cubicBezTo>
                      <a:pt x="261" y="417"/>
                      <a:pt x="237" y="515"/>
                      <a:pt x="237" y="537"/>
                    </a:cubicBezTo>
                    <a:cubicBezTo>
                      <a:pt x="237" y="546"/>
                      <a:pt x="242" y="553"/>
                      <a:pt x="247" y="553"/>
                    </a:cubicBezTo>
                    <a:cubicBezTo>
                      <a:pt x="259" y="553"/>
                      <a:pt x="266" y="534"/>
                      <a:pt x="275" y="501"/>
                    </a:cubicBezTo>
                    <a:cubicBezTo>
                      <a:pt x="295" y="431"/>
                      <a:pt x="302" y="383"/>
                      <a:pt x="307" y="357"/>
                    </a:cubicBezTo>
                    <a:cubicBezTo>
                      <a:pt x="307" y="347"/>
                      <a:pt x="309" y="335"/>
                      <a:pt x="311" y="326"/>
                    </a:cubicBezTo>
                    <a:cubicBezTo>
                      <a:pt x="340" y="242"/>
                      <a:pt x="393" y="117"/>
                      <a:pt x="427" y="50"/>
                    </a:cubicBezTo>
                    <a:cubicBezTo>
                      <a:pt x="434" y="41"/>
                      <a:pt x="443" y="22"/>
                      <a:pt x="443" y="19"/>
                    </a:cubicBezTo>
                    <a:cubicBezTo>
                      <a:pt x="443" y="10"/>
                      <a:pt x="437" y="13"/>
                      <a:pt x="434" y="10"/>
                    </a:cubicBezTo>
                    <a:cubicBezTo>
                      <a:pt x="431" y="10"/>
                      <a:pt x="427" y="10"/>
                      <a:pt x="422" y="14"/>
                    </a:cubicBezTo>
                    <a:cubicBezTo>
                      <a:pt x="379" y="96"/>
                      <a:pt x="345" y="180"/>
                      <a:pt x="311" y="263"/>
                    </a:cubicBezTo>
                    <a:cubicBezTo>
                      <a:pt x="311" y="237"/>
                      <a:pt x="309" y="175"/>
                      <a:pt x="278" y="93"/>
                    </a:cubicBezTo>
                    <a:cubicBezTo>
                      <a:pt x="256" y="41"/>
                      <a:pt x="223" y="0"/>
                      <a:pt x="165" y="0"/>
                    </a:cubicBezTo>
                    <a:cubicBezTo>
                      <a:pt x="60" y="0"/>
                      <a:pt x="0" y="127"/>
                      <a:pt x="0" y="153"/>
                    </a:cubicBezTo>
                    <a:cubicBezTo>
                      <a:pt x="0" y="163"/>
                      <a:pt x="9" y="163"/>
                      <a:pt x="16" y="163"/>
                    </a:cubicBezTo>
                    <a:cubicBezTo>
                      <a:pt x="18" y="161"/>
                      <a:pt x="20" y="160"/>
                      <a:pt x="21" y="1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4" name=""/>
              <p:cNvSpPr/>
              <p:nvPr/>
            </p:nvSpPr>
            <p:spPr>
              <a:xfrm>
                <a:off x="6278400" y="3532320"/>
                <a:ext cx="141840" cy="9000"/>
              </a:xfrm>
              <a:custGeom>
                <a:avLst/>
                <a:gdLst/>
                <a:ahLst/>
                <a:rect l="l" t="t" r="r" b="b"/>
                <a:pathLst>
                  <a:path w="398" h="29">
                    <a:moveTo>
                      <a:pt x="377" y="29"/>
                    </a:moveTo>
                    <a:cubicBezTo>
                      <a:pt x="384" y="29"/>
                      <a:pt x="398" y="29"/>
                      <a:pt x="398" y="15"/>
                    </a:cubicBezTo>
                    <a:cubicBezTo>
                      <a:pt x="398" y="0"/>
                      <a:pt x="386" y="0"/>
                      <a:pt x="377" y="0"/>
                    </a:cubicBezTo>
                    <a:cubicBezTo>
                      <a:pt x="259" y="0"/>
                      <a:pt x="142" y="0"/>
                      <a:pt x="24" y="0"/>
                    </a:cubicBezTo>
                    <a:cubicBezTo>
                      <a:pt x="15" y="0"/>
                      <a:pt x="0" y="0"/>
                      <a:pt x="0" y="15"/>
                    </a:cubicBezTo>
                    <a:cubicBezTo>
                      <a:pt x="0" y="29"/>
                      <a:pt x="15" y="29"/>
                      <a:pt x="24" y="29"/>
                    </a:cubicBezTo>
                    <a:cubicBezTo>
                      <a:pt x="142" y="29"/>
                      <a:pt x="259" y="29"/>
                      <a:pt x="377" y="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5" name=""/>
              <p:cNvSpPr/>
              <p:nvPr/>
            </p:nvSpPr>
            <p:spPr>
              <a:xfrm>
                <a:off x="6468480" y="3449520"/>
                <a:ext cx="75600" cy="139320"/>
              </a:xfrm>
              <a:custGeom>
                <a:avLst/>
                <a:gdLst/>
                <a:ahLst/>
                <a:rect l="l" t="t" r="r" b="b"/>
                <a:pathLst>
                  <a:path w="214" h="391">
                    <a:moveTo>
                      <a:pt x="134" y="17"/>
                    </a:moveTo>
                    <a:cubicBezTo>
                      <a:pt x="134" y="3"/>
                      <a:pt x="132" y="0"/>
                      <a:pt x="115" y="0"/>
                    </a:cubicBezTo>
                    <a:cubicBezTo>
                      <a:pt x="77" y="39"/>
                      <a:pt x="24" y="39"/>
                      <a:pt x="0" y="39"/>
                    </a:cubicBezTo>
                    <a:cubicBezTo>
                      <a:pt x="0" y="46"/>
                      <a:pt x="0" y="53"/>
                      <a:pt x="0" y="60"/>
                    </a:cubicBezTo>
                    <a:cubicBezTo>
                      <a:pt x="14" y="60"/>
                      <a:pt x="53" y="60"/>
                      <a:pt x="86" y="44"/>
                    </a:cubicBezTo>
                    <a:cubicBezTo>
                      <a:pt x="86" y="143"/>
                      <a:pt x="86" y="243"/>
                      <a:pt x="86" y="343"/>
                    </a:cubicBezTo>
                    <a:cubicBezTo>
                      <a:pt x="86" y="362"/>
                      <a:pt x="86" y="372"/>
                      <a:pt x="26" y="372"/>
                    </a:cubicBezTo>
                    <a:cubicBezTo>
                      <a:pt x="19" y="372"/>
                      <a:pt x="12" y="372"/>
                      <a:pt x="5" y="372"/>
                    </a:cubicBezTo>
                    <a:cubicBezTo>
                      <a:pt x="5" y="378"/>
                      <a:pt x="5" y="385"/>
                      <a:pt x="5" y="391"/>
                    </a:cubicBezTo>
                    <a:cubicBezTo>
                      <a:pt x="14" y="391"/>
                      <a:pt x="86" y="389"/>
                      <a:pt x="108" y="389"/>
                    </a:cubicBezTo>
                    <a:cubicBezTo>
                      <a:pt x="127" y="389"/>
                      <a:pt x="202" y="391"/>
                      <a:pt x="214" y="391"/>
                    </a:cubicBezTo>
                    <a:cubicBezTo>
                      <a:pt x="214" y="385"/>
                      <a:pt x="214" y="378"/>
                      <a:pt x="214" y="372"/>
                    </a:cubicBezTo>
                    <a:cubicBezTo>
                      <a:pt x="206" y="372"/>
                      <a:pt x="199" y="372"/>
                      <a:pt x="192" y="372"/>
                    </a:cubicBezTo>
                    <a:cubicBezTo>
                      <a:pt x="134" y="372"/>
                      <a:pt x="134" y="362"/>
                      <a:pt x="134" y="343"/>
                    </a:cubicBezTo>
                    <a:cubicBezTo>
                      <a:pt x="134" y="234"/>
                      <a:pt x="134" y="126"/>
                      <a:pt x="134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6" name=""/>
              <p:cNvSpPr/>
              <p:nvPr/>
            </p:nvSpPr>
            <p:spPr>
              <a:xfrm>
                <a:off x="6608520" y="3514320"/>
                <a:ext cx="98640" cy="199440"/>
              </a:xfrm>
              <a:custGeom>
                <a:avLst/>
                <a:gdLst/>
                <a:ahLst/>
                <a:rect l="l" t="t" r="r" b="b"/>
                <a:pathLst>
                  <a:path w="278" h="558">
                    <a:moveTo>
                      <a:pt x="172" y="22"/>
                    </a:moveTo>
                    <a:cubicBezTo>
                      <a:pt x="172" y="0"/>
                      <a:pt x="172" y="0"/>
                      <a:pt x="153" y="0"/>
                    </a:cubicBezTo>
                    <a:cubicBezTo>
                      <a:pt x="101" y="53"/>
                      <a:pt x="26" y="53"/>
                      <a:pt x="0" y="53"/>
                    </a:cubicBezTo>
                    <a:cubicBezTo>
                      <a:pt x="0" y="62"/>
                      <a:pt x="0" y="70"/>
                      <a:pt x="0" y="79"/>
                    </a:cubicBezTo>
                    <a:cubicBezTo>
                      <a:pt x="17" y="79"/>
                      <a:pt x="67" y="79"/>
                      <a:pt x="110" y="58"/>
                    </a:cubicBezTo>
                    <a:cubicBezTo>
                      <a:pt x="110" y="202"/>
                      <a:pt x="110" y="347"/>
                      <a:pt x="110" y="491"/>
                    </a:cubicBezTo>
                    <a:cubicBezTo>
                      <a:pt x="110" y="522"/>
                      <a:pt x="108" y="532"/>
                      <a:pt x="31" y="532"/>
                    </a:cubicBezTo>
                    <a:cubicBezTo>
                      <a:pt x="22" y="532"/>
                      <a:pt x="13" y="532"/>
                      <a:pt x="5" y="532"/>
                    </a:cubicBezTo>
                    <a:cubicBezTo>
                      <a:pt x="5" y="541"/>
                      <a:pt x="5" y="549"/>
                      <a:pt x="5" y="558"/>
                    </a:cubicBezTo>
                    <a:cubicBezTo>
                      <a:pt x="33" y="556"/>
                      <a:pt x="108" y="556"/>
                      <a:pt x="141" y="556"/>
                    </a:cubicBezTo>
                    <a:cubicBezTo>
                      <a:pt x="175" y="556"/>
                      <a:pt x="249" y="556"/>
                      <a:pt x="278" y="558"/>
                    </a:cubicBezTo>
                    <a:cubicBezTo>
                      <a:pt x="278" y="549"/>
                      <a:pt x="278" y="541"/>
                      <a:pt x="278" y="532"/>
                    </a:cubicBezTo>
                    <a:cubicBezTo>
                      <a:pt x="269" y="532"/>
                      <a:pt x="260" y="532"/>
                      <a:pt x="252" y="532"/>
                    </a:cubicBezTo>
                    <a:cubicBezTo>
                      <a:pt x="175" y="532"/>
                      <a:pt x="172" y="522"/>
                      <a:pt x="172" y="491"/>
                    </a:cubicBezTo>
                    <a:cubicBezTo>
                      <a:pt x="172" y="335"/>
                      <a:pt x="172" y="178"/>
                      <a:pt x="172" y="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7" name=""/>
              <p:cNvSpPr/>
              <p:nvPr/>
            </p:nvSpPr>
            <p:spPr>
              <a:xfrm>
                <a:off x="6750000" y="3488400"/>
                <a:ext cx="69480" cy="301320"/>
              </a:xfrm>
              <a:custGeom>
                <a:avLst/>
                <a:gdLst/>
                <a:ahLst/>
                <a:rect l="l" t="t" r="r" b="b"/>
                <a:pathLst>
                  <a:path w="197" h="841">
                    <a:moveTo>
                      <a:pt x="197" y="419"/>
                    </a:moveTo>
                    <a:cubicBezTo>
                      <a:pt x="197" y="355"/>
                      <a:pt x="187" y="254"/>
                      <a:pt x="142" y="158"/>
                    </a:cubicBezTo>
                    <a:cubicBezTo>
                      <a:pt x="91" y="55"/>
                      <a:pt x="17" y="0"/>
                      <a:pt x="10" y="0"/>
                    </a:cubicBezTo>
                    <a:cubicBezTo>
                      <a:pt x="5" y="0"/>
                      <a:pt x="0" y="5"/>
                      <a:pt x="0" y="10"/>
                    </a:cubicBezTo>
                    <a:cubicBezTo>
                      <a:pt x="0" y="12"/>
                      <a:pt x="0" y="12"/>
                      <a:pt x="17" y="29"/>
                    </a:cubicBezTo>
                    <a:cubicBezTo>
                      <a:pt x="101" y="110"/>
                      <a:pt x="149" y="245"/>
                      <a:pt x="149" y="419"/>
                    </a:cubicBezTo>
                    <a:cubicBezTo>
                      <a:pt x="149" y="563"/>
                      <a:pt x="118" y="712"/>
                      <a:pt x="12" y="817"/>
                    </a:cubicBezTo>
                    <a:cubicBezTo>
                      <a:pt x="0" y="829"/>
                      <a:pt x="0" y="829"/>
                      <a:pt x="0" y="831"/>
                    </a:cubicBezTo>
                    <a:cubicBezTo>
                      <a:pt x="0" y="836"/>
                      <a:pt x="5" y="841"/>
                      <a:pt x="10" y="841"/>
                    </a:cubicBezTo>
                    <a:cubicBezTo>
                      <a:pt x="17" y="841"/>
                      <a:pt x="94" y="784"/>
                      <a:pt x="144" y="676"/>
                    </a:cubicBezTo>
                    <a:cubicBezTo>
                      <a:pt x="187" y="585"/>
                      <a:pt x="197" y="491"/>
                      <a:pt x="197" y="4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8" name=""/>
              <p:cNvSpPr/>
              <p:nvPr/>
            </p:nvSpPr>
            <p:spPr>
              <a:xfrm>
                <a:off x="6867720" y="3488400"/>
                <a:ext cx="116640" cy="301320"/>
              </a:xfrm>
              <a:custGeom>
                <a:avLst/>
                <a:gdLst/>
                <a:ahLst/>
                <a:rect l="l" t="t" r="r" b="b"/>
                <a:pathLst>
                  <a:path w="328" h="841">
                    <a:moveTo>
                      <a:pt x="323" y="34"/>
                    </a:moveTo>
                    <a:cubicBezTo>
                      <a:pt x="328" y="22"/>
                      <a:pt x="328" y="19"/>
                      <a:pt x="328" y="17"/>
                    </a:cubicBezTo>
                    <a:cubicBezTo>
                      <a:pt x="328" y="7"/>
                      <a:pt x="321" y="0"/>
                      <a:pt x="311" y="0"/>
                    </a:cubicBezTo>
                    <a:cubicBezTo>
                      <a:pt x="307" y="0"/>
                      <a:pt x="299" y="3"/>
                      <a:pt x="297" y="7"/>
                    </a:cubicBezTo>
                    <a:cubicBezTo>
                      <a:pt x="199" y="274"/>
                      <a:pt x="102" y="541"/>
                      <a:pt x="4" y="808"/>
                    </a:cubicBezTo>
                    <a:cubicBezTo>
                      <a:pt x="0" y="820"/>
                      <a:pt x="0" y="822"/>
                      <a:pt x="0" y="824"/>
                    </a:cubicBezTo>
                    <a:cubicBezTo>
                      <a:pt x="0" y="834"/>
                      <a:pt x="9" y="841"/>
                      <a:pt x="16" y="841"/>
                    </a:cubicBezTo>
                    <a:cubicBezTo>
                      <a:pt x="28" y="841"/>
                      <a:pt x="31" y="834"/>
                      <a:pt x="36" y="820"/>
                    </a:cubicBezTo>
                    <a:cubicBezTo>
                      <a:pt x="131" y="558"/>
                      <a:pt x="227" y="296"/>
                      <a:pt x="323" y="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9" name=""/>
              <p:cNvSpPr/>
              <p:nvPr/>
            </p:nvSpPr>
            <p:spPr>
              <a:xfrm>
                <a:off x="7009920" y="3526560"/>
                <a:ext cx="92160" cy="190800"/>
              </a:xfrm>
              <a:custGeom>
                <a:avLst/>
                <a:gdLst/>
                <a:ahLst/>
                <a:rect l="l" t="t" r="r" b="b"/>
                <a:pathLst>
                  <a:path w="260" h="534">
                    <a:moveTo>
                      <a:pt x="154" y="189"/>
                    </a:moveTo>
                    <a:cubicBezTo>
                      <a:pt x="180" y="189"/>
                      <a:pt x="207" y="189"/>
                      <a:pt x="233" y="189"/>
                    </a:cubicBezTo>
                    <a:cubicBezTo>
                      <a:pt x="250" y="189"/>
                      <a:pt x="260" y="189"/>
                      <a:pt x="260" y="172"/>
                    </a:cubicBezTo>
                    <a:cubicBezTo>
                      <a:pt x="260" y="163"/>
                      <a:pt x="250" y="163"/>
                      <a:pt x="236" y="163"/>
                    </a:cubicBezTo>
                    <a:cubicBezTo>
                      <a:pt x="211" y="163"/>
                      <a:pt x="186" y="163"/>
                      <a:pt x="161" y="163"/>
                    </a:cubicBezTo>
                    <a:cubicBezTo>
                      <a:pt x="192" y="43"/>
                      <a:pt x="195" y="26"/>
                      <a:pt x="195" y="21"/>
                    </a:cubicBezTo>
                    <a:cubicBezTo>
                      <a:pt x="195" y="7"/>
                      <a:pt x="185" y="0"/>
                      <a:pt x="171" y="0"/>
                    </a:cubicBezTo>
                    <a:cubicBezTo>
                      <a:pt x="168" y="0"/>
                      <a:pt x="144" y="0"/>
                      <a:pt x="137" y="28"/>
                    </a:cubicBezTo>
                    <a:cubicBezTo>
                      <a:pt x="126" y="73"/>
                      <a:pt x="115" y="118"/>
                      <a:pt x="104" y="163"/>
                    </a:cubicBezTo>
                    <a:cubicBezTo>
                      <a:pt x="77" y="163"/>
                      <a:pt x="51" y="163"/>
                      <a:pt x="24" y="163"/>
                    </a:cubicBezTo>
                    <a:cubicBezTo>
                      <a:pt x="8" y="163"/>
                      <a:pt x="0" y="163"/>
                      <a:pt x="0" y="179"/>
                    </a:cubicBezTo>
                    <a:cubicBezTo>
                      <a:pt x="0" y="189"/>
                      <a:pt x="8" y="189"/>
                      <a:pt x="24" y="189"/>
                    </a:cubicBezTo>
                    <a:cubicBezTo>
                      <a:pt x="49" y="189"/>
                      <a:pt x="74" y="189"/>
                      <a:pt x="99" y="189"/>
                    </a:cubicBezTo>
                    <a:cubicBezTo>
                      <a:pt x="36" y="426"/>
                      <a:pt x="34" y="440"/>
                      <a:pt x="34" y="457"/>
                    </a:cubicBezTo>
                    <a:cubicBezTo>
                      <a:pt x="34" y="503"/>
                      <a:pt x="65" y="534"/>
                      <a:pt x="111" y="534"/>
                    </a:cubicBezTo>
                    <a:cubicBezTo>
                      <a:pt x="197" y="534"/>
                      <a:pt x="245" y="412"/>
                      <a:pt x="245" y="404"/>
                    </a:cubicBezTo>
                    <a:cubicBezTo>
                      <a:pt x="245" y="397"/>
                      <a:pt x="238" y="397"/>
                      <a:pt x="236" y="397"/>
                    </a:cubicBezTo>
                    <a:cubicBezTo>
                      <a:pt x="228" y="397"/>
                      <a:pt x="226" y="400"/>
                      <a:pt x="224" y="407"/>
                    </a:cubicBezTo>
                    <a:cubicBezTo>
                      <a:pt x="185" y="496"/>
                      <a:pt x="142" y="515"/>
                      <a:pt x="113" y="515"/>
                    </a:cubicBezTo>
                    <a:cubicBezTo>
                      <a:pt x="96" y="515"/>
                      <a:pt x="87" y="505"/>
                      <a:pt x="87" y="476"/>
                    </a:cubicBezTo>
                    <a:cubicBezTo>
                      <a:pt x="87" y="457"/>
                      <a:pt x="89" y="450"/>
                      <a:pt x="92" y="436"/>
                    </a:cubicBezTo>
                    <a:cubicBezTo>
                      <a:pt x="112" y="353"/>
                      <a:pt x="133" y="271"/>
                      <a:pt x="154" y="1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0" name=""/>
              <p:cNvSpPr/>
              <p:nvPr/>
            </p:nvSpPr>
            <p:spPr>
              <a:xfrm>
                <a:off x="7121520" y="3581640"/>
                <a:ext cx="122040" cy="135720"/>
              </a:xfrm>
              <a:custGeom>
                <a:avLst/>
                <a:gdLst/>
                <a:ahLst/>
                <a:rect l="l" t="t" r="r" b="b"/>
                <a:pathLst>
                  <a:path w="343" h="381">
                    <a:moveTo>
                      <a:pt x="50" y="321"/>
                    </a:moveTo>
                    <a:cubicBezTo>
                      <a:pt x="45" y="335"/>
                      <a:pt x="41" y="354"/>
                      <a:pt x="41" y="359"/>
                    </a:cubicBezTo>
                    <a:cubicBezTo>
                      <a:pt x="41" y="374"/>
                      <a:pt x="53" y="381"/>
                      <a:pt x="67" y="381"/>
                    </a:cubicBezTo>
                    <a:cubicBezTo>
                      <a:pt x="77" y="381"/>
                      <a:pt x="91" y="374"/>
                      <a:pt x="98" y="357"/>
                    </a:cubicBezTo>
                    <a:cubicBezTo>
                      <a:pt x="98" y="354"/>
                      <a:pt x="127" y="240"/>
                      <a:pt x="132" y="225"/>
                    </a:cubicBezTo>
                    <a:cubicBezTo>
                      <a:pt x="137" y="196"/>
                      <a:pt x="153" y="139"/>
                      <a:pt x="158" y="115"/>
                    </a:cubicBezTo>
                    <a:cubicBezTo>
                      <a:pt x="161" y="105"/>
                      <a:pt x="185" y="65"/>
                      <a:pt x="206" y="45"/>
                    </a:cubicBezTo>
                    <a:cubicBezTo>
                      <a:pt x="211" y="41"/>
                      <a:pt x="237" y="19"/>
                      <a:pt x="273" y="19"/>
                    </a:cubicBezTo>
                    <a:cubicBezTo>
                      <a:pt x="295" y="19"/>
                      <a:pt x="296" y="26"/>
                      <a:pt x="307" y="29"/>
                    </a:cubicBezTo>
                    <a:cubicBezTo>
                      <a:pt x="283" y="33"/>
                      <a:pt x="264" y="53"/>
                      <a:pt x="264" y="74"/>
                    </a:cubicBezTo>
                    <a:cubicBezTo>
                      <a:pt x="264" y="89"/>
                      <a:pt x="272" y="105"/>
                      <a:pt x="295" y="105"/>
                    </a:cubicBezTo>
                    <a:cubicBezTo>
                      <a:pt x="318" y="105"/>
                      <a:pt x="343" y="86"/>
                      <a:pt x="343" y="55"/>
                    </a:cubicBezTo>
                    <a:cubicBezTo>
                      <a:pt x="343" y="26"/>
                      <a:pt x="317" y="0"/>
                      <a:pt x="273" y="0"/>
                    </a:cubicBezTo>
                    <a:cubicBezTo>
                      <a:pt x="218" y="0"/>
                      <a:pt x="180" y="41"/>
                      <a:pt x="165" y="65"/>
                    </a:cubicBezTo>
                    <a:cubicBezTo>
                      <a:pt x="158" y="26"/>
                      <a:pt x="127" y="0"/>
                      <a:pt x="89" y="0"/>
                    </a:cubicBezTo>
                    <a:cubicBezTo>
                      <a:pt x="50" y="0"/>
                      <a:pt x="33" y="33"/>
                      <a:pt x="26" y="48"/>
                    </a:cubicBezTo>
                    <a:cubicBezTo>
                      <a:pt x="10" y="77"/>
                      <a:pt x="0" y="127"/>
                      <a:pt x="0" y="129"/>
                    </a:cubicBezTo>
                    <a:cubicBezTo>
                      <a:pt x="0" y="139"/>
                      <a:pt x="7" y="139"/>
                      <a:pt x="10" y="139"/>
                    </a:cubicBezTo>
                    <a:cubicBezTo>
                      <a:pt x="19" y="139"/>
                      <a:pt x="19" y="136"/>
                      <a:pt x="24" y="120"/>
                    </a:cubicBezTo>
                    <a:cubicBezTo>
                      <a:pt x="38" y="60"/>
                      <a:pt x="55" y="19"/>
                      <a:pt x="86" y="19"/>
                    </a:cubicBezTo>
                    <a:cubicBezTo>
                      <a:pt x="101" y="19"/>
                      <a:pt x="113" y="26"/>
                      <a:pt x="113" y="57"/>
                    </a:cubicBezTo>
                    <a:cubicBezTo>
                      <a:pt x="113" y="74"/>
                      <a:pt x="108" y="84"/>
                      <a:pt x="98" y="127"/>
                    </a:cubicBezTo>
                    <a:cubicBezTo>
                      <a:pt x="82" y="192"/>
                      <a:pt x="66" y="256"/>
                      <a:pt x="50" y="3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1" name=""/>
              <p:cNvSpPr/>
              <p:nvPr/>
            </p:nvSpPr>
            <p:spPr>
              <a:xfrm>
                <a:off x="7269120" y="3510000"/>
                <a:ext cx="214920" cy="203760"/>
              </a:xfrm>
              <a:custGeom>
                <a:avLst/>
                <a:gdLst/>
                <a:ahLst/>
                <a:rect l="l" t="t" r="r" b="b"/>
                <a:pathLst>
                  <a:path w="601" h="570">
                    <a:moveTo>
                      <a:pt x="223" y="297"/>
                    </a:moveTo>
                    <a:cubicBezTo>
                      <a:pt x="251" y="297"/>
                      <a:pt x="278" y="297"/>
                      <a:pt x="305" y="297"/>
                    </a:cubicBezTo>
                    <a:cubicBezTo>
                      <a:pt x="370" y="297"/>
                      <a:pt x="377" y="312"/>
                      <a:pt x="377" y="335"/>
                    </a:cubicBezTo>
                    <a:cubicBezTo>
                      <a:pt x="377" y="340"/>
                      <a:pt x="377" y="352"/>
                      <a:pt x="370" y="376"/>
                    </a:cubicBezTo>
                    <a:cubicBezTo>
                      <a:pt x="367" y="381"/>
                      <a:pt x="367" y="383"/>
                      <a:pt x="367" y="386"/>
                    </a:cubicBezTo>
                    <a:cubicBezTo>
                      <a:pt x="367" y="393"/>
                      <a:pt x="372" y="395"/>
                      <a:pt x="377" y="395"/>
                    </a:cubicBezTo>
                    <a:cubicBezTo>
                      <a:pt x="386" y="395"/>
                      <a:pt x="386" y="393"/>
                      <a:pt x="391" y="379"/>
                    </a:cubicBezTo>
                    <a:cubicBezTo>
                      <a:pt x="406" y="318"/>
                      <a:pt x="422" y="257"/>
                      <a:pt x="437" y="197"/>
                    </a:cubicBezTo>
                    <a:cubicBezTo>
                      <a:pt x="439" y="187"/>
                      <a:pt x="439" y="185"/>
                      <a:pt x="439" y="182"/>
                    </a:cubicBezTo>
                    <a:cubicBezTo>
                      <a:pt x="439" y="180"/>
                      <a:pt x="438" y="173"/>
                      <a:pt x="430" y="173"/>
                    </a:cubicBezTo>
                    <a:cubicBezTo>
                      <a:pt x="421" y="173"/>
                      <a:pt x="420" y="177"/>
                      <a:pt x="415" y="192"/>
                    </a:cubicBezTo>
                    <a:cubicBezTo>
                      <a:pt x="398" y="256"/>
                      <a:pt x="379" y="271"/>
                      <a:pt x="307" y="271"/>
                    </a:cubicBezTo>
                    <a:cubicBezTo>
                      <a:pt x="282" y="271"/>
                      <a:pt x="256" y="271"/>
                      <a:pt x="231" y="271"/>
                    </a:cubicBezTo>
                    <a:cubicBezTo>
                      <a:pt x="249" y="200"/>
                      <a:pt x="267" y="129"/>
                      <a:pt x="286" y="58"/>
                    </a:cubicBezTo>
                    <a:cubicBezTo>
                      <a:pt x="293" y="29"/>
                      <a:pt x="293" y="26"/>
                      <a:pt x="331" y="26"/>
                    </a:cubicBezTo>
                    <a:cubicBezTo>
                      <a:pt x="368" y="26"/>
                      <a:pt x="405" y="26"/>
                      <a:pt x="442" y="26"/>
                    </a:cubicBezTo>
                    <a:cubicBezTo>
                      <a:pt x="545" y="26"/>
                      <a:pt x="564" y="53"/>
                      <a:pt x="564" y="117"/>
                    </a:cubicBezTo>
                    <a:cubicBezTo>
                      <a:pt x="564" y="137"/>
                      <a:pt x="564" y="141"/>
                      <a:pt x="562" y="163"/>
                    </a:cubicBezTo>
                    <a:cubicBezTo>
                      <a:pt x="562" y="175"/>
                      <a:pt x="562" y="175"/>
                      <a:pt x="562" y="177"/>
                    </a:cubicBezTo>
                    <a:cubicBezTo>
                      <a:pt x="562" y="182"/>
                      <a:pt x="564" y="189"/>
                      <a:pt x="571" y="189"/>
                    </a:cubicBezTo>
                    <a:cubicBezTo>
                      <a:pt x="581" y="189"/>
                      <a:pt x="581" y="185"/>
                      <a:pt x="583" y="168"/>
                    </a:cubicBezTo>
                    <a:cubicBezTo>
                      <a:pt x="589" y="119"/>
                      <a:pt x="594" y="70"/>
                      <a:pt x="600" y="22"/>
                    </a:cubicBezTo>
                    <a:cubicBezTo>
                      <a:pt x="602" y="0"/>
                      <a:pt x="598" y="0"/>
                      <a:pt x="576" y="0"/>
                    </a:cubicBezTo>
                    <a:cubicBezTo>
                      <a:pt x="438" y="0"/>
                      <a:pt x="301" y="0"/>
                      <a:pt x="163" y="0"/>
                    </a:cubicBezTo>
                    <a:cubicBezTo>
                      <a:pt x="147" y="0"/>
                      <a:pt x="139" y="0"/>
                      <a:pt x="139" y="17"/>
                    </a:cubicBezTo>
                    <a:cubicBezTo>
                      <a:pt x="139" y="26"/>
                      <a:pt x="147" y="26"/>
                      <a:pt x="161" y="26"/>
                    </a:cubicBezTo>
                    <a:cubicBezTo>
                      <a:pt x="192" y="26"/>
                      <a:pt x="216" y="26"/>
                      <a:pt x="216" y="41"/>
                    </a:cubicBezTo>
                    <a:cubicBezTo>
                      <a:pt x="216" y="43"/>
                      <a:pt x="216" y="46"/>
                      <a:pt x="211" y="60"/>
                    </a:cubicBezTo>
                    <a:cubicBezTo>
                      <a:pt x="175" y="209"/>
                      <a:pt x="138" y="357"/>
                      <a:pt x="101" y="506"/>
                    </a:cubicBezTo>
                    <a:cubicBezTo>
                      <a:pt x="94" y="537"/>
                      <a:pt x="91" y="544"/>
                      <a:pt x="24" y="544"/>
                    </a:cubicBezTo>
                    <a:cubicBezTo>
                      <a:pt x="10" y="544"/>
                      <a:pt x="0" y="544"/>
                      <a:pt x="0" y="561"/>
                    </a:cubicBezTo>
                    <a:cubicBezTo>
                      <a:pt x="0" y="570"/>
                      <a:pt x="10" y="570"/>
                      <a:pt x="15" y="570"/>
                    </a:cubicBezTo>
                    <a:cubicBezTo>
                      <a:pt x="39" y="570"/>
                      <a:pt x="101" y="568"/>
                      <a:pt x="125" y="568"/>
                    </a:cubicBezTo>
                    <a:cubicBezTo>
                      <a:pt x="154" y="568"/>
                      <a:pt x="223" y="570"/>
                      <a:pt x="250" y="570"/>
                    </a:cubicBezTo>
                    <a:cubicBezTo>
                      <a:pt x="257" y="570"/>
                      <a:pt x="269" y="570"/>
                      <a:pt x="269" y="553"/>
                    </a:cubicBezTo>
                    <a:cubicBezTo>
                      <a:pt x="269" y="549"/>
                      <a:pt x="266" y="549"/>
                      <a:pt x="264" y="546"/>
                    </a:cubicBezTo>
                    <a:cubicBezTo>
                      <a:pt x="259" y="544"/>
                      <a:pt x="259" y="544"/>
                      <a:pt x="240" y="544"/>
                    </a:cubicBezTo>
                    <a:cubicBezTo>
                      <a:pt x="221" y="544"/>
                      <a:pt x="216" y="544"/>
                      <a:pt x="195" y="544"/>
                    </a:cubicBezTo>
                    <a:cubicBezTo>
                      <a:pt x="171" y="542"/>
                      <a:pt x="168" y="537"/>
                      <a:pt x="168" y="527"/>
                    </a:cubicBezTo>
                    <a:cubicBezTo>
                      <a:pt x="168" y="525"/>
                      <a:pt x="168" y="520"/>
                      <a:pt x="173" y="508"/>
                    </a:cubicBezTo>
                    <a:cubicBezTo>
                      <a:pt x="190" y="438"/>
                      <a:pt x="207" y="367"/>
                      <a:pt x="223" y="2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532" name=""/>
          <p:cNvGrpSpPr/>
          <p:nvPr/>
        </p:nvGrpSpPr>
        <p:grpSpPr>
          <a:xfrm>
            <a:off x="1612800" y="4343400"/>
            <a:ext cx="4091400" cy="889200"/>
            <a:chOff x="1612800" y="4343400"/>
            <a:chExt cx="4091400" cy="889200"/>
          </a:xfrm>
        </p:grpSpPr>
        <p:grpSp>
          <p:nvGrpSpPr>
            <p:cNvPr id="533" name=""/>
            <p:cNvGrpSpPr/>
            <p:nvPr/>
          </p:nvGrpSpPr>
          <p:grpSpPr>
            <a:xfrm>
              <a:off x="1612800" y="4343400"/>
              <a:ext cx="4091400" cy="889200"/>
              <a:chOff x="1612800" y="4343400"/>
              <a:chExt cx="4091400" cy="889200"/>
            </a:xfrm>
          </p:grpSpPr>
          <p:sp>
            <p:nvSpPr>
              <p:cNvPr id="534" name=""/>
              <p:cNvSpPr/>
              <p:nvPr/>
            </p:nvSpPr>
            <p:spPr>
              <a:xfrm>
                <a:off x="1612800" y="4358880"/>
                <a:ext cx="4075920" cy="858240"/>
              </a:xfrm>
              <a:custGeom>
                <a:avLst/>
                <a:gdLst/>
                <a:ahLst/>
                <a:rect l="l" t="t" r="r" b="b"/>
                <a:pathLst>
                  <a:path w="11326" h="2388">
                    <a:moveTo>
                      <a:pt x="0" y="0"/>
                    </a:moveTo>
                    <a:cubicBezTo>
                      <a:pt x="3775" y="0"/>
                      <a:pt x="7551" y="0"/>
                      <a:pt x="11326" y="0"/>
                    </a:cubicBezTo>
                    <a:cubicBezTo>
                      <a:pt x="11326" y="796"/>
                      <a:pt x="11326" y="1592"/>
                      <a:pt x="11326" y="2388"/>
                    </a:cubicBezTo>
                    <a:cubicBezTo>
                      <a:pt x="7551" y="2388"/>
                      <a:pt x="3775" y="2388"/>
                      <a:pt x="0" y="2388"/>
                    </a:cubicBezTo>
                    <a:cubicBezTo>
                      <a:pt x="0" y="1592"/>
                      <a:pt x="0" y="796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5" name=""/>
              <p:cNvSpPr/>
              <p:nvPr/>
            </p:nvSpPr>
            <p:spPr>
              <a:xfrm>
                <a:off x="1633680" y="4640400"/>
                <a:ext cx="10440" cy="301320"/>
              </a:xfrm>
              <a:custGeom>
                <a:avLst/>
                <a:gdLst/>
                <a:ahLst/>
                <a:rect l="l" t="t" r="r" b="b"/>
                <a:pathLst>
                  <a:path w="33" h="841">
                    <a:moveTo>
                      <a:pt x="33" y="28"/>
                    </a:moveTo>
                    <a:cubicBezTo>
                      <a:pt x="33" y="14"/>
                      <a:pt x="33" y="0"/>
                      <a:pt x="16" y="0"/>
                    </a:cubicBezTo>
                    <a:cubicBezTo>
                      <a:pt x="0" y="0"/>
                      <a:pt x="0" y="14"/>
                      <a:pt x="0" y="28"/>
                    </a:cubicBezTo>
                    <a:cubicBezTo>
                      <a:pt x="0" y="289"/>
                      <a:pt x="0" y="549"/>
                      <a:pt x="0" y="810"/>
                    </a:cubicBezTo>
                    <a:cubicBezTo>
                      <a:pt x="0" y="827"/>
                      <a:pt x="0" y="841"/>
                      <a:pt x="16" y="841"/>
                    </a:cubicBezTo>
                    <a:cubicBezTo>
                      <a:pt x="33" y="841"/>
                      <a:pt x="33" y="827"/>
                      <a:pt x="33" y="810"/>
                    </a:cubicBezTo>
                    <a:cubicBezTo>
                      <a:pt x="33" y="549"/>
                      <a:pt x="33" y="289"/>
                      <a:pt x="33" y="2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6" name=""/>
              <p:cNvSpPr/>
              <p:nvPr/>
            </p:nvSpPr>
            <p:spPr>
              <a:xfrm>
                <a:off x="1695600" y="4656600"/>
                <a:ext cx="110160" cy="212760"/>
              </a:xfrm>
              <a:custGeom>
                <a:avLst/>
                <a:gdLst/>
                <a:ahLst/>
                <a:rect l="l" t="t" r="r" b="b"/>
                <a:pathLst>
                  <a:path w="310" h="595">
                    <a:moveTo>
                      <a:pt x="164" y="10"/>
                    </a:moveTo>
                    <a:cubicBezTo>
                      <a:pt x="160" y="7"/>
                      <a:pt x="164" y="0"/>
                      <a:pt x="152" y="0"/>
                    </a:cubicBezTo>
                    <a:cubicBezTo>
                      <a:pt x="132" y="0"/>
                      <a:pt x="70" y="7"/>
                      <a:pt x="48" y="10"/>
                    </a:cubicBezTo>
                    <a:cubicBezTo>
                      <a:pt x="41" y="10"/>
                      <a:pt x="32" y="10"/>
                      <a:pt x="32" y="27"/>
                    </a:cubicBezTo>
                    <a:cubicBezTo>
                      <a:pt x="32" y="36"/>
                      <a:pt x="41" y="36"/>
                      <a:pt x="53" y="36"/>
                    </a:cubicBezTo>
                    <a:cubicBezTo>
                      <a:pt x="94" y="36"/>
                      <a:pt x="94" y="41"/>
                      <a:pt x="94" y="51"/>
                    </a:cubicBezTo>
                    <a:cubicBezTo>
                      <a:pt x="94" y="55"/>
                      <a:pt x="87" y="84"/>
                      <a:pt x="84" y="103"/>
                    </a:cubicBezTo>
                    <a:cubicBezTo>
                      <a:pt x="61" y="194"/>
                      <a:pt x="38" y="285"/>
                      <a:pt x="15" y="377"/>
                    </a:cubicBezTo>
                    <a:cubicBezTo>
                      <a:pt x="5" y="420"/>
                      <a:pt x="0" y="432"/>
                      <a:pt x="0" y="463"/>
                    </a:cubicBezTo>
                    <a:cubicBezTo>
                      <a:pt x="0" y="542"/>
                      <a:pt x="46" y="595"/>
                      <a:pt x="108" y="595"/>
                    </a:cubicBezTo>
                    <a:cubicBezTo>
                      <a:pt x="207" y="595"/>
                      <a:pt x="310" y="470"/>
                      <a:pt x="310" y="348"/>
                    </a:cubicBezTo>
                    <a:cubicBezTo>
                      <a:pt x="310" y="271"/>
                      <a:pt x="267" y="214"/>
                      <a:pt x="200" y="214"/>
                    </a:cubicBezTo>
                    <a:cubicBezTo>
                      <a:pt x="161" y="214"/>
                      <a:pt x="125" y="238"/>
                      <a:pt x="101" y="264"/>
                    </a:cubicBezTo>
                    <a:cubicBezTo>
                      <a:pt x="122" y="179"/>
                      <a:pt x="143" y="95"/>
                      <a:pt x="164" y="10"/>
                    </a:cubicBezTo>
                    <a:moveTo>
                      <a:pt x="84" y="329"/>
                    </a:moveTo>
                    <a:cubicBezTo>
                      <a:pt x="89" y="309"/>
                      <a:pt x="89" y="307"/>
                      <a:pt x="96" y="300"/>
                    </a:cubicBezTo>
                    <a:cubicBezTo>
                      <a:pt x="137" y="245"/>
                      <a:pt x="176" y="233"/>
                      <a:pt x="197" y="233"/>
                    </a:cubicBezTo>
                    <a:cubicBezTo>
                      <a:pt x="228" y="233"/>
                      <a:pt x="250" y="257"/>
                      <a:pt x="250" y="312"/>
                    </a:cubicBezTo>
                    <a:cubicBezTo>
                      <a:pt x="250" y="360"/>
                      <a:pt x="224" y="458"/>
                      <a:pt x="207" y="489"/>
                    </a:cubicBezTo>
                    <a:cubicBezTo>
                      <a:pt x="180" y="547"/>
                      <a:pt x="140" y="576"/>
                      <a:pt x="108" y="576"/>
                    </a:cubicBezTo>
                    <a:cubicBezTo>
                      <a:pt x="80" y="576"/>
                      <a:pt x="51" y="554"/>
                      <a:pt x="51" y="492"/>
                    </a:cubicBezTo>
                    <a:cubicBezTo>
                      <a:pt x="51" y="475"/>
                      <a:pt x="51" y="458"/>
                      <a:pt x="65" y="405"/>
                    </a:cubicBezTo>
                    <a:cubicBezTo>
                      <a:pt x="72" y="380"/>
                      <a:pt x="78" y="354"/>
                      <a:pt x="84" y="3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7" name=""/>
              <p:cNvSpPr/>
              <p:nvPr/>
            </p:nvSpPr>
            <p:spPr>
              <a:xfrm>
                <a:off x="1838160" y="4835160"/>
                <a:ext cx="34200" cy="89280"/>
              </a:xfrm>
              <a:custGeom>
                <a:avLst/>
                <a:gdLst/>
                <a:ahLst/>
                <a:rect l="l" t="t" r="r" b="b"/>
                <a:pathLst>
                  <a:path w="99" h="252">
                    <a:moveTo>
                      <a:pt x="99" y="89"/>
                    </a:moveTo>
                    <a:cubicBezTo>
                      <a:pt x="99" y="34"/>
                      <a:pt x="77" y="0"/>
                      <a:pt x="43" y="0"/>
                    </a:cubicBezTo>
                    <a:cubicBezTo>
                      <a:pt x="17" y="0"/>
                      <a:pt x="0" y="22"/>
                      <a:pt x="0" y="44"/>
                    </a:cubicBezTo>
                    <a:cubicBezTo>
                      <a:pt x="0" y="68"/>
                      <a:pt x="17" y="89"/>
                      <a:pt x="43" y="89"/>
                    </a:cubicBezTo>
                    <a:cubicBezTo>
                      <a:pt x="53" y="89"/>
                      <a:pt x="65" y="87"/>
                      <a:pt x="75" y="77"/>
                    </a:cubicBezTo>
                    <a:cubicBezTo>
                      <a:pt x="77" y="77"/>
                      <a:pt x="76" y="76"/>
                      <a:pt x="77" y="75"/>
                    </a:cubicBezTo>
                    <a:cubicBezTo>
                      <a:pt x="79" y="75"/>
                      <a:pt x="79" y="77"/>
                      <a:pt x="79" y="89"/>
                    </a:cubicBezTo>
                    <a:cubicBezTo>
                      <a:pt x="79" y="151"/>
                      <a:pt x="51" y="202"/>
                      <a:pt x="22" y="228"/>
                    </a:cubicBezTo>
                    <a:cubicBezTo>
                      <a:pt x="12" y="238"/>
                      <a:pt x="12" y="240"/>
                      <a:pt x="12" y="243"/>
                    </a:cubicBezTo>
                    <a:cubicBezTo>
                      <a:pt x="12" y="247"/>
                      <a:pt x="17" y="252"/>
                      <a:pt x="22" y="252"/>
                    </a:cubicBezTo>
                    <a:cubicBezTo>
                      <a:pt x="31" y="252"/>
                      <a:pt x="99" y="187"/>
                      <a:pt x="99" y="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8" name=""/>
              <p:cNvSpPr/>
              <p:nvPr/>
            </p:nvSpPr>
            <p:spPr>
              <a:xfrm>
                <a:off x="1972080" y="4654800"/>
                <a:ext cx="183600" cy="10800"/>
              </a:xfrm>
              <a:custGeom>
                <a:avLst/>
                <a:gdLst/>
                <a:ahLst/>
                <a:rect l="l" t="t" r="r" b="b"/>
                <a:pathLst>
                  <a:path w="514" h="34">
                    <a:moveTo>
                      <a:pt x="485" y="34"/>
                    </a:moveTo>
                    <a:cubicBezTo>
                      <a:pt x="499" y="34"/>
                      <a:pt x="514" y="34"/>
                      <a:pt x="514" y="17"/>
                    </a:cubicBezTo>
                    <a:cubicBezTo>
                      <a:pt x="514" y="0"/>
                      <a:pt x="499" y="0"/>
                      <a:pt x="485" y="0"/>
                    </a:cubicBezTo>
                    <a:cubicBezTo>
                      <a:pt x="333" y="0"/>
                      <a:pt x="181" y="0"/>
                      <a:pt x="29" y="0"/>
                    </a:cubicBezTo>
                    <a:cubicBezTo>
                      <a:pt x="15" y="0"/>
                      <a:pt x="0" y="0"/>
                      <a:pt x="0" y="17"/>
                    </a:cubicBezTo>
                    <a:cubicBezTo>
                      <a:pt x="0" y="34"/>
                      <a:pt x="15" y="34"/>
                      <a:pt x="29" y="34"/>
                    </a:cubicBezTo>
                    <a:cubicBezTo>
                      <a:pt x="181" y="34"/>
                      <a:pt x="333" y="34"/>
                      <a:pt x="485" y="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9" name=""/>
              <p:cNvSpPr/>
              <p:nvPr/>
            </p:nvSpPr>
            <p:spPr>
              <a:xfrm>
                <a:off x="1963440" y="4581720"/>
                <a:ext cx="268200" cy="157320"/>
              </a:xfrm>
              <a:custGeom>
                <a:avLst/>
                <a:gdLst/>
                <a:ahLst/>
                <a:rect l="l" t="t" r="r" b="b"/>
                <a:pathLst>
                  <a:path w="749" h="441">
                    <a:moveTo>
                      <a:pt x="658" y="237"/>
                    </a:moveTo>
                    <a:cubicBezTo>
                      <a:pt x="610" y="273"/>
                      <a:pt x="588" y="307"/>
                      <a:pt x="581" y="318"/>
                    </a:cubicBezTo>
                    <a:cubicBezTo>
                      <a:pt x="542" y="376"/>
                      <a:pt x="550" y="392"/>
                      <a:pt x="535" y="429"/>
                    </a:cubicBezTo>
                    <a:cubicBezTo>
                      <a:pt x="535" y="441"/>
                      <a:pt x="547" y="441"/>
                      <a:pt x="552" y="441"/>
                    </a:cubicBezTo>
                    <a:cubicBezTo>
                      <a:pt x="566" y="441"/>
                      <a:pt x="569" y="438"/>
                      <a:pt x="571" y="424"/>
                    </a:cubicBezTo>
                    <a:cubicBezTo>
                      <a:pt x="590" y="340"/>
                      <a:pt x="641" y="271"/>
                      <a:pt x="737" y="232"/>
                    </a:cubicBezTo>
                    <a:cubicBezTo>
                      <a:pt x="746" y="227"/>
                      <a:pt x="749" y="225"/>
                      <a:pt x="749" y="220"/>
                    </a:cubicBezTo>
                    <a:cubicBezTo>
                      <a:pt x="749" y="215"/>
                      <a:pt x="744" y="211"/>
                      <a:pt x="742" y="211"/>
                    </a:cubicBezTo>
                    <a:cubicBezTo>
                      <a:pt x="706" y="196"/>
                      <a:pt x="602" y="155"/>
                      <a:pt x="571" y="14"/>
                    </a:cubicBezTo>
                    <a:cubicBezTo>
                      <a:pt x="569" y="2"/>
                      <a:pt x="566" y="0"/>
                      <a:pt x="552" y="0"/>
                    </a:cubicBezTo>
                    <a:cubicBezTo>
                      <a:pt x="547" y="0"/>
                      <a:pt x="535" y="0"/>
                      <a:pt x="535" y="12"/>
                    </a:cubicBezTo>
                    <a:cubicBezTo>
                      <a:pt x="550" y="48"/>
                      <a:pt x="545" y="64"/>
                      <a:pt x="578" y="122"/>
                    </a:cubicBezTo>
                    <a:cubicBezTo>
                      <a:pt x="595" y="146"/>
                      <a:pt x="622" y="177"/>
                      <a:pt x="658" y="203"/>
                    </a:cubicBezTo>
                    <a:cubicBezTo>
                      <a:pt x="449" y="203"/>
                      <a:pt x="240" y="203"/>
                      <a:pt x="31" y="203"/>
                    </a:cubicBezTo>
                    <a:cubicBezTo>
                      <a:pt x="15" y="203"/>
                      <a:pt x="0" y="203"/>
                      <a:pt x="0" y="220"/>
                    </a:cubicBezTo>
                    <a:cubicBezTo>
                      <a:pt x="0" y="237"/>
                      <a:pt x="15" y="237"/>
                      <a:pt x="31" y="237"/>
                    </a:cubicBezTo>
                    <a:cubicBezTo>
                      <a:pt x="240" y="237"/>
                      <a:pt x="449" y="237"/>
                      <a:pt x="658" y="2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0" name=""/>
              <p:cNvSpPr/>
              <p:nvPr/>
            </p:nvSpPr>
            <p:spPr>
              <a:xfrm>
                <a:off x="2013480" y="4733640"/>
                <a:ext cx="168840" cy="135720"/>
              </a:xfrm>
              <a:custGeom>
                <a:avLst/>
                <a:gdLst/>
                <a:ahLst/>
                <a:rect l="l" t="t" r="r" b="b"/>
                <a:pathLst>
                  <a:path w="473" h="381">
                    <a:moveTo>
                      <a:pt x="368" y="172"/>
                    </a:moveTo>
                    <a:cubicBezTo>
                      <a:pt x="368" y="40"/>
                      <a:pt x="288" y="0"/>
                      <a:pt x="226" y="0"/>
                    </a:cubicBezTo>
                    <a:cubicBezTo>
                      <a:pt x="111" y="0"/>
                      <a:pt x="0" y="119"/>
                      <a:pt x="0" y="239"/>
                    </a:cubicBezTo>
                    <a:cubicBezTo>
                      <a:pt x="0" y="316"/>
                      <a:pt x="51" y="381"/>
                      <a:pt x="137" y="381"/>
                    </a:cubicBezTo>
                    <a:cubicBezTo>
                      <a:pt x="190" y="381"/>
                      <a:pt x="250" y="362"/>
                      <a:pt x="315" y="309"/>
                    </a:cubicBezTo>
                    <a:cubicBezTo>
                      <a:pt x="324" y="354"/>
                      <a:pt x="353" y="381"/>
                      <a:pt x="392" y="381"/>
                    </a:cubicBezTo>
                    <a:cubicBezTo>
                      <a:pt x="435" y="381"/>
                      <a:pt x="461" y="335"/>
                      <a:pt x="461" y="321"/>
                    </a:cubicBezTo>
                    <a:cubicBezTo>
                      <a:pt x="461" y="316"/>
                      <a:pt x="456" y="311"/>
                      <a:pt x="451" y="311"/>
                    </a:cubicBezTo>
                    <a:cubicBezTo>
                      <a:pt x="447" y="311"/>
                      <a:pt x="444" y="316"/>
                      <a:pt x="439" y="321"/>
                    </a:cubicBezTo>
                    <a:cubicBezTo>
                      <a:pt x="425" y="362"/>
                      <a:pt x="409" y="348"/>
                      <a:pt x="394" y="362"/>
                    </a:cubicBezTo>
                    <a:cubicBezTo>
                      <a:pt x="368" y="362"/>
                      <a:pt x="368" y="297"/>
                      <a:pt x="368" y="275"/>
                    </a:cubicBezTo>
                    <a:cubicBezTo>
                      <a:pt x="368" y="258"/>
                      <a:pt x="368" y="256"/>
                      <a:pt x="375" y="246"/>
                    </a:cubicBezTo>
                    <a:cubicBezTo>
                      <a:pt x="454" y="148"/>
                      <a:pt x="473" y="50"/>
                      <a:pt x="473" y="48"/>
                    </a:cubicBezTo>
                    <a:cubicBezTo>
                      <a:pt x="470" y="45"/>
                      <a:pt x="471" y="40"/>
                      <a:pt x="463" y="40"/>
                    </a:cubicBezTo>
                    <a:cubicBezTo>
                      <a:pt x="454" y="40"/>
                      <a:pt x="454" y="43"/>
                      <a:pt x="449" y="57"/>
                    </a:cubicBezTo>
                    <a:cubicBezTo>
                      <a:pt x="435" y="110"/>
                      <a:pt x="406" y="175"/>
                      <a:pt x="368" y="225"/>
                    </a:cubicBezTo>
                    <a:cubicBezTo>
                      <a:pt x="368" y="207"/>
                      <a:pt x="368" y="190"/>
                      <a:pt x="368" y="172"/>
                    </a:cubicBezTo>
                    <a:moveTo>
                      <a:pt x="310" y="287"/>
                    </a:moveTo>
                    <a:cubicBezTo>
                      <a:pt x="236" y="352"/>
                      <a:pt x="171" y="362"/>
                      <a:pt x="137" y="362"/>
                    </a:cubicBezTo>
                    <a:cubicBezTo>
                      <a:pt x="87" y="362"/>
                      <a:pt x="63" y="323"/>
                      <a:pt x="63" y="270"/>
                    </a:cubicBezTo>
                    <a:cubicBezTo>
                      <a:pt x="63" y="230"/>
                      <a:pt x="84" y="139"/>
                      <a:pt x="111" y="95"/>
                    </a:cubicBezTo>
                    <a:cubicBezTo>
                      <a:pt x="152" y="33"/>
                      <a:pt x="197" y="19"/>
                      <a:pt x="226" y="19"/>
                    </a:cubicBezTo>
                    <a:cubicBezTo>
                      <a:pt x="310" y="19"/>
                      <a:pt x="310" y="129"/>
                      <a:pt x="310" y="194"/>
                    </a:cubicBezTo>
                    <a:cubicBezTo>
                      <a:pt x="310" y="225"/>
                      <a:pt x="310" y="273"/>
                      <a:pt x="310" y="28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1" name=""/>
              <p:cNvSpPr/>
              <p:nvPr/>
            </p:nvSpPr>
            <p:spPr>
              <a:xfrm>
                <a:off x="2266560" y="4640400"/>
                <a:ext cx="66960" cy="301320"/>
              </a:xfrm>
              <a:custGeom>
                <a:avLst/>
                <a:gdLst/>
                <a:ahLst/>
                <a:rect l="l" t="t" r="r" b="b"/>
                <a:pathLst>
                  <a:path w="190" h="841">
                    <a:moveTo>
                      <a:pt x="185" y="434"/>
                    </a:moveTo>
                    <a:cubicBezTo>
                      <a:pt x="190" y="424"/>
                      <a:pt x="190" y="422"/>
                      <a:pt x="190" y="419"/>
                    </a:cubicBezTo>
                    <a:cubicBezTo>
                      <a:pt x="190" y="417"/>
                      <a:pt x="190" y="414"/>
                      <a:pt x="185" y="405"/>
                    </a:cubicBezTo>
                    <a:cubicBezTo>
                      <a:pt x="136" y="276"/>
                      <a:pt x="86" y="148"/>
                      <a:pt x="36" y="19"/>
                    </a:cubicBezTo>
                    <a:cubicBezTo>
                      <a:pt x="32" y="4"/>
                      <a:pt x="26" y="0"/>
                      <a:pt x="17" y="0"/>
                    </a:cubicBezTo>
                    <a:cubicBezTo>
                      <a:pt x="9" y="0"/>
                      <a:pt x="0" y="7"/>
                      <a:pt x="0" y="16"/>
                    </a:cubicBezTo>
                    <a:cubicBezTo>
                      <a:pt x="0" y="19"/>
                      <a:pt x="0" y="19"/>
                      <a:pt x="5" y="28"/>
                    </a:cubicBezTo>
                    <a:cubicBezTo>
                      <a:pt x="55" y="159"/>
                      <a:pt x="104" y="289"/>
                      <a:pt x="154" y="419"/>
                    </a:cubicBezTo>
                    <a:cubicBezTo>
                      <a:pt x="104" y="549"/>
                      <a:pt x="55" y="680"/>
                      <a:pt x="5" y="810"/>
                    </a:cubicBezTo>
                    <a:cubicBezTo>
                      <a:pt x="0" y="817"/>
                      <a:pt x="0" y="820"/>
                      <a:pt x="0" y="824"/>
                    </a:cubicBezTo>
                    <a:cubicBezTo>
                      <a:pt x="0" y="834"/>
                      <a:pt x="10" y="841"/>
                      <a:pt x="17" y="841"/>
                    </a:cubicBezTo>
                    <a:cubicBezTo>
                      <a:pt x="29" y="841"/>
                      <a:pt x="32" y="832"/>
                      <a:pt x="36" y="824"/>
                    </a:cubicBezTo>
                    <a:cubicBezTo>
                      <a:pt x="86" y="694"/>
                      <a:pt x="136" y="564"/>
                      <a:pt x="185" y="4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2" name=""/>
              <p:cNvSpPr/>
              <p:nvPr/>
            </p:nvSpPr>
            <p:spPr>
              <a:xfrm>
                <a:off x="2469600" y="4755960"/>
                <a:ext cx="200880" cy="69120"/>
              </a:xfrm>
              <a:custGeom>
                <a:avLst/>
                <a:gdLst/>
                <a:ahLst/>
                <a:rect l="l" t="t" r="r" b="b"/>
                <a:pathLst>
                  <a:path w="562" h="196">
                    <a:moveTo>
                      <a:pt x="533" y="33"/>
                    </a:moveTo>
                    <a:cubicBezTo>
                      <a:pt x="545" y="33"/>
                      <a:pt x="562" y="33"/>
                      <a:pt x="562" y="17"/>
                    </a:cubicBezTo>
                    <a:cubicBezTo>
                      <a:pt x="562" y="0"/>
                      <a:pt x="545" y="0"/>
                      <a:pt x="533" y="0"/>
                    </a:cubicBezTo>
                    <a:cubicBezTo>
                      <a:pt x="365" y="0"/>
                      <a:pt x="197" y="0"/>
                      <a:pt x="29" y="0"/>
                    </a:cubicBezTo>
                    <a:cubicBezTo>
                      <a:pt x="17" y="0"/>
                      <a:pt x="0" y="0"/>
                      <a:pt x="0" y="17"/>
                    </a:cubicBezTo>
                    <a:cubicBezTo>
                      <a:pt x="0" y="33"/>
                      <a:pt x="17" y="33"/>
                      <a:pt x="29" y="33"/>
                    </a:cubicBezTo>
                    <a:cubicBezTo>
                      <a:pt x="197" y="33"/>
                      <a:pt x="365" y="33"/>
                      <a:pt x="533" y="33"/>
                    </a:cubicBezTo>
                    <a:moveTo>
                      <a:pt x="533" y="196"/>
                    </a:moveTo>
                    <a:cubicBezTo>
                      <a:pt x="545" y="196"/>
                      <a:pt x="562" y="196"/>
                      <a:pt x="562" y="180"/>
                    </a:cubicBezTo>
                    <a:cubicBezTo>
                      <a:pt x="562" y="163"/>
                      <a:pt x="545" y="163"/>
                      <a:pt x="533" y="163"/>
                    </a:cubicBezTo>
                    <a:cubicBezTo>
                      <a:pt x="365" y="163"/>
                      <a:pt x="197" y="163"/>
                      <a:pt x="29" y="163"/>
                    </a:cubicBezTo>
                    <a:cubicBezTo>
                      <a:pt x="17" y="163"/>
                      <a:pt x="0" y="163"/>
                      <a:pt x="0" y="180"/>
                    </a:cubicBezTo>
                    <a:cubicBezTo>
                      <a:pt x="0" y="196"/>
                      <a:pt x="17" y="196"/>
                      <a:pt x="29" y="196"/>
                    </a:cubicBezTo>
                    <a:cubicBezTo>
                      <a:pt x="197" y="196"/>
                      <a:pt x="365" y="196"/>
                      <a:pt x="533" y="1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3" name=""/>
              <p:cNvSpPr/>
              <p:nvPr/>
            </p:nvSpPr>
            <p:spPr>
              <a:xfrm>
                <a:off x="3006000" y="4460040"/>
                <a:ext cx="99000" cy="200520"/>
              </a:xfrm>
              <a:custGeom>
                <a:avLst/>
                <a:gdLst/>
                <a:ahLst/>
                <a:rect l="l" t="t" r="r" b="b"/>
                <a:pathLst>
                  <a:path w="279" h="561">
                    <a:moveTo>
                      <a:pt x="173" y="24"/>
                    </a:moveTo>
                    <a:cubicBezTo>
                      <a:pt x="173" y="2"/>
                      <a:pt x="173" y="0"/>
                      <a:pt x="154" y="0"/>
                    </a:cubicBezTo>
                    <a:cubicBezTo>
                      <a:pt x="104" y="55"/>
                      <a:pt x="29" y="55"/>
                      <a:pt x="0" y="55"/>
                    </a:cubicBezTo>
                    <a:cubicBezTo>
                      <a:pt x="0" y="64"/>
                      <a:pt x="0" y="72"/>
                      <a:pt x="0" y="81"/>
                    </a:cubicBezTo>
                    <a:cubicBezTo>
                      <a:pt x="17" y="81"/>
                      <a:pt x="68" y="81"/>
                      <a:pt x="111" y="60"/>
                    </a:cubicBezTo>
                    <a:cubicBezTo>
                      <a:pt x="111" y="205"/>
                      <a:pt x="111" y="350"/>
                      <a:pt x="111" y="496"/>
                    </a:cubicBezTo>
                    <a:cubicBezTo>
                      <a:pt x="111" y="525"/>
                      <a:pt x="108" y="537"/>
                      <a:pt x="34" y="537"/>
                    </a:cubicBezTo>
                    <a:cubicBezTo>
                      <a:pt x="24" y="537"/>
                      <a:pt x="15" y="537"/>
                      <a:pt x="5" y="537"/>
                    </a:cubicBezTo>
                    <a:cubicBezTo>
                      <a:pt x="5" y="545"/>
                      <a:pt x="5" y="553"/>
                      <a:pt x="5" y="561"/>
                    </a:cubicBezTo>
                    <a:cubicBezTo>
                      <a:pt x="36" y="558"/>
                      <a:pt x="108" y="558"/>
                      <a:pt x="142" y="558"/>
                    </a:cubicBezTo>
                    <a:cubicBezTo>
                      <a:pt x="176" y="558"/>
                      <a:pt x="250" y="558"/>
                      <a:pt x="279" y="561"/>
                    </a:cubicBezTo>
                    <a:cubicBezTo>
                      <a:pt x="279" y="553"/>
                      <a:pt x="279" y="545"/>
                      <a:pt x="279" y="537"/>
                    </a:cubicBezTo>
                    <a:cubicBezTo>
                      <a:pt x="270" y="537"/>
                      <a:pt x="261" y="537"/>
                      <a:pt x="252" y="537"/>
                    </a:cubicBezTo>
                    <a:cubicBezTo>
                      <a:pt x="176" y="537"/>
                      <a:pt x="173" y="527"/>
                      <a:pt x="173" y="496"/>
                    </a:cubicBezTo>
                    <a:cubicBezTo>
                      <a:pt x="173" y="338"/>
                      <a:pt x="173" y="181"/>
                      <a:pt x="173" y="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4" name=""/>
              <p:cNvSpPr/>
              <p:nvPr/>
            </p:nvSpPr>
            <p:spPr>
              <a:xfrm>
                <a:off x="2809080" y="4785120"/>
                <a:ext cx="491040" cy="10800"/>
              </a:xfrm>
              <a:custGeom>
                <a:avLst/>
                <a:gdLst/>
                <a:ahLst/>
                <a:rect l="l" t="t" r="r" b="b"/>
                <a:pathLst>
                  <a:path w="1368" h="34">
                    <a:moveTo>
                      <a:pt x="0" y="0"/>
                    </a:moveTo>
                    <a:cubicBezTo>
                      <a:pt x="456" y="0"/>
                      <a:pt x="912" y="0"/>
                      <a:pt x="1368" y="0"/>
                    </a:cubicBezTo>
                    <a:cubicBezTo>
                      <a:pt x="1368" y="12"/>
                      <a:pt x="1368" y="23"/>
                      <a:pt x="1368" y="34"/>
                    </a:cubicBezTo>
                    <a:cubicBezTo>
                      <a:pt x="912" y="34"/>
                      <a:pt x="456" y="34"/>
                      <a:pt x="0" y="34"/>
                    </a:cubicBezTo>
                    <a:cubicBezTo>
                      <a:pt x="0" y="23"/>
                      <a:pt x="0" y="12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5" name=""/>
              <p:cNvSpPr/>
              <p:nvPr/>
            </p:nvSpPr>
            <p:spPr>
              <a:xfrm>
                <a:off x="2831760" y="4845600"/>
                <a:ext cx="235080" cy="302400"/>
              </a:xfrm>
              <a:custGeom>
                <a:avLst/>
                <a:gdLst/>
                <a:ahLst/>
                <a:rect l="l" t="t" r="r" b="b"/>
                <a:pathLst>
                  <a:path w="657" h="844">
                    <a:moveTo>
                      <a:pt x="266" y="755"/>
                    </a:moveTo>
                    <a:cubicBezTo>
                      <a:pt x="216" y="646"/>
                      <a:pt x="167" y="536"/>
                      <a:pt x="117" y="427"/>
                    </a:cubicBezTo>
                    <a:cubicBezTo>
                      <a:pt x="113" y="415"/>
                      <a:pt x="108" y="415"/>
                      <a:pt x="105" y="415"/>
                    </a:cubicBezTo>
                    <a:cubicBezTo>
                      <a:pt x="101" y="417"/>
                      <a:pt x="101" y="415"/>
                      <a:pt x="91" y="420"/>
                    </a:cubicBezTo>
                    <a:cubicBezTo>
                      <a:pt x="65" y="441"/>
                      <a:pt x="38" y="461"/>
                      <a:pt x="12" y="482"/>
                    </a:cubicBezTo>
                    <a:cubicBezTo>
                      <a:pt x="0" y="489"/>
                      <a:pt x="0" y="492"/>
                      <a:pt x="0" y="494"/>
                    </a:cubicBezTo>
                    <a:cubicBezTo>
                      <a:pt x="0" y="499"/>
                      <a:pt x="2" y="504"/>
                      <a:pt x="9" y="504"/>
                    </a:cubicBezTo>
                    <a:cubicBezTo>
                      <a:pt x="14" y="504"/>
                      <a:pt x="29" y="492"/>
                      <a:pt x="38" y="484"/>
                    </a:cubicBezTo>
                    <a:cubicBezTo>
                      <a:pt x="43" y="482"/>
                      <a:pt x="55" y="472"/>
                      <a:pt x="65" y="465"/>
                    </a:cubicBezTo>
                    <a:cubicBezTo>
                      <a:pt x="120" y="587"/>
                      <a:pt x="175" y="708"/>
                      <a:pt x="230" y="830"/>
                    </a:cubicBezTo>
                    <a:cubicBezTo>
                      <a:pt x="235" y="844"/>
                      <a:pt x="240" y="844"/>
                      <a:pt x="247" y="844"/>
                    </a:cubicBezTo>
                    <a:cubicBezTo>
                      <a:pt x="261" y="844"/>
                      <a:pt x="264" y="839"/>
                      <a:pt x="268" y="827"/>
                    </a:cubicBezTo>
                    <a:cubicBezTo>
                      <a:pt x="396" y="563"/>
                      <a:pt x="524" y="298"/>
                      <a:pt x="652" y="34"/>
                    </a:cubicBezTo>
                    <a:cubicBezTo>
                      <a:pt x="657" y="24"/>
                      <a:pt x="657" y="19"/>
                      <a:pt x="657" y="17"/>
                    </a:cubicBezTo>
                    <a:cubicBezTo>
                      <a:pt x="657" y="10"/>
                      <a:pt x="650" y="0"/>
                      <a:pt x="640" y="0"/>
                    </a:cubicBezTo>
                    <a:cubicBezTo>
                      <a:pt x="633" y="0"/>
                      <a:pt x="628" y="5"/>
                      <a:pt x="621" y="19"/>
                    </a:cubicBezTo>
                    <a:cubicBezTo>
                      <a:pt x="503" y="265"/>
                      <a:pt x="384" y="510"/>
                      <a:pt x="266" y="75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6" name=""/>
              <p:cNvSpPr/>
              <p:nvPr/>
            </p:nvSpPr>
            <p:spPr>
              <a:xfrm>
                <a:off x="3062160" y="4845600"/>
                <a:ext cx="237960" cy="10800"/>
              </a:xfrm>
              <a:custGeom>
                <a:avLst/>
                <a:gdLst/>
                <a:ahLst/>
                <a:rect l="l" t="t" r="r" b="b"/>
                <a:pathLst>
                  <a:path w="665" h="34">
                    <a:moveTo>
                      <a:pt x="0" y="0"/>
                    </a:moveTo>
                    <a:cubicBezTo>
                      <a:pt x="222" y="0"/>
                      <a:pt x="444" y="0"/>
                      <a:pt x="665" y="0"/>
                    </a:cubicBezTo>
                    <a:cubicBezTo>
                      <a:pt x="665" y="11"/>
                      <a:pt x="665" y="23"/>
                      <a:pt x="665" y="34"/>
                    </a:cubicBezTo>
                    <a:cubicBezTo>
                      <a:pt x="444" y="34"/>
                      <a:pt x="222" y="34"/>
                      <a:pt x="0" y="34"/>
                    </a:cubicBezTo>
                    <a:cubicBezTo>
                      <a:pt x="0" y="23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7" name=""/>
              <p:cNvSpPr/>
              <p:nvPr/>
            </p:nvSpPr>
            <p:spPr>
              <a:xfrm>
                <a:off x="3078000" y="4901040"/>
                <a:ext cx="213480" cy="219240"/>
              </a:xfrm>
              <a:custGeom>
                <a:avLst/>
                <a:gdLst/>
                <a:ahLst/>
                <a:rect l="l" t="t" r="r" b="b"/>
                <a:pathLst>
                  <a:path w="597" h="613">
                    <a:moveTo>
                      <a:pt x="597" y="9"/>
                    </a:moveTo>
                    <a:cubicBezTo>
                      <a:pt x="597" y="7"/>
                      <a:pt x="597" y="0"/>
                      <a:pt x="587" y="0"/>
                    </a:cubicBezTo>
                    <a:cubicBezTo>
                      <a:pt x="585" y="0"/>
                      <a:pt x="585" y="2"/>
                      <a:pt x="575" y="9"/>
                    </a:cubicBezTo>
                    <a:cubicBezTo>
                      <a:pt x="556" y="32"/>
                      <a:pt x="537" y="54"/>
                      <a:pt x="518" y="76"/>
                    </a:cubicBezTo>
                    <a:cubicBezTo>
                      <a:pt x="508" y="64"/>
                      <a:pt x="470" y="0"/>
                      <a:pt x="376" y="0"/>
                    </a:cubicBezTo>
                    <a:cubicBezTo>
                      <a:pt x="189" y="0"/>
                      <a:pt x="0" y="187"/>
                      <a:pt x="0" y="381"/>
                    </a:cubicBezTo>
                    <a:cubicBezTo>
                      <a:pt x="0" y="520"/>
                      <a:pt x="98" y="613"/>
                      <a:pt x="228" y="613"/>
                    </a:cubicBezTo>
                    <a:cubicBezTo>
                      <a:pt x="302" y="613"/>
                      <a:pt x="364" y="580"/>
                      <a:pt x="410" y="539"/>
                    </a:cubicBezTo>
                    <a:cubicBezTo>
                      <a:pt x="489" y="472"/>
                      <a:pt x="504" y="395"/>
                      <a:pt x="504" y="393"/>
                    </a:cubicBezTo>
                    <a:cubicBezTo>
                      <a:pt x="504" y="383"/>
                      <a:pt x="494" y="383"/>
                      <a:pt x="492" y="383"/>
                    </a:cubicBezTo>
                    <a:cubicBezTo>
                      <a:pt x="487" y="383"/>
                      <a:pt x="484" y="386"/>
                      <a:pt x="482" y="393"/>
                    </a:cubicBezTo>
                    <a:cubicBezTo>
                      <a:pt x="475" y="417"/>
                      <a:pt x="456" y="477"/>
                      <a:pt x="396" y="525"/>
                    </a:cubicBezTo>
                    <a:cubicBezTo>
                      <a:pt x="338" y="573"/>
                      <a:pt x="285" y="587"/>
                      <a:pt x="242" y="587"/>
                    </a:cubicBezTo>
                    <a:cubicBezTo>
                      <a:pt x="165" y="587"/>
                      <a:pt x="76" y="541"/>
                      <a:pt x="76" y="412"/>
                    </a:cubicBezTo>
                    <a:cubicBezTo>
                      <a:pt x="76" y="364"/>
                      <a:pt x="93" y="227"/>
                      <a:pt x="177" y="129"/>
                    </a:cubicBezTo>
                    <a:cubicBezTo>
                      <a:pt x="230" y="69"/>
                      <a:pt x="309" y="26"/>
                      <a:pt x="384" y="26"/>
                    </a:cubicBezTo>
                    <a:cubicBezTo>
                      <a:pt x="470" y="26"/>
                      <a:pt x="520" y="91"/>
                      <a:pt x="520" y="189"/>
                    </a:cubicBezTo>
                    <a:cubicBezTo>
                      <a:pt x="520" y="223"/>
                      <a:pt x="518" y="224"/>
                      <a:pt x="518" y="232"/>
                    </a:cubicBezTo>
                    <a:cubicBezTo>
                      <a:pt x="518" y="241"/>
                      <a:pt x="525" y="239"/>
                      <a:pt x="530" y="239"/>
                    </a:cubicBezTo>
                    <a:cubicBezTo>
                      <a:pt x="540" y="239"/>
                      <a:pt x="540" y="239"/>
                      <a:pt x="544" y="223"/>
                    </a:cubicBezTo>
                    <a:cubicBezTo>
                      <a:pt x="562" y="151"/>
                      <a:pt x="579" y="80"/>
                      <a:pt x="597" y="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8" name=""/>
              <p:cNvSpPr/>
              <p:nvPr/>
            </p:nvSpPr>
            <p:spPr>
              <a:xfrm>
                <a:off x="3367080" y="4640400"/>
                <a:ext cx="69480" cy="301320"/>
              </a:xfrm>
              <a:custGeom>
                <a:avLst/>
                <a:gdLst/>
                <a:ahLst/>
                <a:rect l="l" t="t" r="r" b="b"/>
                <a:pathLst>
                  <a:path w="197" h="841">
                    <a:moveTo>
                      <a:pt x="197" y="832"/>
                    </a:moveTo>
                    <a:cubicBezTo>
                      <a:pt x="197" y="829"/>
                      <a:pt x="197" y="829"/>
                      <a:pt x="183" y="815"/>
                    </a:cubicBezTo>
                    <a:cubicBezTo>
                      <a:pt x="77" y="707"/>
                      <a:pt x="51" y="549"/>
                      <a:pt x="51" y="419"/>
                    </a:cubicBezTo>
                    <a:cubicBezTo>
                      <a:pt x="51" y="273"/>
                      <a:pt x="82" y="127"/>
                      <a:pt x="185" y="21"/>
                    </a:cubicBezTo>
                    <a:cubicBezTo>
                      <a:pt x="197" y="12"/>
                      <a:pt x="197" y="9"/>
                      <a:pt x="197" y="7"/>
                    </a:cubicBezTo>
                    <a:cubicBezTo>
                      <a:pt x="197" y="2"/>
                      <a:pt x="195" y="0"/>
                      <a:pt x="188" y="0"/>
                    </a:cubicBezTo>
                    <a:cubicBezTo>
                      <a:pt x="180" y="0"/>
                      <a:pt x="104" y="55"/>
                      <a:pt x="56" y="163"/>
                    </a:cubicBezTo>
                    <a:cubicBezTo>
                      <a:pt x="12" y="256"/>
                      <a:pt x="0" y="350"/>
                      <a:pt x="0" y="419"/>
                    </a:cubicBezTo>
                    <a:cubicBezTo>
                      <a:pt x="0" y="486"/>
                      <a:pt x="10" y="587"/>
                      <a:pt x="58" y="683"/>
                    </a:cubicBezTo>
                    <a:cubicBezTo>
                      <a:pt x="108" y="786"/>
                      <a:pt x="180" y="841"/>
                      <a:pt x="188" y="841"/>
                    </a:cubicBezTo>
                    <a:cubicBezTo>
                      <a:pt x="195" y="841"/>
                      <a:pt x="197" y="839"/>
                      <a:pt x="197" y="83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9" name=""/>
              <p:cNvSpPr/>
              <p:nvPr/>
            </p:nvSpPr>
            <p:spPr>
              <a:xfrm>
                <a:off x="3470040" y="4656600"/>
                <a:ext cx="110160" cy="212760"/>
              </a:xfrm>
              <a:custGeom>
                <a:avLst/>
                <a:gdLst/>
                <a:ahLst/>
                <a:rect l="l" t="t" r="r" b="b"/>
                <a:pathLst>
                  <a:path w="310" h="595">
                    <a:moveTo>
                      <a:pt x="161" y="10"/>
                    </a:moveTo>
                    <a:cubicBezTo>
                      <a:pt x="158" y="7"/>
                      <a:pt x="161" y="0"/>
                      <a:pt x="151" y="0"/>
                    </a:cubicBezTo>
                    <a:cubicBezTo>
                      <a:pt x="132" y="0"/>
                      <a:pt x="70" y="7"/>
                      <a:pt x="48" y="10"/>
                    </a:cubicBezTo>
                    <a:cubicBezTo>
                      <a:pt x="41" y="10"/>
                      <a:pt x="31" y="10"/>
                      <a:pt x="31" y="27"/>
                    </a:cubicBezTo>
                    <a:cubicBezTo>
                      <a:pt x="31" y="36"/>
                      <a:pt x="38" y="36"/>
                      <a:pt x="53" y="36"/>
                    </a:cubicBezTo>
                    <a:cubicBezTo>
                      <a:pt x="94" y="36"/>
                      <a:pt x="94" y="41"/>
                      <a:pt x="94" y="51"/>
                    </a:cubicBezTo>
                    <a:cubicBezTo>
                      <a:pt x="94" y="55"/>
                      <a:pt x="86" y="84"/>
                      <a:pt x="82" y="103"/>
                    </a:cubicBezTo>
                    <a:cubicBezTo>
                      <a:pt x="58" y="194"/>
                      <a:pt x="35" y="285"/>
                      <a:pt x="12" y="377"/>
                    </a:cubicBezTo>
                    <a:cubicBezTo>
                      <a:pt x="2" y="420"/>
                      <a:pt x="0" y="432"/>
                      <a:pt x="0" y="463"/>
                    </a:cubicBezTo>
                    <a:cubicBezTo>
                      <a:pt x="0" y="542"/>
                      <a:pt x="43" y="595"/>
                      <a:pt x="106" y="595"/>
                    </a:cubicBezTo>
                    <a:cubicBezTo>
                      <a:pt x="206" y="595"/>
                      <a:pt x="310" y="470"/>
                      <a:pt x="310" y="348"/>
                    </a:cubicBezTo>
                    <a:cubicBezTo>
                      <a:pt x="310" y="271"/>
                      <a:pt x="266" y="214"/>
                      <a:pt x="197" y="214"/>
                    </a:cubicBezTo>
                    <a:cubicBezTo>
                      <a:pt x="158" y="214"/>
                      <a:pt x="125" y="238"/>
                      <a:pt x="98" y="264"/>
                    </a:cubicBezTo>
                    <a:cubicBezTo>
                      <a:pt x="119" y="179"/>
                      <a:pt x="140" y="95"/>
                      <a:pt x="161" y="10"/>
                    </a:cubicBezTo>
                    <a:moveTo>
                      <a:pt x="82" y="329"/>
                    </a:moveTo>
                    <a:cubicBezTo>
                      <a:pt x="86" y="309"/>
                      <a:pt x="86" y="307"/>
                      <a:pt x="96" y="300"/>
                    </a:cubicBezTo>
                    <a:cubicBezTo>
                      <a:pt x="137" y="245"/>
                      <a:pt x="175" y="233"/>
                      <a:pt x="197" y="233"/>
                    </a:cubicBezTo>
                    <a:cubicBezTo>
                      <a:pt x="226" y="233"/>
                      <a:pt x="250" y="257"/>
                      <a:pt x="250" y="312"/>
                    </a:cubicBezTo>
                    <a:cubicBezTo>
                      <a:pt x="250" y="360"/>
                      <a:pt x="221" y="458"/>
                      <a:pt x="206" y="489"/>
                    </a:cubicBezTo>
                    <a:cubicBezTo>
                      <a:pt x="178" y="547"/>
                      <a:pt x="139" y="576"/>
                      <a:pt x="106" y="576"/>
                    </a:cubicBezTo>
                    <a:cubicBezTo>
                      <a:pt x="79" y="576"/>
                      <a:pt x="50" y="554"/>
                      <a:pt x="50" y="492"/>
                    </a:cubicBezTo>
                    <a:cubicBezTo>
                      <a:pt x="50" y="475"/>
                      <a:pt x="50" y="458"/>
                      <a:pt x="65" y="405"/>
                    </a:cubicBezTo>
                    <a:cubicBezTo>
                      <a:pt x="70" y="380"/>
                      <a:pt x="76" y="354"/>
                      <a:pt x="82" y="3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0" name=""/>
              <p:cNvSpPr/>
              <p:nvPr/>
            </p:nvSpPr>
            <p:spPr>
              <a:xfrm>
                <a:off x="3673080" y="4640400"/>
                <a:ext cx="10440" cy="301320"/>
              </a:xfrm>
              <a:custGeom>
                <a:avLst/>
                <a:gdLst/>
                <a:ahLst/>
                <a:rect l="l" t="t" r="r" b="b"/>
                <a:pathLst>
                  <a:path w="33" h="841">
                    <a:moveTo>
                      <a:pt x="33" y="28"/>
                    </a:moveTo>
                    <a:cubicBezTo>
                      <a:pt x="33" y="14"/>
                      <a:pt x="33" y="0"/>
                      <a:pt x="17" y="0"/>
                    </a:cubicBezTo>
                    <a:cubicBezTo>
                      <a:pt x="0" y="0"/>
                      <a:pt x="0" y="14"/>
                      <a:pt x="0" y="28"/>
                    </a:cubicBezTo>
                    <a:cubicBezTo>
                      <a:pt x="0" y="289"/>
                      <a:pt x="0" y="549"/>
                      <a:pt x="0" y="810"/>
                    </a:cubicBezTo>
                    <a:cubicBezTo>
                      <a:pt x="0" y="827"/>
                      <a:pt x="0" y="841"/>
                      <a:pt x="17" y="841"/>
                    </a:cubicBezTo>
                    <a:cubicBezTo>
                      <a:pt x="33" y="841"/>
                      <a:pt x="33" y="827"/>
                      <a:pt x="33" y="810"/>
                    </a:cubicBezTo>
                    <a:cubicBezTo>
                      <a:pt x="33" y="549"/>
                      <a:pt x="33" y="289"/>
                      <a:pt x="33" y="2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1" name=""/>
              <p:cNvSpPr/>
              <p:nvPr/>
            </p:nvSpPr>
            <p:spPr>
              <a:xfrm>
                <a:off x="3732480" y="4665240"/>
                <a:ext cx="126720" cy="207360"/>
              </a:xfrm>
              <a:custGeom>
                <a:avLst/>
                <a:gdLst/>
                <a:ahLst/>
                <a:rect l="l" t="t" r="r" b="b"/>
                <a:pathLst>
                  <a:path w="356" h="580">
                    <a:moveTo>
                      <a:pt x="356" y="293"/>
                    </a:moveTo>
                    <a:cubicBezTo>
                      <a:pt x="356" y="226"/>
                      <a:pt x="351" y="156"/>
                      <a:pt x="322" y="94"/>
                    </a:cubicBezTo>
                    <a:cubicBezTo>
                      <a:pt x="284" y="15"/>
                      <a:pt x="214" y="0"/>
                      <a:pt x="178" y="0"/>
                    </a:cubicBezTo>
                    <a:cubicBezTo>
                      <a:pt x="128" y="0"/>
                      <a:pt x="65" y="22"/>
                      <a:pt x="32" y="101"/>
                    </a:cubicBezTo>
                    <a:cubicBezTo>
                      <a:pt x="5" y="158"/>
                      <a:pt x="0" y="226"/>
                      <a:pt x="0" y="293"/>
                    </a:cubicBezTo>
                    <a:cubicBezTo>
                      <a:pt x="0" y="355"/>
                      <a:pt x="3" y="432"/>
                      <a:pt x="39" y="494"/>
                    </a:cubicBezTo>
                    <a:cubicBezTo>
                      <a:pt x="75" y="564"/>
                      <a:pt x="137" y="580"/>
                      <a:pt x="178" y="580"/>
                    </a:cubicBezTo>
                    <a:cubicBezTo>
                      <a:pt x="224" y="580"/>
                      <a:pt x="288" y="561"/>
                      <a:pt x="324" y="482"/>
                    </a:cubicBezTo>
                    <a:cubicBezTo>
                      <a:pt x="351" y="425"/>
                      <a:pt x="356" y="357"/>
                      <a:pt x="356" y="293"/>
                    </a:cubicBezTo>
                    <a:moveTo>
                      <a:pt x="178" y="561"/>
                    </a:moveTo>
                    <a:cubicBezTo>
                      <a:pt x="144" y="561"/>
                      <a:pt x="94" y="540"/>
                      <a:pt x="80" y="460"/>
                    </a:cubicBezTo>
                    <a:cubicBezTo>
                      <a:pt x="70" y="408"/>
                      <a:pt x="70" y="331"/>
                      <a:pt x="70" y="281"/>
                    </a:cubicBezTo>
                    <a:cubicBezTo>
                      <a:pt x="70" y="228"/>
                      <a:pt x="70" y="173"/>
                      <a:pt x="77" y="127"/>
                    </a:cubicBezTo>
                    <a:cubicBezTo>
                      <a:pt x="94" y="27"/>
                      <a:pt x="156" y="19"/>
                      <a:pt x="178" y="19"/>
                    </a:cubicBezTo>
                    <a:cubicBezTo>
                      <a:pt x="204" y="19"/>
                      <a:pt x="262" y="34"/>
                      <a:pt x="276" y="118"/>
                    </a:cubicBezTo>
                    <a:cubicBezTo>
                      <a:pt x="286" y="166"/>
                      <a:pt x="286" y="228"/>
                      <a:pt x="286" y="281"/>
                    </a:cubicBezTo>
                    <a:cubicBezTo>
                      <a:pt x="286" y="345"/>
                      <a:pt x="286" y="403"/>
                      <a:pt x="276" y="456"/>
                    </a:cubicBezTo>
                    <a:cubicBezTo>
                      <a:pt x="264" y="535"/>
                      <a:pt x="216" y="561"/>
                      <a:pt x="178" y="56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2" name=""/>
              <p:cNvSpPr/>
              <p:nvPr/>
            </p:nvSpPr>
            <p:spPr>
              <a:xfrm>
                <a:off x="3889080" y="4640400"/>
                <a:ext cx="66600" cy="301320"/>
              </a:xfrm>
              <a:custGeom>
                <a:avLst/>
                <a:gdLst/>
                <a:ahLst/>
                <a:rect l="l" t="t" r="r" b="b"/>
                <a:pathLst>
                  <a:path w="189" h="841">
                    <a:moveTo>
                      <a:pt x="185" y="434"/>
                    </a:moveTo>
                    <a:cubicBezTo>
                      <a:pt x="189" y="424"/>
                      <a:pt x="189" y="422"/>
                      <a:pt x="189" y="419"/>
                    </a:cubicBezTo>
                    <a:cubicBezTo>
                      <a:pt x="189" y="417"/>
                      <a:pt x="189" y="414"/>
                      <a:pt x="185" y="405"/>
                    </a:cubicBezTo>
                    <a:cubicBezTo>
                      <a:pt x="135" y="276"/>
                      <a:pt x="85" y="148"/>
                      <a:pt x="36" y="19"/>
                    </a:cubicBezTo>
                    <a:cubicBezTo>
                      <a:pt x="31" y="4"/>
                      <a:pt x="25" y="0"/>
                      <a:pt x="17" y="0"/>
                    </a:cubicBezTo>
                    <a:cubicBezTo>
                      <a:pt x="8" y="0"/>
                      <a:pt x="0" y="7"/>
                      <a:pt x="0" y="16"/>
                    </a:cubicBezTo>
                    <a:cubicBezTo>
                      <a:pt x="0" y="19"/>
                      <a:pt x="0" y="19"/>
                      <a:pt x="5" y="28"/>
                    </a:cubicBezTo>
                    <a:cubicBezTo>
                      <a:pt x="54" y="159"/>
                      <a:pt x="104" y="289"/>
                      <a:pt x="153" y="419"/>
                    </a:cubicBezTo>
                    <a:cubicBezTo>
                      <a:pt x="104" y="549"/>
                      <a:pt x="54" y="680"/>
                      <a:pt x="5" y="810"/>
                    </a:cubicBezTo>
                    <a:cubicBezTo>
                      <a:pt x="0" y="817"/>
                      <a:pt x="0" y="820"/>
                      <a:pt x="0" y="824"/>
                    </a:cubicBezTo>
                    <a:cubicBezTo>
                      <a:pt x="0" y="834"/>
                      <a:pt x="9" y="841"/>
                      <a:pt x="17" y="841"/>
                    </a:cubicBezTo>
                    <a:cubicBezTo>
                      <a:pt x="29" y="841"/>
                      <a:pt x="31" y="832"/>
                      <a:pt x="36" y="824"/>
                    </a:cubicBezTo>
                    <a:cubicBezTo>
                      <a:pt x="85" y="694"/>
                      <a:pt x="135" y="564"/>
                      <a:pt x="185" y="4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3" name=""/>
              <p:cNvSpPr/>
              <p:nvPr/>
            </p:nvSpPr>
            <p:spPr>
              <a:xfrm>
                <a:off x="4074840" y="4690440"/>
                <a:ext cx="200520" cy="200520"/>
              </a:xfrm>
              <a:custGeom>
                <a:avLst/>
                <a:gdLst/>
                <a:ahLst/>
                <a:rect l="l" t="t" r="r" b="b"/>
                <a:pathLst>
                  <a:path w="561" h="561">
                    <a:moveTo>
                      <a:pt x="300" y="297"/>
                    </a:moveTo>
                    <a:cubicBezTo>
                      <a:pt x="378" y="297"/>
                      <a:pt x="456" y="297"/>
                      <a:pt x="535" y="297"/>
                    </a:cubicBezTo>
                    <a:cubicBezTo>
                      <a:pt x="544" y="297"/>
                      <a:pt x="561" y="297"/>
                      <a:pt x="561" y="280"/>
                    </a:cubicBezTo>
                    <a:cubicBezTo>
                      <a:pt x="561" y="263"/>
                      <a:pt x="544" y="263"/>
                      <a:pt x="535" y="263"/>
                    </a:cubicBezTo>
                    <a:cubicBezTo>
                      <a:pt x="456" y="263"/>
                      <a:pt x="378" y="263"/>
                      <a:pt x="300" y="263"/>
                    </a:cubicBezTo>
                    <a:cubicBezTo>
                      <a:pt x="300" y="185"/>
                      <a:pt x="300" y="107"/>
                      <a:pt x="300" y="28"/>
                    </a:cubicBezTo>
                    <a:cubicBezTo>
                      <a:pt x="300" y="16"/>
                      <a:pt x="298" y="0"/>
                      <a:pt x="280" y="0"/>
                    </a:cubicBezTo>
                    <a:cubicBezTo>
                      <a:pt x="262" y="0"/>
                      <a:pt x="264" y="16"/>
                      <a:pt x="264" y="28"/>
                    </a:cubicBezTo>
                    <a:cubicBezTo>
                      <a:pt x="264" y="107"/>
                      <a:pt x="264" y="185"/>
                      <a:pt x="264" y="263"/>
                    </a:cubicBezTo>
                    <a:cubicBezTo>
                      <a:pt x="185" y="263"/>
                      <a:pt x="107" y="263"/>
                      <a:pt x="28" y="263"/>
                    </a:cubicBezTo>
                    <a:cubicBezTo>
                      <a:pt x="16" y="263"/>
                      <a:pt x="0" y="263"/>
                      <a:pt x="0" y="280"/>
                    </a:cubicBezTo>
                    <a:cubicBezTo>
                      <a:pt x="0" y="297"/>
                      <a:pt x="16" y="297"/>
                      <a:pt x="28" y="297"/>
                    </a:cubicBezTo>
                    <a:cubicBezTo>
                      <a:pt x="107" y="297"/>
                      <a:pt x="185" y="297"/>
                      <a:pt x="264" y="297"/>
                    </a:cubicBezTo>
                    <a:cubicBezTo>
                      <a:pt x="264" y="376"/>
                      <a:pt x="264" y="455"/>
                      <a:pt x="264" y="534"/>
                    </a:cubicBezTo>
                    <a:cubicBezTo>
                      <a:pt x="264" y="546"/>
                      <a:pt x="262" y="561"/>
                      <a:pt x="280" y="561"/>
                    </a:cubicBezTo>
                    <a:cubicBezTo>
                      <a:pt x="298" y="561"/>
                      <a:pt x="300" y="546"/>
                      <a:pt x="300" y="534"/>
                    </a:cubicBezTo>
                    <a:cubicBezTo>
                      <a:pt x="300" y="455"/>
                      <a:pt x="300" y="376"/>
                      <a:pt x="300" y="2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4" name=""/>
              <p:cNvSpPr/>
              <p:nvPr/>
            </p:nvSpPr>
            <p:spPr>
              <a:xfrm>
                <a:off x="4471200" y="4343400"/>
                <a:ext cx="225000" cy="143640"/>
              </a:xfrm>
              <a:custGeom>
                <a:avLst/>
                <a:gdLst/>
                <a:ahLst/>
                <a:rect l="l" t="t" r="r" b="b"/>
                <a:pathLst>
                  <a:path w="629" h="403">
                    <a:moveTo>
                      <a:pt x="559" y="48"/>
                    </a:moveTo>
                    <a:cubicBezTo>
                      <a:pt x="564" y="26"/>
                      <a:pt x="564" y="22"/>
                      <a:pt x="610" y="22"/>
                    </a:cubicBezTo>
                    <a:cubicBezTo>
                      <a:pt x="622" y="22"/>
                      <a:pt x="629" y="22"/>
                      <a:pt x="629" y="10"/>
                    </a:cubicBezTo>
                    <a:cubicBezTo>
                      <a:pt x="629" y="0"/>
                      <a:pt x="622" y="0"/>
                      <a:pt x="612" y="0"/>
                    </a:cubicBezTo>
                    <a:cubicBezTo>
                      <a:pt x="585" y="0"/>
                      <a:pt x="558" y="0"/>
                      <a:pt x="530" y="0"/>
                    </a:cubicBezTo>
                    <a:cubicBezTo>
                      <a:pt x="514" y="0"/>
                      <a:pt x="514" y="0"/>
                      <a:pt x="506" y="12"/>
                    </a:cubicBezTo>
                    <a:cubicBezTo>
                      <a:pt x="430" y="124"/>
                      <a:pt x="354" y="236"/>
                      <a:pt x="278" y="348"/>
                    </a:cubicBezTo>
                    <a:cubicBezTo>
                      <a:pt x="258" y="237"/>
                      <a:pt x="238" y="127"/>
                      <a:pt x="218" y="17"/>
                    </a:cubicBezTo>
                    <a:cubicBezTo>
                      <a:pt x="216" y="0"/>
                      <a:pt x="216" y="0"/>
                      <a:pt x="199" y="0"/>
                    </a:cubicBezTo>
                    <a:cubicBezTo>
                      <a:pt x="171" y="0"/>
                      <a:pt x="143" y="0"/>
                      <a:pt x="115" y="0"/>
                    </a:cubicBezTo>
                    <a:cubicBezTo>
                      <a:pt x="103" y="0"/>
                      <a:pt x="94" y="0"/>
                      <a:pt x="94" y="12"/>
                    </a:cubicBezTo>
                    <a:cubicBezTo>
                      <a:pt x="94" y="22"/>
                      <a:pt x="101" y="22"/>
                      <a:pt x="115" y="22"/>
                    </a:cubicBezTo>
                    <a:cubicBezTo>
                      <a:pt x="125" y="22"/>
                      <a:pt x="127" y="22"/>
                      <a:pt x="137" y="22"/>
                    </a:cubicBezTo>
                    <a:cubicBezTo>
                      <a:pt x="149" y="24"/>
                      <a:pt x="151" y="24"/>
                      <a:pt x="151" y="31"/>
                    </a:cubicBezTo>
                    <a:cubicBezTo>
                      <a:pt x="150" y="35"/>
                      <a:pt x="151" y="36"/>
                      <a:pt x="149" y="43"/>
                    </a:cubicBezTo>
                    <a:cubicBezTo>
                      <a:pt x="124" y="142"/>
                      <a:pt x="99" y="241"/>
                      <a:pt x="74" y="340"/>
                    </a:cubicBezTo>
                    <a:cubicBezTo>
                      <a:pt x="67" y="360"/>
                      <a:pt x="60" y="379"/>
                      <a:pt x="12" y="381"/>
                    </a:cubicBezTo>
                    <a:cubicBezTo>
                      <a:pt x="7" y="381"/>
                      <a:pt x="0" y="381"/>
                      <a:pt x="0" y="396"/>
                    </a:cubicBezTo>
                    <a:cubicBezTo>
                      <a:pt x="2" y="398"/>
                      <a:pt x="0" y="403"/>
                      <a:pt x="7" y="403"/>
                    </a:cubicBezTo>
                    <a:cubicBezTo>
                      <a:pt x="26" y="403"/>
                      <a:pt x="50" y="400"/>
                      <a:pt x="70" y="400"/>
                    </a:cubicBezTo>
                    <a:cubicBezTo>
                      <a:pt x="84" y="400"/>
                      <a:pt x="118" y="403"/>
                      <a:pt x="132" y="403"/>
                    </a:cubicBezTo>
                    <a:cubicBezTo>
                      <a:pt x="134" y="403"/>
                      <a:pt x="144" y="403"/>
                      <a:pt x="144" y="391"/>
                    </a:cubicBezTo>
                    <a:cubicBezTo>
                      <a:pt x="144" y="381"/>
                      <a:pt x="137" y="381"/>
                      <a:pt x="132" y="381"/>
                    </a:cubicBezTo>
                    <a:cubicBezTo>
                      <a:pt x="94" y="381"/>
                      <a:pt x="94" y="364"/>
                      <a:pt x="94" y="357"/>
                    </a:cubicBezTo>
                    <a:cubicBezTo>
                      <a:pt x="94" y="355"/>
                      <a:pt x="94" y="352"/>
                      <a:pt x="96" y="343"/>
                    </a:cubicBezTo>
                    <a:cubicBezTo>
                      <a:pt x="122" y="238"/>
                      <a:pt x="149" y="133"/>
                      <a:pt x="175" y="29"/>
                    </a:cubicBezTo>
                    <a:lnTo>
                      <a:pt x="175" y="29"/>
                    </a:lnTo>
                    <a:cubicBezTo>
                      <a:pt x="196" y="148"/>
                      <a:pt x="217" y="267"/>
                      <a:pt x="238" y="386"/>
                    </a:cubicBezTo>
                    <a:cubicBezTo>
                      <a:pt x="240" y="398"/>
                      <a:pt x="240" y="403"/>
                      <a:pt x="250" y="403"/>
                    </a:cubicBezTo>
                    <a:cubicBezTo>
                      <a:pt x="259" y="403"/>
                      <a:pt x="264" y="396"/>
                      <a:pt x="266" y="391"/>
                    </a:cubicBezTo>
                    <a:cubicBezTo>
                      <a:pt x="350" y="268"/>
                      <a:pt x="433" y="145"/>
                      <a:pt x="516" y="22"/>
                    </a:cubicBezTo>
                    <a:cubicBezTo>
                      <a:pt x="516" y="22"/>
                      <a:pt x="516" y="23"/>
                      <a:pt x="516" y="24"/>
                    </a:cubicBezTo>
                    <a:cubicBezTo>
                      <a:pt x="488" y="135"/>
                      <a:pt x="460" y="246"/>
                      <a:pt x="432" y="357"/>
                    </a:cubicBezTo>
                    <a:cubicBezTo>
                      <a:pt x="427" y="376"/>
                      <a:pt x="427" y="381"/>
                      <a:pt x="379" y="381"/>
                    </a:cubicBezTo>
                    <a:cubicBezTo>
                      <a:pt x="370" y="381"/>
                      <a:pt x="362" y="381"/>
                      <a:pt x="362" y="396"/>
                    </a:cubicBezTo>
                    <a:cubicBezTo>
                      <a:pt x="366" y="398"/>
                      <a:pt x="362" y="403"/>
                      <a:pt x="372" y="403"/>
                    </a:cubicBezTo>
                    <a:cubicBezTo>
                      <a:pt x="384" y="403"/>
                      <a:pt x="396" y="400"/>
                      <a:pt x="408" y="400"/>
                    </a:cubicBezTo>
                    <a:cubicBezTo>
                      <a:pt x="420" y="400"/>
                      <a:pt x="434" y="400"/>
                      <a:pt x="446" y="400"/>
                    </a:cubicBezTo>
                    <a:cubicBezTo>
                      <a:pt x="463" y="400"/>
                      <a:pt x="504" y="403"/>
                      <a:pt x="521" y="403"/>
                    </a:cubicBezTo>
                    <a:cubicBezTo>
                      <a:pt x="523" y="403"/>
                      <a:pt x="533" y="403"/>
                      <a:pt x="533" y="391"/>
                    </a:cubicBezTo>
                    <a:cubicBezTo>
                      <a:pt x="533" y="381"/>
                      <a:pt x="526" y="381"/>
                      <a:pt x="514" y="381"/>
                    </a:cubicBezTo>
                    <a:cubicBezTo>
                      <a:pt x="506" y="381"/>
                      <a:pt x="502" y="381"/>
                      <a:pt x="492" y="381"/>
                    </a:cubicBezTo>
                    <a:cubicBezTo>
                      <a:pt x="478" y="379"/>
                      <a:pt x="478" y="376"/>
                      <a:pt x="478" y="372"/>
                    </a:cubicBezTo>
                    <a:cubicBezTo>
                      <a:pt x="478" y="367"/>
                      <a:pt x="480" y="362"/>
                      <a:pt x="480" y="360"/>
                    </a:cubicBezTo>
                    <a:cubicBezTo>
                      <a:pt x="506" y="256"/>
                      <a:pt x="533" y="152"/>
                      <a:pt x="559" y="4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5" name=""/>
              <p:cNvSpPr/>
              <p:nvPr/>
            </p:nvSpPr>
            <p:spPr>
              <a:xfrm>
                <a:off x="4380480" y="4578840"/>
                <a:ext cx="402120" cy="423360"/>
              </a:xfrm>
              <a:custGeom>
                <a:avLst/>
                <a:gdLst/>
                <a:ahLst/>
                <a:rect l="l" t="t" r="r" b="b"/>
                <a:pathLst>
                  <a:path w="1121" h="1180">
                    <a:moveTo>
                      <a:pt x="1020" y="1180"/>
                    </a:moveTo>
                    <a:cubicBezTo>
                      <a:pt x="1054" y="1090"/>
                      <a:pt x="1087" y="1001"/>
                      <a:pt x="1121" y="911"/>
                    </a:cubicBezTo>
                    <a:cubicBezTo>
                      <a:pt x="1114" y="911"/>
                      <a:pt x="1108" y="911"/>
                      <a:pt x="1101" y="911"/>
                    </a:cubicBezTo>
                    <a:cubicBezTo>
                      <a:pt x="1068" y="998"/>
                      <a:pt x="979" y="1055"/>
                      <a:pt x="881" y="1082"/>
                    </a:cubicBezTo>
                    <a:cubicBezTo>
                      <a:pt x="864" y="1084"/>
                      <a:pt x="780" y="1108"/>
                      <a:pt x="619" y="1108"/>
                    </a:cubicBezTo>
                    <a:cubicBezTo>
                      <a:pt x="450" y="1108"/>
                      <a:pt x="280" y="1108"/>
                      <a:pt x="110" y="1108"/>
                    </a:cubicBezTo>
                    <a:cubicBezTo>
                      <a:pt x="254" y="940"/>
                      <a:pt x="397" y="772"/>
                      <a:pt x="540" y="605"/>
                    </a:cubicBezTo>
                    <a:cubicBezTo>
                      <a:pt x="545" y="597"/>
                      <a:pt x="547" y="595"/>
                      <a:pt x="547" y="590"/>
                    </a:cubicBezTo>
                    <a:cubicBezTo>
                      <a:pt x="546" y="586"/>
                      <a:pt x="547" y="585"/>
                      <a:pt x="542" y="578"/>
                    </a:cubicBezTo>
                    <a:cubicBezTo>
                      <a:pt x="411" y="399"/>
                      <a:pt x="280" y="220"/>
                      <a:pt x="149" y="41"/>
                    </a:cubicBezTo>
                    <a:cubicBezTo>
                      <a:pt x="302" y="41"/>
                      <a:pt x="456" y="41"/>
                      <a:pt x="610" y="41"/>
                    </a:cubicBezTo>
                    <a:cubicBezTo>
                      <a:pt x="725" y="41"/>
                      <a:pt x="799" y="53"/>
                      <a:pt x="809" y="56"/>
                    </a:cubicBezTo>
                    <a:cubicBezTo>
                      <a:pt x="854" y="63"/>
                      <a:pt x="926" y="77"/>
                      <a:pt x="994" y="118"/>
                    </a:cubicBezTo>
                    <a:cubicBezTo>
                      <a:pt x="1015" y="132"/>
                      <a:pt x="1073" y="171"/>
                      <a:pt x="1101" y="238"/>
                    </a:cubicBezTo>
                    <a:cubicBezTo>
                      <a:pt x="1108" y="238"/>
                      <a:pt x="1114" y="238"/>
                      <a:pt x="1121" y="238"/>
                    </a:cubicBezTo>
                    <a:cubicBezTo>
                      <a:pt x="1087" y="159"/>
                      <a:pt x="1054" y="80"/>
                      <a:pt x="1020" y="0"/>
                    </a:cubicBezTo>
                    <a:cubicBezTo>
                      <a:pt x="687" y="0"/>
                      <a:pt x="354" y="0"/>
                      <a:pt x="22" y="0"/>
                    </a:cubicBezTo>
                    <a:cubicBezTo>
                      <a:pt x="3" y="0"/>
                      <a:pt x="3" y="3"/>
                      <a:pt x="0" y="8"/>
                    </a:cubicBezTo>
                    <a:cubicBezTo>
                      <a:pt x="0" y="10"/>
                      <a:pt x="0" y="27"/>
                      <a:pt x="0" y="34"/>
                    </a:cubicBezTo>
                    <a:cubicBezTo>
                      <a:pt x="149" y="238"/>
                      <a:pt x="298" y="442"/>
                      <a:pt x="446" y="645"/>
                    </a:cubicBezTo>
                    <a:cubicBezTo>
                      <a:pt x="301" y="816"/>
                      <a:pt x="155" y="986"/>
                      <a:pt x="10" y="1156"/>
                    </a:cubicBezTo>
                    <a:cubicBezTo>
                      <a:pt x="0" y="1166"/>
                      <a:pt x="3" y="1166"/>
                      <a:pt x="0" y="1170"/>
                    </a:cubicBezTo>
                    <a:cubicBezTo>
                      <a:pt x="0" y="1180"/>
                      <a:pt x="7" y="1180"/>
                      <a:pt x="22" y="1180"/>
                    </a:cubicBezTo>
                    <a:cubicBezTo>
                      <a:pt x="354" y="1180"/>
                      <a:pt x="687" y="1180"/>
                      <a:pt x="1020" y="1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6" name=""/>
              <p:cNvSpPr/>
              <p:nvPr/>
            </p:nvSpPr>
            <p:spPr>
              <a:xfrm>
                <a:off x="4377960" y="5084640"/>
                <a:ext cx="102960" cy="147960"/>
              </a:xfrm>
              <a:custGeom>
                <a:avLst/>
                <a:gdLst/>
                <a:ahLst/>
                <a:rect l="l" t="t" r="r" b="b"/>
                <a:pathLst>
                  <a:path w="290" h="415">
                    <a:moveTo>
                      <a:pt x="139" y="17"/>
                    </a:moveTo>
                    <a:cubicBezTo>
                      <a:pt x="140" y="14"/>
                      <a:pt x="141" y="10"/>
                      <a:pt x="141" y="7"/>
                    </a:cubicBezTo>
                    <a:cubicBezTo>
                      <a:pt x="141" y="5"/>
                      <a:pt x="139" y="0"/>
                      <a:pt x="132" y="0"/>
                    </a:cubicBezTo>
                    <a:cubicBezTo>
                      <a:pt x="120" y="0"/>
                      <a:pt x="72" y="5"/>
                      <a:pt x="57" y="5"/>
                    </a:cubicBezTo>
                    <a:cubicBezTo>
                      <a:pt x="53" y="7"/>
                      <a:pt x="43" y="7"/>
                      <a:pt x="43" y="19"/>
                    </a:cubicBezTo>
                    <a:cubicBezTo>
                      <a:pt x="43" y="27"/>
                      <a:pt x="53" y="27"/>
                      <a:pt x="60" y="27"/>
                    </a:cubicBezTo>
                    <a:cubicBezTo>
                      <a:pt x="89" y="27"/>
                      <a:pt x="89" y="31"/>
                      <a:pt x="89" y="36"/>
                    </a:cubicBezTo>
                    <a:cubicBezTo>
                      <a:pt x="89" y="41"/>
                      <a:pt x="86" y="43"/>
                      <a:pt x="86" y="51"/>
                    </a:cubicBezTo>
                    <a:cubicBezTo>
                      <a:pt x="58" y="162"/>
                      <a:pt x="30" y="273"/>
                      <a:pt x="2" y="384"/>
                    </a:cubicBezTo>
                    <a:cubicBezTo>
                      <a:pt x="0" y="393"/>
                      <a:pt x="1" y="392"/>
                      <a:pt x="0" y="396"/>
                    </a:cubicBezTo>
                    <a:cubicBezTo>
                      <a:pt x="0" y="405"/>
                      <a:pt x="7" y="415"/>
                      <a:pt x="19" y="415"/>
                    </a:cubicBezTo>
                    <a:cubicBezTo>
                      <a:pt x="36" y="415"/>
                      <a:pt x="43" y="403"/>
                      <a:pt x="46" y="391"/>
                    </a:cubicBezTo>
                    <a:cubicBezTo>
                      <a:pt x="48" y="389"/>
                      <a:pt x="72" y="283"/>
                      <a:pt x="74" y="276"/>
                    </a:cubicBezTo>
                    <a:cubicBezTo>
                      <a:pt x="117" y="281"/>
                      <a:pt x="151" y="293"/>
                      <a:pt x="151" y="324"/>
                    </a:cubicBezTo>
                    <a:cubicBezTo>
                      <a:pt x="151" y="326"/>
                      <a:pt x="151" y="331"/>
                      <a:pt x="149" y="336"/>
                    </a:cubicBezTo>
                    <a:cubicBezTo>
                      <a:pt x="146" y="345"/>
                      <a:pt x="146" y="348"/>
                      <a:pt x="146" y="355"/>
                    </a:cubicBezTo>
                    <a:cubicBezTo>
                      <a:pt x="146" y="396"/>
                      <a:pt x="182" y="415"/>
                      <a:pt x="209" y="415"/>
                    </a:cubicBezTo>
                    <a:cubicBezTo>
                      <a:pt x="266" y="415"/>
                      <a:pt x="285" y="326"/>
                      <a:pt x="285" y="324"/>
                    </a:cubicBezTo>
                    <a:cubicBezTo>
                      <a:pt x="285" y="317"/>
                      <a:pt x="278" y="317"/>
                      <a:pt x="276" y="317"/>
                    </a:cubicBezTo>
                    <a:cubicBezTo>
                      <a:pt x="266" y="317"/>
                      <a:pt x="266" y="319"/>
                      <a:pt x="264" y="331"/>
                    </a:cubicBezTo>
                    <a:cubicBezTo>
                      <a:pt x="257" y="357"/>
                      <a:pt x="240" y="398"/>
                      <a:pt x="211" y="398"/>
                    </a:cubicBezTo>
                    <a:cubicBezTo>
                      <a:pt x="197" y="398"/>
                      <a:pt x="192" y="384"/>
                      <a:pt x="192" y="367"/>
                    </a:cubicBezTo>
                    <a:cubicBezTo>
                      <a:pt x="192" y="357"/>
                      <a:pt x="192" y="357"/>
                      <a:pt x="194" y="341"/>
                    </a:cubicBezTo>
                    <a:cubicBezTo>
                      <a:pt x="195" y="335"/>
                      <a:pt x="197" y="329"/>
                      <a:pt x="197" y="324"/>
                    </a:cubicBezTo>
                    <a:cubicBezTo>
                      <a:pt x="197" y="271"/>
                      <a:pt x="127" y="262"/>
                      <a:pt x="101" y="262"/>
                    </a:cubicBezTo>
                    <a:cubicBezTo>
                      <a:pt x="120" y="250"/>
                      <a:pt x="141" y="230"/>
                      <a:pt x="151" y="221"/>
                    </a:cubicBezTo>
                    <a:cubicBezTo>
                      <a:pt x="180" y="194"/>
                      <a:pt x="211" y="166"/>
                      <a:pt x="242" y="166"/>
                    </a:cubicBezTo>
                    <a:cubicBezTo>
                      <a:pt x="249" y="166"/>
                      <a:pt x="259" y="168"/>
                      <a:pt x="264" y="173"/>
                    </a:cubicBezTo>
                    <a:cubicBezTo>
                      <a:pt x="237" y="178"/>
                      <a:pt x="233" y="197"/>
                      <a:pt x="233" y="206"/>
                    </a:cubicBezTo>
                    <a:cubicBezTo>
                      <a:pt x="233" y="218"/>
                      <a:pt x="242" y="228"/>
                      <a:pt x="257" y="228"/>
                    </a:cubicBezTo>
                    <a:cubicBezTo>
                      <a:pt x="271" y="228"/>
                      <a:pt x="290" y="216"/>
                      <a:pt x="290" y="190"/>
                    </a:cubicBezTo>
                    <a:cubicBezTo>
                      <a:pt x="290" y="170"/>
                      <a:pt x="276" y="149"/>
                      <a:pt x="245" y="149"/>
                    </a:cubicBezTo>
                    <a:cubicBezTo>
                      <a:pt x="211" y="149"/>
                      <a:pt x="180" y="173"/>
                      <a:pt x="149" y="202"/>
                    </a:cubicBezTo>
                    <a:cubicBezTo>
                      <a:pt x="125" y="226"/>
                      <a:pt x="105" y="242"/>
                      <a:pt x="81" y="252"/>
                    </a:cubicBezTo>
                    <a:cubicBezTo>
                      <a:pt x="101" y="174"/>
                      <a:pt x="120" y="95"/>
                      <a:pt x="139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7" name=""/>
              <p:cNvSpPr/>
              <p:nvPr/>
            </p:nvSpPr>
            <p:spPr>
              <a:xfrm>
                <a:off x="4510800" y="5150160"/>
                <a:ext cx="155160" cy="55800"/>
              </a:xfrm>
              <a:custGeom>
                <a:avLst/>
                <a:gdLst/>
                <a:ahLst/>
                <a:rect l="l" t="t" r="r" b="b"/>
                <a:pathLst>
                  <a:path w="435" h="159">
                    <a:moveTo>
                      <a:pt x="411" y="29"/>
                    </a:moveTo>
                    <a:cubicBezTo>
                      <a:pt x="420" y="29"/>
                      <a:pt x="435" y="29"/>
                      <a:pt x="435" y="15"/>
                    </a:cubicBezTo>
                    <a:cubicBezTo>
                      <a:pt x="435" y="0"/>
                      <a:pt x="420" y="0"/>
                      <a:pt x="413" y="0"/>
                    </a:cubicBezTo>
                    <a:cubicBezTo>
                      <a:pt x="283" y="0"/>
                      <a:pt x="152" y="0"/>
                      <a:pt x="22" y="0"/>
                    </a:cubicBezTo>
                    <a:cubicBezTo>
                      <a:pt x="15" y="0"/>
                      <a:pt x="0" y="0"/>
                      <a:pt x="0" y="15"/>
                    </a:cubicBezTo>
                    <a:cubicBezTo>
                      <a:pt x="0" y="29"/>
                      <a:pt x="12" y="29"/>
                      <a:pt x="22" y="29"/>
                    </a:cubicBezTo>
                    <a:cubicBezTo>
                      <a:pt x="152" y="29"/>
                      <a:pt x="281" y="29"/>
                      <a:pt x="411" y="29"/>
                    </a:cubicBezTo>
                    <a:moveTo>
                      <a:pt x="413" y="159"/>
                    </a:moveTo>
                    <a:cubicBezTo>
                      <a:pt x="420" y="159"/>
                      <a:pt x="435" y="159"/>
                      <a:pt x="435" y="144"/>
                    </a:cubicBezTo>
                    <a:cubicBezTo>
                      <a:pt x="435" y="130"/>
                      <a:pt x="420" y="130"/>
                      <a:pt x="411" y="130"/>
                    </a:cubicBezTo>
                    <a:cubicBezTo>
                      <a:pt x="281" y="130"/>
                      <a:pt x="152" y="130"/>
                      <a:pt x="22" y="130"/>
                    </a:cubicBezTo>
                    <a:cubicBezTo>
                      <a:pt x="12" y="130"/>
                      <a:pt x="0" y="130"/>
                      <a:pt x="0" y="144"/>
                    </a:cubicBezTo>
                    <a:cubicBezTo>
                      <a:pt x="0" y="159"/>
                      <a:pt x="15" y="159"/>
                      <a:pt x="22" y="159"/>
                    </a:cubicBezTo>
                    <a:cubicBezTo>
                      <a:pt x="152" y="159"/>
                      <a:pt x="283" y="159"/>
                      <a:pt x="413" y="15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8" name=""/>
              <p:cNvSpPr/>
              <p:nvPr/>
            </p:nvSpPr>
            <p:spPr>
              <a:xfrm>
                <a:off x="4705200" y="5090760"/>
                <a:ext cx="76320" cy="140040"/>
              </a:xfrm>
              <a:custGeom>
                <a:avLst/>
                <a:gdLst/>
                <a:ahLst/>
                <a:rect l="l" t="t" r="r" b="b"/>
                <a:pathLst>
                  <a:path w="216" h="393">
                    <a:moveTo>
                      <a:pt x="135" y="17"/>
                    </a:moveTo>
                    <a:cubicBezTo>
                      <a:pt x="135" y="2"/>
                      <a:pt x="132" y="0"/>
                      <a:pt x="116" y="0"/>
                    </a:cubicBezTo>
                    <a:cubicBezTo>
                      <a:pt x="80" y="38"/>
                      <a:pt x="24" y="38"/>
                      <a:pt x="0" y="38"/>
                    </a:cubicBezTo>
                    <a:cubicBezTo>
                      <a:pt x="0" y="46"/>
                      <a:pt x="0" y="53"/>
                      <a:pt x="0" y="60"/>
                    </a:cubicBezTo>
                    <a:cubicBezTo>
                      <a:pt x="15" y="60"/>
                      <a:pt x="53" y="60"/>
                      <a:pt x="87" y="43"/>
                    </a:cubicBezTo>
                    <a:cubicBezTo>
                      <a:pt x="87" y="143"/>
                      <a:pt x="87" y="243"/>
                      <a:pt x="87" y="343"/>
                    </a:cubicBezTo>
                    <a:cubicBezTo>
                      <a:pt x="87" y="362"/>
                      <a:pt x="87" y="372"/>
                      <a:pt x="27" y="372"/>
                    </a:cubicBezTo>
                    <a:cubicBezTo>
                      <a:pt x="20" y="372"/>
                      <a:pt x="12" y="372"/>
                      <a:pt x="5" y="372"/>
                    </a:cubicBezTo>
                    <a:cubicBezTo>
                      <a:pt x="5" y="379"/>
                      <a:pt x="5" y="386"/>
                      <a:pt x="5" y="393"/>
                    </a:cubicBezTo>
                    <a:cubicBezTo>
                      <a:pt x="15" y="391"/>
                      <a:pt x="87" y="391"/>
                      <a:pt x="111" y="391"/>
                    </a:cubicBezTo>
                    <a:cubicBezTo>
                      <a:pt x="128" y="391"/>
                      <a:pt x="202" y="391"/>
                      <a:pt x="216" y="393"/>
                    </a:cubicBezTo>
                    <a:cubicBezTo>
                      <a:pt x="216" y="386"/>
                      <a:pt x="216" y="379"/>
                      <a:pt x="216" y="372"/>
                    </a:cubicBezTo>
                    <a:cubicBezTo>
                      <a:pt x="208" y="372"/>
                      <a:pt x="200" y="372"/>
                      <a:pt x="192" y="372"/>
                    </a:cubicBezTo>
                    <a:cubicBezTo>
                      <a:pt x="135" y="372"/>
                      <a:pt x="135" y="362"/>
                      <a:pt x="135" y="343"/>
                    </a:cubicBezTo>
                    <a:cubicBezTo>
                      <a:pt x="135" y="234"/>
                      <a:pt x="135" y="126"/>
                      <a:pt x="135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9" name=""/>
              <p:cNvSpPr/>
              <p:nvPr/>
            </p:nvSpPr>
            <p:spPr>
              <a:xfrm>
                <a:off x="4866120" y="4733640"/>
                <a:ext cx="168480" cy="135720"/>
              </a:xfrm>
              <a:custGeom>
                <a:avLst/>
                <a:gdLst/>
                <a:ahLst/>
                <a:rect l="l" t="t" r="r" b="b"/>
                <a:pathLst>
                  <a:path w="472" h="381">
                    <a:moveTo>
                      <a:pt x="369" y="172"/>
                    </a:moveTo>
                    <a:cubicBezTo>
                      <a:pt x="369" y="40"/>
                      <a:pt x="290" y="0"/>
                      <a:pt x="228" y="0"/>
                    </a:cubicBezTo>
                    <a:cubicBezTo>
                      <a:pt x="112" y="0"/>
                      <a:pt x="0" y="119"/>
                      <a:pt x="0" y="239"/>
                    </a:cubicBezTo>
                    <a:cubicBezTo>
                      <a:pt x="0" y="316"/>
                      <a:pt x="50" y="381"/>
                      <a:pt x="136" y="381"/>
                    </a:cubicBezTo>
                    <a:cubicBezTo>
                      <a:pt x="189" y="381"/>
                      <a:pt x="252" y="362"/>
                      <a:pt x="314" y="309"/>
                    </a:cubicBezTo>
                    <a:cubicBezTo>
                      <a:pt x="326" y="354"/>
                      <a:pt x="355" y="381"/>
                      <a:pt x="391" y="381"/>
                    </a:cubicBezTo>
                    <a:cubicBezTo>
                      <a:pt x="436" y="381"/>
                      <a:pt x="463" y="335"/>
                      <a:pt x="463" y="321"/>
                    </a:cubicBezTo>
                    <a:cubicBezTo>
                      <a:pt x="463" y="316"/>
                      <a:pt x="458" y="311"/>
                      <a:pt x="453" y="311"/>
                    </a:cubicBezTo>
                    <a:cubicBezTo>
                      <a:pt x="446" y="311"/>
                      <a:pt x="444" y="316"/>
                      <a:pt x="441" y="321"/>
                    </a:cubicBezTo>
                    <a:cubicBezTo>
                      <a:pt x="427" y="362"/>
                      <a:pt x="396" y="362"/>
                      <a:pt x="393" y="362"/>
                    </a:cubicBezTo>
                    <a:cubicBezTo>
                      <a:pt x="369" y="362"/>
                      <a:pt x="369" y="297"/>
                      <a:pt x="369" y="275"/>
                    </a:cubicBezTo>
                    <a:cubicBezTo>
                      <a:pt x="369" y="258"/>
                      <a:pt x="369" y="256"/>
                      <a:pt x="376" y="246"/>
                    </a:cubicBezTo>
                    <a:cubicBezTo>
                      <a:pt x="456" y="148"/>
                      <a:pt x="472" y="50"/>
                      <a:pt x="472" y="48"/>
                    </a:cubicBezTo>
                    <a:cubicBezTo>
                      <a:pt x="469" y="45"/>
                      <a:pt x="472" y="40"/>
                      <a:pt x="463" y="40"/>
                    </a:cubicBezTo>
                    <a:cubicBezTo>
                      <a:pt x="456" y="40"/>
                      <a:pt x="456" y="43"/>
                      <a:pt x="451" y="57"/>
                    </a:cubicBezTo>
                    <a:cubicBezTo>
                      <a:pt x="436" y="110"/>
                      <a:pt x="408" y="175"/>
                      <a:pt x="369" y="225"/>
                    </a:cubicBezTo>
                    <a:cubicBezTo>
                      <a:pt x="369" y="207"/>
                      <a:pt x="369" y="190"/>
                      <a:pt x="369" y="172"/>
                    </a:cubicBezTo>
                    <a:moveTo>
                      <a:pt x="312" y="287"/>
                    </a:moveTo>
                    <a:cubicBezTo>
                      <a:pt x="237" y="352"/>
                      <a:pt x="172" y="362"/>
                      <a:pt x="139" y="362"/>
                    </a:cubicBezTo>
                    <a:cubicBezTo>
                      <a:pt x="88" y="362"/>
                      <a:pt x="62" y="323"/>
                      <a:pt x="62" y="270"/>
                    </a:cubicBezTo>
                    <a:cubicBezTo>
                      <a:pt x="62" y="230"/>
                      <a:pt x="84" y="139"/>
                      <a:pt x="112" y="95"/>
                    </a:cubicBezTo>
                    <a:cubicBezTo>
                      <a:pt x="151" y="33"/>
                      <a:pt x="196" y="19"/>
                      <a:pt x="225" y="19"/>
                    </a:cubicBezTo>
                    <a:cubicBezTo>
                      <a:pt x="309" y="19"/>
                      <a:pt x="309" y="129"/>
                      <a:pt x="309" y="194"/>
                    </a:cubicBezTo>
                    <a:cubicBezTo>
                      <a:pt x="309" y="225"/>
                      <a:pt x="309" y="273"/>
                      <a:pt x="312" y="28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0" name=""/>
              <p:cNvSpPr/>
              <p:nvPr/>
            </p:nvSpPr>
            <p:spPr>
              <a:xfrm>
                <a:off x="5063760" y="4765320"/>
                <a:ext cx="102960" cy="147960"/>
              </a:xfrm>
              <a:custGeom>
                <a:avLst/>
                <a:gdLst/>
                <a:ahLst/>
                <a:rect l="l" t="t" r="r" b="b"/>
                <a:pathLst>
                  <a:path w="290" h="415">
                    <a:moveTo>
                      <a:pt x="142" y="17"/>
                    </a:moveTo>
                    <a:cubicBezTo>
                      <a:pt x="143" y="15"/>
                      <a:pt x="143" y="12"/>
                      <a:pt x="144" y="10"/>
                    </a:cubicBezTo>
                    <a:cubicBezTo>
                      <a:pt x="144" y="5"/>
                      <a:pt x="142" y="0"/>
                      <a:pt x="135" y="0"/>
                    </a:cubicBezTo>
                    <a:cubicBezTo>
                      <a:pt x="123" y="0"/>
                      <a:pt x="72" y="5"/>
                      <a:pt x="58" y="7"/>
                    </a:cubicBezTo>
                    <a:cubicBezTo>
                      <a:pt x="53" y="7"/>
                      <a:pt x="46" y="7"/>
                      <a:pt x="46" y="19"/>
                    </a:cubicBezTo>
                    <a:cubicBezTo>
                      <a:pt x="46" y="29"/>
                      <a:pt x="53" y="29"/>
                      <a:pt x="60" y="29"/>
                    </a:cubicBezTo>
                    <a:cubicBezTo>
                      <a:pt x="89" y="29"/>
                      <a:pt x="89" y="31"/>
                      <a:pt x="89" y="36"/>
                    </a:cubicBezTo>
                    <a:cubicBezTo>
                      <a:pt x="89" y="41"/>
                      <a:pt x="89" y="46"/>
                      <a:pt x="87" y="51"/>
                    </a:cubicBezTo>
                    <a:cubicBezTo>
                      <a:pt x="59" y="162"/>
                      <a:pt x="31" y="273"/>
                      <a:pt x="3" y="384"/>
                    </a:cubicBezTo>
                    <a:cubicBezTo>
                      <a:pt x="0" y="393"/>
                      <a:pt x="1" y="392"/>
                      <a:pt x="0" y="396"/>
                    </a:cubicBezTo>
                    <a:cubicBezTo>
                      <a:pt x="0" y="405"/>
                      <a:pt x="7" y="415"/>
                      <a:pt x="22" y="415"/>
                    </a:cubicBezTo>
                    <a:cubicBezTo>
                      <a:pt x="36" y="415"/>
                      <a:pt x="43" y="403"/>
                      <a:pt x="48" y="391"/>
                    </a:cubicBezTo>
                    <a:cubicBezTo>
                      <a:pt x="48" y="389"/>
                      <a:pt x="75" y="286"/>
                      <a:pt x="77" y="276"/>
                    </a:cubicBezTo>
                    <a:cubicBezTo>
                      <a:pt x="118" y="281"/>
                      <a:pt x="151" y="295"/>
                      <a:pt x="151" y="324"/>
                    </a:cubicBezTo>
                    <a:cubicBezTo>
                      <a:pt x="151" y="329"/>
                      <a:pt x="151" y="331"/>
                      <a:pt x="151" y="336"/>
                    </a:cubicBezTo>
                    <a:cubicBezTo>
                      <a:pt x="149" y="345"/>
                      <a:pt x="149" y="348"/>
                      <a:pt x="149" y="355"/>
                    </a:cubicBezTo>
                    <a:cubicBezTo>
                      <a:pt x="149" y="396"/>
                      <a:pt x="183" y="415"/>
                      <a:pt x="211" y="415"/>
                    </a:cubicBezTo>
                    <a:cubicBezTo>
                      <a:pt x="269" y="415"/>
                      <a:pt x="261" y="356"/>
                      <a:pt x="286" y="326"/>
                    </a:cubicBezTo>
                    <a:cubicBezTo>
                      <a:pt x="286" y="317"/>
                      <a:pt x="278" y="317"/>
                      <a:pt x="276" y="317"/>
                    </a:cubicBezTo>
                    <a:cubicBezTo>
                      <a:pt x="269" y="317"/>
                      <a:pt x="269" y="322"/>
                      <a:pt x="264" y="331"/>
                    </a:cubicBezTo>
                    <a:cubicBezTo>
                      <a:pt x="257" y="357"/>
                      <a:pt x="242" y="398"/>
                      <a:pt x="214" y="398"/>
                    </a:cubicBezTo>
                    <a:cubicBezTo>
                      <a:pt x="197" y="398"/>
                      <a:pt x="192" y="384"/>
                      <a:pt x="192" y="369"/>
                    </a:cubicBezTo>
                    <a:cubicBezTo>
                      <a:pt x="192" y="357"/>
                      <a:pt x="192" y="357"/>
                      <a:pt x="197" y="341"/>
                    </a:cubicBezTo>
                    <a:cubicBezTo>
                      <a:pt x="198" y="335"/>
                      <a:pt x="199" y="331"/>
                      <a:pt x="199" y="324"/>
                    </a:cubicBezTo>
                    <a:cubicBezTo>
                      <a:pt x="199" y="271"/>
                      <a:pt x="127" y="262"/>
                      <a:pt x="103" y="262"/>
                    </a:cubicBezTo>
                    <a:cubicBezTo>
                      <a:pt x="120" y="250"/>
                      <a:pt x="142" y="230"/>
                      <a:pt x="151" y="223"/>
                    </a:cubicBezTo>
                    <a:cubicBezTo>
                      <a:pt x="183" y="194"/>
                      <a:pt x="211" y="166"/>
                      <a:pt x="245" y="166"/>
                    </a:cubicBezTo>
                    <a:cubicBezTo>
                      <a:pt x="252" y="166"/>
                      <a:pt x="259" y="168"/>
                      <a:pt x="264" y="173"/>
                    </a:cubicBezTo>
                    <a:cubicBezTo>
                      <a:pt x="240" y="178"/>
                      <a:pt x="233" y="197"/>
                      <a:pt x="233" y="206"/>
                    </a:cubicBezTo>
                    <a:cubicBezTo>
                      <a:pt x="233" y="221"/>
                      <a:pt x="242" y="228"/>
                      <a:pt x="257" y="228"/>
                    </a:cubicBezTo>
                    <a:cubicBezTo>
                      <a:pt x="274" y="228"/>
                      <a:pt x="290" y="216"/>
                      <a:pt x="290" y="192"/>
                    </a:cubicBezTo>
                    <a:cubicBezTo>
                      <a:pt x="290" y="170"/>
                      <a:pt x="276" y="149"/>
                      <a:pt x="245" y="149"/>
                    </a:cubicBezTo>
                    <a:cubicBezTo>
                      <a:pt x="211" y="149"/>
                      <a:pt x="180" y="173"/>
                      <a:pt x="151" y="202"/>
                    </a:cubicBezTo>
                    <a:cubicBezTo>
                      <a:pt x="127" y="226"/>
                      <a:pt x="106" y="242"/>
                      <a:pt x="82" y="254"/>
                    </a:cubicBezTo>
                    <a:cubicBezTo>
                      <a:pt x="102" y="175"/>
                      <a:pt x="122" y="96"/>
                      <a:pt x="142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1" name=""/>
              <p:cNvSpPr/>
              <p:nvPr/>
            </p:nvSpPr>
            <p:spPr>
              <a:xfrm>
                <a:off x="5284080" y="4640400"/>
                <a:ext cx="10800" cy="301320"/>
              </a:xfrm>
              <a:custGeom>
                <a:avLst/>
                <a:gdLst/>
                <a:ahLst/>
                <a:rect l="l" t="t" r="r" b="b"/>
                <a:pathLst>
                  <a:path w="34" h="841">
                    <a:moveTo>
                      <a:pt x="34" y="28"/>
                    </a:moveTo>
                    <a:cubicBezTo>
                      <a:pt x="34" y="14"/>
                      <a:pt x="34" y="0"/>
                      <a:pt x="17" y="0"/>
                    </a:cubicBezTo>
                    <a:cubicBezTo>
                      <a:pt x="0" y="0"/>
                      <a:pt x="0" y="14"/>
                      <a:pt x="0" y="28"/>
                    </a:cubicBezTo>
                    <a:cubicBezTo>
                      <a:pt x="0" y="289"/>
                      <a:pt x="0" y="549"/>
                      <a:pt x="0" y="810"/>
                    </a:cubicBezTo>
                    <a:cubicBezTo>
                      <a:pt x="0" y="827"/>
                      <a:pt x="0" y="841"/>
                      <a:pt x="17" y="841"/>
                    </a:cubicBezTo>
                    <a:cubicBezTo>
                      <a:pt x="34" y="841"/>
                      <a:pt x="34" y="827"/>
                      <a:pt x="34" y="810"/>
                    </a:cubicBezTo>
                    <a:cubicBezTo>
                      <a:pt x="34" y="549"/>
                      <a:pt x="34" y="289"/>
                      <a:pt x="34" y="2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2" name=""/>
              <p:cNvSpPr/>
              <p:nvPr/>
            </p:nvSpPr>
            <p:spPr>
              <a:xfrm>
                <a:off x="5348880" y="4656600"/>
                <a:ext cx="136080" cy="212760"/>
              </a:xfrm>
              <a:custGeom>
                <a:avLst/>
                <a:gdLst/>
                <a:ahLst/>
                <a:rect l="l" t="t" r="r" b="b"/>
                <a:pathLst>
                  <a:path w="382" h="595">
                    <a:moveTo>
                      <a:pt x="197" y="10"/>
                    </a:moveTo>
                    <a:cubicBezTo>
                      <a:pt x="193" y="7"/>
                      <a:pt x="197" y="0"/>
                      <a:pt x="185" y="0"/>
                    </a:cubicBezTo>
                    <a:cubicBezTo>
                      <a:pt x="166" y="0"/>
                      <a:pt x="103" y="7"/>
                      <a:pt x="82" y="10"/>
                    </a:cubicBezTo>
                    <a:cubicBezTo>
                      <a:pt x="74" y="10"/>
                      <a:pt x="67" y="10"/>
                      <a:pt x="67" y="27"/>
                    </a:cubicBezTo>
                    <a:cubicBezTo>
                      <a:pt x="67" y="36"/>
                      <a:pt x="74" y="36"/>
                      <a:pt x="86" y="36"/>
                    </a:cubicBezTo>
                    <a:cubicBezTo>
                      <a:pt x="127" y="36"/>
                      <a:pt x="130" y="41"/>
                      <a:pt x="130" y="51"/>
                    </a:cubicBezTo>
                    <a:cubicBezTo>
                      <a:pt x="128" y="56"/>
                      <a:pt x="126" y="62"/>
                      <a:pt x="125" y="67"/>
                    </a:cubicBezTo>
                    <a:cubicBezTo>
                      <a:pt x="85" y="229"/>
                      <a:pt x="45" y="390"/>
                      <a:pt x="5" y="552"/>
                    </a:cubicBezTo>
                    <a:cubicBezTo>
                      <a:pt x="0" y="564"/>
                      <a:pt x="0" y="566"/>
                      <a:pt x="0" y="571"/>
                    </a:cubicBezTo>
                    <a:cubicBezTo>
                      <a:pt x="0" y="590"/>
                      <a:pt x="17" y="595"/>
                      <a:pt x="24" y="595"/>
                    </a:cubicBezTo>
                    <a:cubicBezTo>
                      <a:pt x="36" y="595"/>
                      <a:pt x="48" y="588"/>
                      <a:pt x="53" y="578"/>
                    </a:cubicBezTo>
                    <a:cubicBezTo>
                      <a:pt x="58" y="568"/>
                      <a:pt x="96" y="413"/>
                      <a:pt x="101" y="393"/>
                    </a:cubicBezTo>
                    <a:cubicBezTo>
                      <a:pt x="130" y="396"/>
                      <a:pt x="199" y="408"/>
                      <a:pt x="199" y="463"/>
                    </a:cubicBezTo>
                    <a:cubicBezTo>
                      <a:pt x="199" y="470"/>
                      <a:pt x="199" y="472"/>
                      <a:pt x="197" y="482"/>
                    </a:cubicBezTo>
                    <a:cubicBezTo>
                      <a:pt x="194" y="492"/>
                      <a:pt x="192" y="501"/>
                      <a:pt x="192" y="511"/>
                    </a:cubicBezTo>
                    <a:cubicBezTo>
                      <a:pt x="192" y="561"/>
                      <a:pt x="226" y="595"/>
                      <a:pt x="271" y="595"/>
                    </a:cubicBezTo>
                    <a:cubicBezTo>
                      <a:pt x="295" y="595"/>
                      <a:pt x="319" y="580"/>
                      <a:pt x="336" y="549"/>
                    </a:cubicBezTo>
                    <a:cubicBezTo>
                      <a:pt x="358" y="513"/>
                      <a:pt x="367" y="468"/>
                      <a:pt x="367" y="465"/>
                    </a:cubicBezTo>
                    <a:cubicBezTo>
                      <a:pt x="367" y="456"/>
                      <a:pt x="360" y="456"/>
                      <a:pt x="358" y="456"/>
                    </a:cubicBezTo>
                    <a:cubicBezTo>
                      <a:pt x="348" y="456"/>
                      <a:pt x="348" y="460"/>
                      <a:pt x="346" y="472"/>
                    </a:cubicBezTo>
                    <a:cubicBezTo>
                      <a:pt x="329" y="532"/>
                      <a:pt x="310" y="576"/>
                      <a:pt x="271" y="576"/>
                    </a:cubicBezTo>
                    <a:cubicBezTo>
                      <a:pt x="257" y="576"/>
                      <a:pt x="245" y="566"/>
                      <a:pt x="245" y="537"/>
                    </a:cubicBezTo>
                    <a:cubicBezTo>
                      <a:pt x="245" y="523"/>
                      <a:pt x="247" y="504"/>
                      <a:pt x="252" y="489"/>
                    </a:cubicBezTo>
                    <a:cubicBezTo>
                      <a:pt x="254" y="475"/>
                      <a:pt x="254" y="472"/>
                      <a:pt x="254" y="463"/>
                    </a:cubicBezTo>
                    <a:cubicBezTo>
                      <a:pt x="254" y="408"/>
                      <a:pt x="202" y="384"/>
                      <a:pt x="130" y="374"/>
                    </a:cubicBezTo>
                    <a:cubicBezTo>
                      <a:pt x="156" y="360"/>
                      <a:pt x="182" y="333"/>
                      <a:pt x="202" y="312"/>
                    </a:cubicBezTo>
                    <a:cubicBezTo>
                      <a:pt x="242" y="269"/>
                      <a:pt x="281" y="233"/>
                      <a:pt x="324" y="233"/>
                    </a:cubicBezTo>
                    <a:cubicBezTo>
                      <a:pt x="329" y="233"/>
                      <a:pt x="329" y="233"/>
                      <a:pt x="331" y="233"/>
                    </a:cubicBezTo>
                    <a:cubicBezTo>
                      <a:pt x="341" y="235"/>
                      <a:pt x="341" y="235"/>
                      <a:pt x="348" y="240"/>
                    </a:cubicBezTo>
                    <a:cubicBezTo>
                      <a:pt x="350" y="240"/>
                      <a:pt x="350" y="240"/>
                      <a:pt x="353" y="242"/>
                    </a:cubicBezTo>
                    <a:cubicBezTo>
                      <a:pt x="312" y="245"/>
                      <a:pt x="305" y="278"/>
                      <a:pt x="305" y="288"/>
                    </a:cubicBezTo>
                    <a:cubicBezTo>
                      <a:pt x="305" y="302"/>
                      <a:pt x="312" y="317"/>
                      <a:pt x="336" y="317"/>
                    </a:cubicBezTo>
                    <a:cubicBezTo>
                      <a:pt x="358" y="317"/>
                      <a:pt x="382" y="300"/>
                      <a:pt x="382" y="266"/>
                    </a:cubicBezTo>
                    <a:cubicBezTo>
                      <a:pt x="382" y="240"/>
                      <a:pt x="362" y="214"/>
                      <a:pt x="324" y="214"/>
                    </a:cubicBezTo>
                    <a:cubicBezTo>
                      <a:pt x="302" y="214"/>
                      <a:pt x="262" y="221"/>
                      <a:pt x="202" y="288"/>
                    </a:cubicBezTo>
                    <a:cubicBezTo>
                      <a:pt x="173" y="319"/>
                      <a:pt x="139" y="353"/>
                      <a:pt x="108" y="365"/>
                    </a:cubicBezTo>
                    <a:cubicBezTo>
                      <a:pt x="138" y="246"/>
                      <a:pt x="167" y="128"/>
                      <a:pt x="197" y="1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3" name=""/>
              <p:cNvSpPr/>
              <p:nvPr/>
            </p:nvSpPr>
            <p:spPr>
              <a:xfrm>
                <a:off x="5516640" y="4640400"/>
                <a:ext cx="65880" cy="301320"/>
              </a:xfrm>
              <a:custGeom>
                <a:avLst/>
                <a:gdLst/>
                <a:ahLst/>
                <a:rect l="l" t="t" r="r" b="b"/>
                <a:pathLst>
                  <a:path w="187" h="841">
                    <a:moveTo>
                      <a:pt x="184" y="434"/>
                    </a:moveTo>
                    <a:cubicBezTo>
                      <a:pt x="187" y="424"/>
                      <a:pt x="187" y="422"/>
                      <a:pt x="187" y="419"/>
                    </a:cubicBezTo>
                    <a:cubicBezTo>
                      <a:pt x="187" y="417"/>
                      <a:pt x="187" y="414"/>
                      <a:pt x="184" y="405"/>
                    </a:cubicBezTo>
                    <a:cubicBezTo>
                      <a:pt x="135" y="276"/>
                      <a:pt x="85" y="148"/>
                      <a:pt x="35" y="19"/>
                    </a:cubicBezTo>
                    <a:cubicBezTo>
                      <a:pt x="31" y="4"/>
                      <a:pt x="2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19"/>
                      <a:pt x="0" y="19"/>
                      <a:pt x="4" y="28"/>
                    </a:cubicBezTo>
                    <a:cubicBezTo>
                      <a:pt x="54" y="159"/>
                      <a:pt x="103" y="289"/>
                      <a:pt x="153" y="419"/>
                    </a:cubicBezTo>
                    <a:cubicBezTo>
                      <a:pt x="103" y="549"/>
                      <a:pt x="54" y="680"/>
                      <a:pt x="4" y="810"/>
                    </a:cubicBezTo>
                    <a:cubicBezTo>
                      <a:pt x="0" y="817"/>
                      <a:pt x="0" y="820"/>
                      <a:pt x="0" y="824"/>
                    </a:cubicBezTo>
                    <a:cubicBezTo>
                      <a:pt x="0" y="834"/>
                      <a:pt x="7" y="841"/>
                      <a:pt x="16" y="841"/>
                    </a:cubicBezTo>
                    <a:cubicBezTo>
                      <a:pt x="28" y="841"/>
                      <a:pt x="31" y="832"/>
                      <a:pt x="35" y="824"/>
                    </a:cubicBezTo>
                    <a:cubicBezTo>
                      <a:pt x="85" y="694"/>
                      <a:pt x="135" y="564"/>
                      <a:pt x="184" y="4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4" name=""/>
              <p:cNvSpPr/>
              <p:nvPr/>
            </p:nvSpPr>
            <p:spPr>
              <a:xfrm>
                <a:off x="5634720" y="4640400"/>
                <a:ext cx="69480" cy="301320"/>
              </a:xfrm>
              <a:custGeom>
                <a:avLst/>
                <a:gdLst/>
                <a:ahLst/>
                <a:rect l="l" t="t" r="r" b="b"/>
                <a:pathLst>
                  <a:path w="197" h="841">
                    <a:moveTo>
                      <a:pt x="197" y="419"/>
                    </a:moveTo>
                    <a:cubicBezTo>
                      <a:pt x="197" y="354"/>
                      <a:pt x="187" y="251"/>
                      <a:pt x="142" y="158"/>
                    </a:cubicBezTo>
                    <a:cubicBezTo>
                      <a:pt x="91" y="52"/>
                      <a:pt x="19" y="0"/>
                      <a:pt x="10" y="0"/>
                    </a:cubicBezTo>
                    <a:cubicBezTo>
                      <a:pt x="5" y="0"/>
                      <a:pt x="0" y="2"/>
                      <a:pt x="0" y="7"/>
                    </a:cubicBezTo>
                    <a:cubicBezTo>
                      <a:pt x="0" y="9"/>
                      <a:pt x="0" y="12"/>
                      <a:pt x="17" y="26"/>
                    </a:cubicBezTo>
                    <a:cubicBezTo>
                      <a:pt x="101" y="110"/>
                      <a:pt x="149" y="244"/>
                      <a:pt x="149" y="419"/>
                    </a:cubicBezTo>
                    <a:cubicBezTo>
                      <a:pt x="149" y="563"/>
                      <a:pt x="118" y="712"/>
                      <a:pt x="12" y="817"/>
                    </a:cubicBezTo>
                    <a:cubicBezTo>
                      <a:pt x="0" y="829"/>
                      <a:pt x="0" y="829"/>
                      <a:pt x="0" y="832"/>
                    </a:cubicBezTo>
                    <a:cubicBezTo>
                      <a:pt x="0" y="836"/>
                      <a:pt x="5" y="841"/>
                      <a:pt x="10" y="841"/>
                    </a:cubicBezTo>
                    <a:cubicBezTo>
                      <a:pt x="19" y="841"/>
                      <a:pt x="94" y="784"/>
                      <a:pt x="144" y="676"/>
                    </a:cubicBezTo>
                    <a:cubicBezTo>
                      <a:pt x="187" y="585"/>
                      <a:pt x="197" y="491"/>
                      <a:pt x="197" y="4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120" cy="7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Kvantno računarstvo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712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Kubit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Kvantna kapija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Kvantna spletenost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Kvannta memorija, Kvantni registri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120" cy="7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Klasifikacije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56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712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Ulazno stanje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	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i stanje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	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  generišu</a:t>
            </a:r>
            <a:br>
              <a:rPr sz="2400"/>
            </a:br>
            <a:br>
              <a:rPr sz="2400"/>
            </a:b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Dva nova stanja</a:t>
            </a:r>
            <a:br>
              <a:rPr sz="2400"/>
            </a:br>
            <a:br>
              <a:rPr sz="2400"/>
            </a:b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Nad novim stanjima radimo SWAP test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567" name=""/>
          <p:cNvGrpSpPr/>
          <p:nvPr/>
        </p:nvGrpSpPr>
        <p:grpSpPr>
          <a:xfrm>
            <a:off x="3031200" y="1528200"/>
            <a:ext cx="324360" cy="300960"/>
            <a:chOff x="3031200" y="1528200"/>
            <a:chExt cx="324360" cy="300960"/>
          </a:xfrm>
        </p:grpSpPr>
        <p:grpSp>
          <p:nvGrpSpPr>
            <p:cNvPr id="568" name=""/>
            <p:cNvGrpSpPr/>
            <p:nvPr/>
          </p:nvGrpSpPr>
          <p:grpSpPr>
            <a:xfrm>
              <a:off x="3031200" y="1528200"/>
              <a:ext cx="324360" cy="300960"/>
              <a:chOff x="3031200" y="1528200"/>
              <a:chExt cx="324360" cy="300960"/>
            </a:xfrm>
          </p:grpSpPr>
          <p:sp>
            <p:nvSpPr>
              <p:cNvPr id="569" name=""/>
              <p:cNvSpPr/>
              <p:nvPr/>
            </p:nvSpPr>
            <p:spPr>
              <a:xfrm>
                <a:off x="3031200" y="1543680"/>
                <a:ext cx="308880" cy="270000"/>
              </a:xfrm>
              <a:custGeom>
                <a:avLst/>
                <a:gdLst/>
                <a:ahLst/>
                <a:rect l="l" t="t" r="r" b="b"/>
                <a:pathLst>
                  <a:path w="862" h="754">
                    <a:moveTo>
                      <a:pt x="431" y="754"/>
                    </a:moveTo>
                    <a:cubicBezTo>
                      <a:pt x="287" y="754"/>
                      <a:pt x="144" y="754"/>
                      <a:pt x="0" y="754"/>
                    </a:cubicBezTo>
                    <a:cubicBezTo>
                      <a:pt x="0" y="503"/>
                      <a:pt x="0" y="251"/>
                      <a:pt x="0" y="0"/>
                    </a:cubicBezTo>
                    <a:cubicBezTo>
                      <a:pt x="287" y="0"/>
                      <a:pt x="575" y="0"/>
                      <a:pt x="862" y="0"/>
                    </a:cubicBezTo>
                    <a:cubicBezTo>
                      <a:pt x="862" y="251"/>
                      <a:pt x="862" y="503"/>
                      <a:pt x="862" y="754"/>
                    </a:cubicBezTo>
                    <a:cubicBezTo>
                      <a:pt x="718" y="754"/>
                      <a:pt x="575" y="754"/>
                      <a:pt x="431" y="754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0" name=""/>
              <p:cNvSpPr/>
              <p:nvPr/>
            </p:nvSpPr>
            <p:spPr>
              <a:xfrm>
                <a:off x="3051720" y="1528200"/>
                <a:ext cx="10800" cy="300960"/>
              </a:xfrm>
              <a:custGeom>
                <a:avLst/>
                <a:gdLst/>
                <a:ahLst/>
                <a:rect l="l" t="t" r="r" b="b"/>
                <a:pathLst>
                  <a:path w="34" h="840">
                    <a:moveTo>
                      <a:pt x="34" y="31"/>
                    </a:moveTo>
                    <a:cubicBezTo>
                      <a:pt x="34" y="17"/>
                      <a:pt x="34" y="0"/>
                      <a:pt x="17" y="0"/>
                    </a:cubicBezTo>
                    <a:cubicBezTo>
                      <a:pt x="0" y="0"/>
                      <a:pt x="0" y="17"/>
                      <a:pt x="0" y="31"/>
                    </a:cubicBezTo>
                    <a:cubicBezTo>
                      <a:pt x="0" y="290"/>
                      <a:pt x="0" y="550"/>
                      <a:pt x="0" y="809"/>
                    </a:cubicBezTo>
                    <a:cubicBezTo>
                      <a:pt x="0" y="823"/>
                      <a:pt x="0" y="840"/>
                      <a:pt x="17" y="840"/>
                    </a:cubicBezTo>
                    <a:cubicBezTo>
                      <a:pt x="34" y="840"/>
                      <a:pt x="34" y="823"/>
                      <a:pt x="34" y="809"/>
                    </a:cubicBezTo>
                    <a:cubicBezTo>
                      <a:pt x="34" y="550"/>
                      <a:pt x="34" y="290"/>
                      <a:pt x="34" y="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1" name=""/>
              <p:cNvSpPr/>
              <p:nvPr/>
            </p:nvSpPr>
            <p:spPr>
              <a:xfrm>
                <a:off x="3108600" y="1621080"/>
                <a:ext cx="149400" cy="135720"/>
              </a:xfrm>
              <a:custGeom>
                <a:avLst/>
                <a:gdLst/>
                <a:ahLst/>
                <a:rect l="l" t="t" r="r" b="b"/>
                <a:pathLst>
                  <a:path w="419" h="381">
                    <a:moveTo>
                      <a:pt x="257" y="118"/>
                    </a:moveTo>
                    <a:cubicBezTo>
                      <a:pt x="261" y="96"/>
                      <a:pt x="281" y="20"/>
                      <a:pt x="340" y="20"/>
                    </a:cubicBezTo>
                    <a:cubicBezTo>
                      <a:pt x="343" y="20"/>
                      <a:pt x="364" y="20"/>
                      <a:pt x="381" y="29"/>
                    </a:cubicBezTo>
                    <a:cubicBezTo>
                      <a:pt x="357" y="34"/>
                      <a:pt x="340" y="55"/>
                      <a:pt x="340" y="75"/>
                    </a:cubicBezTo>
                    <a:cubicBezTo>
                      <a:pt x="340" y="89"/>
                      <a:pt x="350" y="106"/>
                      <a:pt x="374" y="106"/>
                    </a:cubicBezTo>
                    <a:cubicBezTo>
                      <a:pt x="391" y="106"/>
                      <a:pt x="419" y="89"/>
                      <a:pt x="419" y="55"/>
                    </a:cubicBezTo>
                    <a:cubicBezTo>
                      <a:pt x="419" y="12"/>
                      <a:pt x="369" y="0"/>
                      <a:pt x="340" y="0"/>
                    </a:cubicBezTo>
                    <a:cubicBezTo>
                      <a:pt x="293" y="0"/>
                      <a:pt x="261" y="46"/>
                      <a:pt x="252" y="65"/>
                    </a:cubicBezTo>
                    <a:cubicBezTo>
                      <a:pt x="230" y="10"/>
                      <a:pt x="185" y="0"/>
                      <a:pt x="161" y="0"/>
                    </a:cubicBezTo>
                    <a:cubicBezTo>
                      <a:pt x="75" y="0"/>
                      <a:pt x="27" y="108"/>
                      <a:pt x="27" y="130"/>
                    </a:cubicBezTo>
                    <a:cubicBezTo>
                      <a:pt x="27" y="139"/>
                      <a:pt x="34" y="139"/>
                      <a:pt x="36" y="139"/>
                    </a:cubicBezTo>
                    <a:cubicBezTo>
                      <a:pt x="43" y="139"/>
                      <a:pt x="46" y="137"/>
                      <a:pt x="48" y="130"/>
                    </a:cubicBezTo>
                    <a:cubicBezTo>
                      <a:pt x="75" y="41"/>
                      <a:pt x="132" y="20"/>
                      <a:pt x="161" y="20"/>
                    </a:cubicBezTo>
                    <a:cubicBezTo>
                      <a:pt x="175" y="20"/>
                      <a:pt x="204" y="27"/>
                      <a:pt x="204" y="75"/>
                    </a:cubicBezTo>
                    <a:cubicBezTo>
                      <a:pt x="204" y="101"/>
                      <a:pt x="192" y="158"/>
                      <a:pt x="161" y="276"/>
                    </a:cubicBezTo>
                    <a:cubicBezTo>
                      <a:pt x="146" y="328"/>
                      <a:pt x="118" y="362"/>
                      <a:pt x="79" y="362"/>
                    </a:cubicBezTo>
                    <a:cubicBezTo>
                      <a:pt x="75" y="362"/>
                      <a:pt x="55" y="362"/>
                      <a:pt x="39" y="352"/>
                    </a:cubicBezTo>
                    <a:cubicBezTo>
                      <a:pt x="58" y="348"/>
                      <a:pt x="77" y="331"/>
                      <a:pt x="77" y="307"/>
                    </a:cubicBezTo>
                    <a:cubicBezTo>
                      <a:pt x="77" y="283"/>
                      <a:pt x="58" y="278"/>
                      <a:pt x="46" y="278"/>
                    </a:cubicBezTo>
                    <a:cubicBezTo>
                      <a:pt x="22" y="278"/>
                      <a:pt x="0" y="300"/>
                      <a:pt x="0" y="326"/>
                    </a:cubicBezTo>
                    <a:cubicBezTo>
                      <a:pt x="0" y="364"/>
                      <a:pt x="41" y="381"/>
                      <a:pt x="79" y="381"/>
                    </a:cubicBezTo>
                    <a:cubicBezTo>
                      <a:pt x="134" y="381"/>
                      <a:pt x="166" y="321"/>
                      <a:pt x="168" y="316"/>
                    </a:cubicBezTo>
                    <a:cubicBezTo>
                      <a:pt x="178" y="348"/>
                      <a:pt x="209" y="381"/>
                      <a:pt x="259" y="381"/>
                    </a:cubicBezTo>
                    <a:cubicBezTo>
                      <a:pt x="345" y="381"/>
                      <a:pt x="393" y="273"/>
                      <a:pt x="393" y="252"/>
                    </a:cubicBezTo>
                    <a:cubicBezTo>
                      <a:pt x="393" y="245"/>
                      <a:pt x="386" y="245"/>
                      <a:pt x="384" y="245"/>
                    </a:cubicBezTo>
                    <a:cubicBezTo>
                      <a:pt x="374" y="245"/>
                      <a:pt x="374" y="247"/>
                      <a:pt x="372" y="252"/>
                    </a:cubicBezTo>
                    <a:cubicBezTo>
                      <a:pt x="343" y="343"/>
                      <a:pt x="288" y="362"/>
                      <a:pt x="259" y="362"/>
                    </a:cubicBezTo>
                    <a:cubicBezTo>
                      <a:pt x="228" y="362"/>
                      <a:pt x="214" y="336"/>
                      <a:pt x="214" y="307"/>
                    </a:cubicBezTo>
                    <a:cubicBezTo>
                      <a:pt x="214" y="288"/>
                      <a:pt x="218" y="271"/>
                      <a:pt x="228" y="233"/>
                    </a:cubicBezTo>
                    <a:cubicBezTo>
                      <a:pt x="237" y="194"/>
                      <a:pt x="247" y="156"/>
                      <a:pt x="257" y="1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2" name=""/>
              <p:cNvSpPr/>
              <p:nvPr/>
            </p:nvSpPr>
            <p:spPr>
              <a:xfrm>
                <a:off x="3289680" y="1528200"/>
                <a:ext cx="65880" cy="300960"/>
              </a:xfrm>
              <a:custGeom>
                <a:avLst/>
                <a:gdLst/>
                <a:ahLst/>
                <a:rect l="l" t="t" r="r" b="b"/>
                <a:pathLst>
                  <a:path w="187" h="840">
                    <a:moveTo>
                      <a:pt x="182" y="433"/>
                    </a:moveTo>
                    <a:cubicBezTo>
                      <a:pt x="187" y="424"/>
                      <a:pt x="187" y="425"/>
                      <a:pt x="187" y="421"/>
                    </a:cubicBezTo>
                    <a:cubicBezTo>
                      <a:pt x="187" y="418"/>
                      <a:pt x="187" y="416"/>
                      <a:pt x="182" y="407"/>
                    </a:cubicBezTo>
                    <a:cubicBezTo>
                      <a:pt x="134" y="278"/>
                      <a:pt x="85" y="148"/>
                      <a:pt x="36" y="19"/>
                    </a:cubicBezTo>
                    <a:cubicBezTo>
                      <a:pt x="31" y="5"/>
                      <a:pt x="25" y="0"/>
                      <a:pt x="17" y="0"/>
                    </a:cubicBezTo>
                    <a:cubicBezTo>
                      <a:pt x="9" y="0"/>
                      <a:pt x="0" y="7"/>
                      <a:pt x="0" y="17"/>
                    </a:cubicBezTo>
                    <a:cubicBezTo>
                      <a:pt x="0" y="19"/>
                      <a:pt x="0" y="21"/>
                      <a:pt x="3" y="31"/>
                    </a:cubicBezTo>
                    <a:cubicBezTo>
                      <a:pt x="52" y="161"/>
                      <a:pt x="102" y="291"/>
                      <a:pt x="151" y="421"/>
                    </a:cubicBezTo>
                    <a:cubicBezTo>
                      <a:pt x="102" y="550"/>
                      <a:pt x="52" y="678"/>
                      <a:pt x="3" y="807"/>
                    </a:cubicBezTo>
                    <a:cubicBezTo>
                      <a:pt x="0" y="816"/>
                      <a:pt x="0" y="819"/>
                      <a:pt x="0" y="823"/>
                    </a:cubicBezTo>
                    <a:cubicBezTo>
                      <a:pt x="0" y="833"/>
                      <a:pt x="7" y="840"/>
                      <a:pt x="17" y="840"/>
                    </a:cubicBezTo>
                    <a:cubicBezTo>
                      <a:pt x="27" y="840"/>
                      <a:pt x="31" y="831"/>
                      <a:pt x="34" y="823"/>
                    </a:cubicBezTo>
                    <a:cubicBezTo>
                      <a:pt x="83" y="693"/>
                      <a:pt x="133" y="563"/>
                      <a:pt x="182" y="4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573" name=""/>
          <p:cNvGrpSpPr/>
          <p:nvPr/>
        </p:nvGrpSpPr>
        <p:grpSpPr>
          <a:xfrm>
            <a:off x="702000" y="1901520"/>
            <a:ext cx="3751920" cy="740880"/>
            <a:chOff x="702000" y="1901520"/>
            <a:chExt cx="3751920" cy="740880"/>
          </a:xfrm>
        </p:grpSpPr>
        <p:grpSp>
          <p:nvGrpSpPr>
            <p:cNvPr id="574" name=""/>
            <p:cNvGrpSpPr/>
            <p:nvPr/>
          </p:nvGrpSpPr>
          <p:grpSpPr>
            <a:xfrm>
              <a:off x="702000" y="1901520"/>
              <a:ext cx="3751920" cy="740880"/>
              <a:chOff x="702000" y="1901520"/>
              <a:chExt cx="3751920" cy="740880"/>
            </a:xfrm>
          </p:grpSpPr>
          <p:sp>
            <p:nvSpPr>
              <p:cNvPr id="575" name=""/>
              <p:cNvSpPr/>
              <p:nvPr/>
            </p:nvSpPr>
            <p:spPr>
              <a:xfrm>
                <a:off x="702000" y="1914480"/>
                <a:ext cx="3738960" cy="714960"/>
              </a:xfrm>
              <a:custGeom>
                <a:avLst/>
                <a:gdLst/>
                <a:ahLst/>
                <a:rect l="l" t="t" r="r" b="b"/>
                <a:pathLst>
                  <a:path w="10390" h="1990">
                    <a:moveTo>
                      <a:pt x="0" y="0"/>
                    </a:moveTo>
                    <a:cubicBezTo>
                      <a:pt x="3463" y="0"/>
                      <a:pt x="6927" y="0"/>
                      <a:pt x="10390" y="0"/>
                    </a:cubicBezTo>
                    <a:cubicBezTo>
                      <a:pt x="10390" y="663"/>
                      <a:pt x="10390" y="1327"/>
                      <a:pt x="10390" y="1990"/>
                    </a:cubicBezTo>
                    <a:cubicBezTo>
                      <a:pt x="6927" y="1990"/>
                      <a:pt x="3463" y="1990"/>
                      <a:pt x="0" y="1990"/>
                    </a:cubicBezTo>
                    <a:cubicBezTo>
                      <a:pt x="0" y="1327"/>
                      <a:pt x="0" y="663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6" name=""/>
              <p:cNvSpPr/>
              <p:nvPr/>
            </p:nvSpPr>
            <p:spPr>
              <a:xfrm>
                <a:off x="719280" y="2148840"/>
                <a:ext cx="8640" cy="251280"/>
              </a:xfrm>
              <a:custGeom>
                <a:avLst/>
                <a:gdLst/>
                <a:ahLst/>
                <a:rect l="l" t="t" r="r" b="b"/>
                <a:pathLst>
                  <a:path w="28" h="702">
                    <a:moveTo>
                      <a:pt x="28" y="24"/>
                    </a:moveTo>
                    <a:cubicBezTo>
                      <a:pt x="28" y="12"/>
                      <a:pt x="28" y="0"/>
                      <a:pt x="14" y="0"/>
                    </a:cubicBezTo>
                    <a:cubicBezTo>
                      <a:pt x="0" y="0"/>
                      <a:pt x="0" y="12"/>
                      <a:pt x="0" y="24"/>
                    </a:cubicBezTo>
                    <a:cubicBezTo>
                      <a:pt x="0" y="241"/>
                      <a:pt x="0" y="459"/>
                      <a:pt x="0" y="676"/>
                    </a:cubicBezTo>
                    <a:cubicBezTo>
                      <a:pt x="0" y="690"/>
                      <a:pt x="0" y="702"/>
                      <a:pt x="14" y="702"/>
                    </a:cubicBezTo>
                    <a:cubicBezTo>
                      <a:pt x="28" y="702"/>
                      <a:pt x="28" y="690"/>
                      <a:pt x="28" y="676"/>
                    </a:cubicBezTo>
                    <a:cubicBezTo>
                      <a:pt x="28" y="459"/>
                      <a:pt x="28" y="241"/>
                      <a:pt x="28" y="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7" name=""/>
              <p:cNvSpPr/>
              <p:nvPr/>
            </p:nvSpPr>
            <p:spPr>
              <a:xfrm>
                <a:off x="796320" y="2169000"/>
                <a:ext cx="82800" cy="22320"/>
              </a:xfrm>
              <a:custGeom>
                <a:avLst/>
                <a:gdLst/>
                <a:ahLst/>
                <a:rect l="l" t="t" r="r" b="b"/>
                <a:pathLst>
                  <a:path w="234" h="66">
                    <a:moveTo>
                      <a:pt x="234" y="12"/>
                    </a:moveTo>
                    <a:cubicBezTo>
                      <a:pt x="230" y="8"/>
                      <a:pt x="226" y="4"/>
                      <a:pt x="222" y="0"/>
                    </a:cubicBezTo>
                    <a:cubicBezTo>
                      <a:pt x="222" y="2"/>
                      <a:pt x="196" y="34"/>
                      <a:pt x="166" y="34"/>
                    </a:cubicBezTo>
                    <a:cubicBezTo>
                      <a:pt x="150" y="34"/>
                      <a:pt x="132" y="24"/>
                      <a:pt x="120" y="16"/>
                    </a:cubicBezTo>
                    <a:cubicBezTo>
                      <a:pt x="100" y="6"/>
                      <a:pt x="88" y="0"/>
                      <a:pt x="76" y="0"/>
                    </a:cubicBezTo>
                    <a:cubicBezTo>
                      <a:pt x="50" y="0"/>
                      <a:pt x="36" y="16"/>
                      <a:pt x="0" y="56"/>
                    </a:cubicBezTo>
                    <a:cubicBezTo>
                      <a:pt x="4" y="60"/>
                      <a:pt x="8" y="63"/>
                      <a:pt x="12" y="66"/>
                    </a:cubicBezTo>
                    <a:cubicBezTo>
                      <a:pt x="31" y="55"/>
                      <a:pt x="38" y="32"/>
                      <a:pt x="70" y="32"/>
                    </a:cubicBezTo>
                    <a:cubicBezTo>
                      <a:pt x="86" y="32"/>
                      <a:pt x="102" y="42"/>
                      <a:pt x="114" y="50"/>
                    </a:cubicBezTo>
                    <a:cubicBezTo>
                      <a:pt x="134" y="62"/>
                      <a:pt x="146" y="66"/>
                      <a:pt x="158" y="66"/>
                    </a:cubicBezTo>
                    <a:cubicBezTo>
                      <a:pt x="186" y="66"/>
                      <a:pt x="198" y="50"/>
                      <a:pt x="234" y="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8" name=""/>
              <p:cNvSpPr/>
              <p:nvPr/>
            </p:nvSpPr>
            <p:spPr>
              <a:xfrm>
                <a:off x="766800" y="2226600"/>
                <a:ext cx="124560" cy="113040"/>
              </a:xfrm>
              <a:custGeom>
                <a:avLst/>
                <a:gdLst/>
                <a:ahLst/>
                <a:rect l="l" t="t" r="r" b="b"/>
                <a:pathLst>
                  <a:path w="350" h="318">
                    <a:moveTo>
                      <a:pt x="214" y="98"/>
                    </a:moveTo>
                    <a:cubicBezTo>
                      <a:pt x="218" y="80"/>
                      <a:pt x="234" y="16"/>
                      <a:pt x="284" y="16"/>
                    </a:cubicBezTo>
                    <a:cubicBezTo>
                      <a:pt x="288" y="16"/>
                      <a:pt x="304" y="16"/>
                      <a:pt x="318" y="24"/>
                    </a:cubicBezTo>
                    <a:cubicBezTo>
                      <a:pt x="298" y="28"/>
                      <a:pt x="284" y="46"/>
                      <a:pt x="284" y="62"/>
                    </a:cubicBezTo>
                    <a:cubicBezTo>
                      <a:pt x="284" y="74"/>
                      <a:pt x="292" y="86"/>
                      <a:pt x="312" y="86"/>
                    </a:cubicBezTo>
                    <a:cubicBezTo>
                      <a:pt x="328" y="86"/>
                      <a:pt x="350" y="74"/>
                      <a:pt x="350" y="46"/>
                    </a:cubicBezTo>
                    <a:cubicBezTo>
                      <a:pt x="350" y="10"/>
                      <a:pt x="308" y="0"/>
                      <a:pt x="284" y="0"/>
                    </a:cubicBezTo>
                    <a:cubicBezTo>
                      <a:pt x="244" y="0"/>
                      <a:pt x="218" y="36"/>
                      <a:pt x="210" y="52"/>
                    </a:cubicBezTo>
                    <a:cubicBezTo>
                      <a:pt x="192" y="6"/>
                      <a:pt x="154" y="0"/>
                      <a:pt x="134" y="0"/>
                    </a:cubicBezTo>
                    <a:cubicBezTo>
                      <a:pt x="62" y="0"/>
                      <a:pt x="22" y="90"/>
                      <a:pt x="22" y="108"/>
                    </a:cubicBezTo>
                    <a:cubicBezTo>
                      <a:pt x="22" y="114"/>
                      <a:pt x="28" y="114"/>
                      <a:pt x="30" y="114"/>
                    </a:cubicBezTo>
                    <a:cubicBezTo>
                      <a:pt x="36" y="114"/>
                      <a:pt x="38" y="114"/>
                      <a:pt x="38" y="108"/>
                    </a:cubicBezTo>
                    <a:cubicBezTo>
                      <a:pt x="62" y="32"/>
                      <a:pt x="110" y="16"/>
                      <a:pt x="134" y="16"/>
                    </a:cubicBezTo>
                    <a:cubicBezTo>
                      <a:pt x="146" y="16"/>
                      <a:pt x="172" y="22"/>
                      <a:pt x="172" y="62"/>
                    </a:cubicBezTo>
                    <a:cubicBezTo>
                      <a:pt x="172" y="84"/>
                      <a:pt x="160" y="130"/>
                      <a:pt x="134" y="230"/>
                    </a:cubicBezTo>
                    <a:cubicBezTo>
                      <a:pt x="122" y="272"/>
                      <a:pt x="98" y="302"/>
                      <a:pt x="66" y="302"/>
                    </a:cubicBezTo>
                    <a:cubicBezTo>
                      <a:pt x="62" y="302"/>
                      <a:pt x="46" y="302"/>
                      <a:pt x="32" y="294"/>
                    </a:cubicBezTo>
                    <a:cubicBezTo>
                      <a:pt x="48" y="290"/>
                      <a:pt x="64" y="274"/>
                      <a:pt x="64" y="256"/>
                    </a:cubicBezTo>
                    <a:cubicBezTo>
                      <a:pt x="64" y="236"/>
                      <a:pt x="48" y="230"/>
                      <a:pt x="38" y="230"/>
                    </a:cubicBezTo>
                    <a:cubicBezTo>
                      <a:pt x="18" y="230"/>
                      <a:pt x="0" y="248"/>
                      <a:pt x="0" y="272"/>
                    </a:cubicBezTo>
                    <a:cubicBezTo>
                      <a:pt x="0" y="304"/>
                      <a:pt x="34" y="318"/>
                      <a:pt x="66" y="318"/>
                    </a:cubicBezTo>
                    <a:cubicBezTo>
                      <a:pt x="112" y="318"/>
                      <a:pt x="138" y="268"/>
                      <a:pt x="140" y="264"/>
                    </a:cubicBezTo>
                    <a:cubicBezTo>
                      <a:pt x="148" y="290"/>
                      <a:pt x="174" y="318"/>
                      <a:pt x="216" y="318"/>
                    </a:cubicBezTo>
                    <a:cubicBezTo>
                      <a:pt x="288" y="318"/>
                      <a:pt x="328" y="228"/>
                      <a:pt x="328" y="210"/>
                    </a:cubicBezTo>
                    <a:cubicBezTo>
                      <a:pt x="328" y="202"/>
                      <a:pt x="322" y="202"/>
                      <a:pt x="320" y="202"/>
                    </a:cubicBezTo>
                    <a:cubicBezTo>
                      <a:pt x="314" y="202"/>
                      <a:pt x="312" y="206"/>
                      <a:pt x="310" y="210"/>
                    </a:cubicBezTo>
                    <a:cubicBezTo>
                      <a:pt x="288" y="286"/>
                      <a:pt x="240" y="302"/>
                      <a:pt x="216" y="302"/>
                    </a:cubicBezTo>
                    <a:cubicBezTo>
                      <a:pt x="190" y="302"/>
                      <a:pt x="178" y="280"/>
                      <a:pt x="178" y="256"/>
                    </a:cubicBezTo>
                    <a:cubicBezTo>
                      <a:pt x="178" y="240"/>
                      <a:pt x="182" y="226"/>
                      <a:pt x="190" y="194"/>
                    </a:cubicBezTo>
                    <a:cubicBezTo>
                      <a:pt x="198" y="162"/>
                      <a:pt x="206" y="130"/>
                      <a:pt x="214" y="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9" name=""/>
              <p:cNvSpPr/>
              <p:nvPr/>
            </p:nvSpPr>
            <p:spPr>
              <a:xfrm>
                <a:off x="918000" y="2148840"/>
                <a:ext cx="54720" cy="251280"/>
              </a:xfrm>
              <a:custGeom>
                <a:avLst/>
                <a:gdLst/>
                <a:ahLst/>
                <a:rect l="l" t="t" r="r" b="b"/>
                <a:pathLst>
                  <a:path w="156" h="702">
                    <a:moveTo>
                      <a:pt x="152" y="362"/>
                    </a:moveTo>
                    <a:cubicBezTo>
                      <a:pt x="156" y="354"/>
                      <a:pt x="156" y="352"/>
                      <a:pt x="156" y="350"/>
                    </a:cubicBezTo>
                    <a:cubicBezTo>
                      <a:pt x="156" y="348"/>
                      <a:pt x="156" y="346"/>
                      <a:pt x="152" y="338"/>
                    </a:cubicBezTo>
                    <a:cubicBezTo>
                      <a:pt x="111" y="231"/>
                      <a:pt x="71" y="124"/>
                      <a:pt x="30" y="16"/>
                    </a:cubicBezTo>
                    <a:cubicBezTo>
                      <a:pt x="26" y="4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16"/>
                      <a:pt x="0" y="16"/>
                      <a:pt x="2" y="24"/>
                    </a:cubicBezTo>
                    <a:cubicBezTo>
                      <a:pt x="44" y="133"/>
                      <a:pt x="86" y="241"/>
                      <a:pt x="128" y="350"/>
                    </a:cubicBezTo>
                    <a:cubicBezTo>
                      <a:pt x="86" y="459"/>
                      <a:pt x="44" y="567"/>
                      <a:pt x="2" y="676"/>
                    </a:cubicBezTo>
                    <a:cubicBezTo>
                      <a:pt x="0" y="682"/>
                      <a:pt x="0" y="684"/>
                      <a:pt x="0" y="688"/>
                    </a:cubicBezTo>
                    <a:cubicBezTo>
                      <a:pt x="0" y="696"/>
                      <a:pt x="6" y="702"/>
                      <a:pt x="14" y="702"/>
                    </a:cubicBezTo>
                    <a:cubicBezTo>
                      <a:pt x="22" y="702"/>
                      <a:pt x="26" y="694"/>
                      <a:pt x="28" y="688"/>
                    </a:cubicBezTo>
                    <a:cubicBezTo>
                      <a:pt x="69" y="579"/>
                      <a:pt x="111" y="471"/>
                      <a:pt x="152" y="36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0" name=""/>
              <p:cNvSpPr/>
              <p:nvPr/>
            </p:nvSpPr>
            <p:spPr>
              <a:xfrm>
                <a:off x="1086480" y="2245320"/>
                <a:ext cx="167040" cy="57600"/>
              </a:xfrm>
              <a:custGeom>
                <a:avLst/>
                <a:gdLst/>
                <a:ahLst/>
                <a:rect l="l" t="t" r="r" b="b"/>
                <a:pathLst>
                  <a:path w="468" h="164">
                    <a:moveTo>
                      <a:pt x="444" y="28"/>
                    </a:moveTo>
                    <a:cubicBezTo>
                      <a:pt x="454" y="28"/>
                      <a:pt x="468" y="28"/>
                      <a:pt x="468" y="14"/>
                    </a:cubicBezTo>
                    <a:cubicBezTo>
                      <a:pt x="468" y="0"/>
                      <a:pt x="454" y="0"/>
                      <a:pt x="444" y="0"/>
                    </a:cubicBezTo>
                    <a:cubicBezTo>
                      <a:pt x="304" y="0"/>
                      <a:pt x="164" y="0"/>
                      <a:pt x="24" y="0"/>
                    </a:cubicBezTo>
                    <a:cubicBezTo>
                      <a:pt x="14" y="0"/>
                      <a:pt x="0" y="0"/>
                      <a:pt x="0" y="14"/>
                    </a:cubicBezTo>
                    <a:cubicBezTo>
                      <a:pt x="0" y="28"/>
                      <a:pt x="14" y="28"/>
                      <a:pt x="24" y="28"/>
                    </a:cubicBezTo>
                    <a:cubicBezTo>
                      <a:pt x="164" y="28"/>
                      <a:pt x="304" y="28"/>
                      <a:pt x="444" y="28"/>
                    </a:cubicBezTo>
                    <a:moveTo>
                      <a:pt x="444" y="164"/>
                    </a:moveTo>
                    <a:cubicBezTo>
                      <a:pt x="454" y="164"/>
                      <a:pt x="468" y="164"/>
                      <a:pt x="468" y="150"/>
                    </a:cubicBezTo>
                    <a:cubicBezTo>
                      <a:pt x="468" y="136"/>
                      <a:pt x="454" y="136"/>
                      <a:pt x="444" y="136"/>
                    </a:cubicBezTo>
                    <a:cubicBezTo>
                      <a:pt x="304" y="136"/>
                      <a:pt x="164" y="136"/>
                      <a:pt x="24" y="136"/>
                    </a:cubicBezTo>
                    <a:cubicBezTo>
                      <a:pt x="14" y="136"/>
                      <a:pt x="0" y="136"/>
                      <a:pt x="0" y="150"/>
                    </a:cubicBezTo>
                    <a:cubicBezTo>
                      <a:pt x="0" y="164"/>
                      <a:pt x="14" y="164"/>
                      <a:pt x="24" y="164"/>
                    </a:cubicBezTo>
                    <a:cubicBezTo>
                      <a:pt x="164" y="164"/>
                      <a:pt x="304" y="164"/>
                      <a:pt x="444" y="1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1" name=""/>
              <p:cNvSpPr/>
              <p:nvPr/>
            </p:nvSpPr>
            <p:spPr>
              <a:xfrm>
                <a:off x="1599840" y="1998720"/>
                <a:ext cx="81720" cy="166680"/>
              </a:xfrm>
              <a:custGeom>
                <a:avLst/>
                <a:gdLst/>
                <a:ahLst/>
                <a:rect l="l" t="t" r="r" b="b"/>
                <a:pathLst>
                  <a:path w="231" h="467">
                    <a:moveTo>
                      <a:pt x="143" y="20"/>
                    </a:moveTo>
                    <a:cubicBezTo>
                      <a:pt x="143" y="2"/>
                      <a:pt x="143" y="0"/>
                      <a:pt x="127" y="0"/>
                    </a:cubicBezTo>
                    <a:cubicBezTo>
                      <a:pt x="84" y="46"/>
                      <a:pt x="22" y="46"/>
                      <a:pt x="0" y="46"/>
                    </a:cubicBezTo>
                    <a:cubicBezTo>
                      <a:pt x="0" y="53"/>
                      <a:pt x="0" y="60"/>
                      <a:pt x="0" y="68"/>
                    </a:cubicBezTo>
                    <a:cubicBezTo>
                      <a:pt x="14" y="68"/>
                      <a:pt x="56" y="68"/>
                      <a:pt x="91" y="50"/>
                    </a:cubicBezTo>
                    <a:cubicBezTo>
                      <a:pt x="91" y="171"/>
                      <a:pt x="91" y="292"/>
                      <a:pt x="91" y="413"/>
                    </a:cubicBezTo>
                    <a:cubicBezTo>
                      <a:pt x="91" y="437"/>
                      <a:pt x="89" y="447"/>
                      <a:pt x="28" y="447"/>
                    </a:cubicBezTo>
                    <a:cubicBezTo>
                      <a:pt x="20" y="447"/>
                      <a:pt x="12" y="447"/>
                      <a:pt x="4" y="447"/>
                    </a:cubicBezTo>
                    <a:cubicBezTo>
                      <a:pt x="4" y="454"/>
                      <a:pt x="4" y="461"/>
                      <a:pt x="4" y="467"/>
                    </a:cubicBezTo>
                    <a:cubicBezTo>
                      <a:pt x="30" y="465"/>
                      <a:pt x="89" y="465"/>
                      <a:pt x="117" y="465"/>
                    </a:cubicBezTo>
                    <a:cubicBezTo>
                      <a:pt x="145" y="465"/>
                      <a:pt x="207" y="465"/>
                      <a:pt x="231" y="467"/>
                    </a:cubicBezTo>
                    <a:cubicBezTo>
                      <a:pt x="231" y="461"/>
                      <a:pt x="231" y="454"/>
                      <a:pt x="231" y="447"/>
                    </a:cubicBezTo>
                    <a:cubicBezTo>
                      <a:pt x="224" y="447"/>
                      <a:pt x="217" y="447"/>
                      <a:pt x="209" y="447"/>
                    </a:cubicBezTo>
                    <a:cubicBezTo>
                      <a:pt x="145" y="447"/>
                      <a:pt x="143" y="439"/>
                      <a:pt x="143" y="413"/>
                    </a:cubicBezTo>
                    <a:cubicBezTo>
                      <a:pt x="143" y="282"/>
                      <a:pt x="143" y="151"/>
                      <a:pt x="143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2" name=""/>
              <p:cNvSpPr/>
              <p:nvPr/>
            </p:nvSpPr>
            <p:spPr>
              <a:xfrm>
                <a:off x="1370160" y="2269800"/>
                <a:ext cx="539640" cy="8640"/>
              </a:xfrm>
              <a:custGeom>
                <a:avLst/>
                <a:gdLst/>
                <a:ahLst/>
                <a:rect l="l" t="t" r="r" b="b"/>
                <a:pathLst>
                  <a:path w="1503" h="28">
                    <a:moveTo>
                      <a:pt x="0" y="0"/>
                    </a:moveTo>
                    <a:cubicBezTo>
                      <a:pt x="501" y="0"/>
                      <a:pt x="1002" y="0"/>
                      <a:pt x="1503" y="0"/>
                    </a:cubicBezTo>
                    <a:cubicBezTo>
                      <a:pt x="1503" y="9"/>
                      <a:pt x="1503" y="19"/>
                      <a:pt x="1503" y="28"/>
                    </a:cubicBezTo>
                    <a:cubicBezTo>
                      <a:pt x="1002" y="28"/>
                      <a:pt x="501" y="28"/>
                      <a:pt x="0" y="28"/>
                    </a:cubicBezTo>
                    <a:cubicBezTo>
                      <a:pt x="0" y="19"/>
                      <a:pt x="0" y="9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3" name=""/>
              <p:cNvSpPr/>
              <p:nvPr/>
            </p:nvSpPr>
            <p:spPr>
              <a:xfrm>
                <a:off x="1388160" y="2320200"/>
                <a:ext cx="195840" cy="251640"/>
              </a:xfrm>
              <a:custGeom>
                <a:avLst/>
                <a:gdLst/>
                <a:ahLst/>
                <a:rect l="l" t="t" r="r" b="b"/>
                <a:pathLst>
                  <a:path w="548" h="703">
                    <a:moveTo>
                      <a:pt x="222" y="629"/>
                    </a:moveTo>
                    <a:cubicBezTo>
                      <a:pt x="181" y="538"/>
                      <a:pt x="140" y="447"/>
                      <a:pt x="100" y="356"/>
                    </a:cubicBezTo>
                    <a:cubicBezTo>
                      <a:pt x="94" y="346"/>
                      <a:pt x="90" y="346"/>
                      <a:pt x="88" y="346"/>
                    </a:cubicBezTo>
                    <a:cubicBezTo>
                      <a:pt x="84" y="347"/>
                      <a:pt x="84" y="346"/>
                      <a:pt x="76" y="350"/>
                    </a:cubicBezTo>
                    <a:cubicBezTo>
                      <a:pt x="54" y="367"/>
                      <a:pt x="32" y="384"/>
                      <a:pt x="10" y="401"/>
                    </a:cubicBezTo>
                    <a:cubicBezTo>
                      <a:pt x="0" y="407"/>
                      <a:pt x="0" y="409"/>
                      <a:pt x="0" y="411"/>
                    </a:cubicBezTo>
                    <a:cubicBezTo>
                      <a:pt x="0" y="415"/>
                      <a:pt x="2" y="419"/>
                      <a:pt x="8" y="419"/>
                    </a:cubicBezTo>
                    <a:cubicBezTo>
                      <a:pt x="12" y="419"/>
                      <a:pt x="24" y="409"/>
                      <a:pt x="32" y="403"/>
                    </a:cubicBezTo>
                    <a:cubicBezTo>
                      <a:pt x="36" y="401"/>
                      <a:pt x="46" y="393"/>
                      <a:pt x="54" y="387"/>
                    </a:cubicBezTo>
                    <a:cubicBezTo>
                      <a:pt x="100" y="489"/>
                      <a:pt x="146" y="590"/>
                      <a:pt x="192" y="691"/>
                    </a:cubicBezTo>
                    <a:cubicBezTo>
                      <a:pt x="198" y="703"/>
                      <a:pt x="200" y="703"/>
                      <a:pt x="208" y="703"/>
                    </a:cubicBezTo>
                    <a:cubicBezTo>
                      <a:pt x="218" y="703"/>
                      <a:pt x="220" y="699"/>
                      <a:pt x="224" y="689"/>
                    </a:cubicBezTo>
                    <a:cubicBezTo>
                      <a:pt x="330" y="469"/>
                      <a:pt x="437" y="248"/>
                      <a:pt x="544" y="28"/>
                    </a:cubicBezTo>
                    <a:cubicBezTo>
                      <a:pt x="548" y="20"/>
                      <a:pt x="548" y="16"/>
                      <a:pt x="548" y="14"/>
                    </a:cubicBezTo>
                    <a:cubicBezTo>
                      <a:pt x="548" y="8"/>
                      <a:pt x="544" y="0"/>
                      <a:pt x="534" y="0"/>
                    </a:cubicBezTo>
                    <a:cubicBezTo>
                      <a:pt x="530" y="0"/>
                      <a:pt x="524" y="4"/>
                      <a:pt x="518" y="16"/>
                    </a:cubicBezTo>
                    <a:cubicBezTo>
                      <a:pt x="419" y="220"/>
                      <a:pt x="320" y="425"/>
                      <a:pt x="222" y="6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4" name=""/>
              <p:cNvSpPr/>
              <p:nvPr/>
            </p:nvSpPr>
            <p:spPr>
              <a:xfrm>
                <a:off x="1581120" y="2320200"/>
                <a:ext cx="328680" cy="8640"/>
              </a:xfrm>
              <a:custGeom>
                <a:avLst/>
                <a:gdLst/>
                <a:ahLst/>
                <a:rect l="l" t="t" r="r" b="b"/>
                <a:pathLst>
                  <a:path w="917" h="28">
                    <a:moveTo>
                      <a:pt x="0" y="0"/>
                    </a:moveTo>
                    <a:cubicBezTo>
                      <a:pt x="305" y="0"/>
                      <a:pt x="611" y="0"/>
                      <a:pt x="917" y="0"/>
                    </a:cubicBezTo>
                    <a:cubicBezTo>
                      <a:pt x="917" y="9"/>
                      <a:pt x="917" y="19"/>
                      <a:pt x="917" y="28"/>
                    </a:cubicBezTo>
                    <a:cubicBezTo>
                      <a:pt x="611" y="28"/>
                      <a:pt x="305" y="28"/>
                      <a:pt x="0" y="28"/>
                    </a:cubicBezTo>
                    <a:cubicBezTo>
                      <a:pt x="0" y="19"/>
                      <a:pt x="0" y="9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5" name=""/>
              <p:cNvSpPr/>
              <p:nvPr/>
            </p:nvSpPr>
            <p:spPr>
              <a:xfrm>
                <a:off x="1590480" y="2353320"/>
                <a:ext cx="211320" cy="171000"/>
              </a:xfrm>
              <a:custGeom>
                <a:avLst/>
                <a:gdLst/>
                <a:ahLst/>
                <a:rect l="l" t="t" r="r" b="b"/>
                <a:pathLst>
                  <a:path w="591" h="479">
                    <a:moveTo>
                      <a:pt x="503" y="74"/>
                    </a:moveTo>
                    <a:cubicBezTo>
                      <a:pt x="511" y="44"/>
                      <a:pt x="523" y="24"/>
                      <a:pt x="579" y="22"/>
                    </a:cubicBezTo>
                    <a:cubicBezTo>
                      <a:pt x="583" y="22"/>
                      <a:pt x="591" y="20"/>
                      <a:pt x="591" y="8"/>
                    </a:cubicBezTo>
                    <a:cubicBezTo>
                      <a:pt x="591" y="6"/>
                      <a:pt x="591" y="0"/>
                      <a:pt x="583" y="0"/>
                    </a:cubicBezTo>
                    <a:cubicBezTo>
                      <a:pt x="559" y="0"/>
                      <a:pt x="535" y="2"/>
                      <a:pt x="511" y="2"/>
                    </a:cubicBezTo>
                    <a:cubicBezTo>
                      <a:pt x="487" y="2"/>
                      <a:pt x="463" y="0"/>
                      <a:pt x="439" y="0"/>
                    </a:cubicBezTo>
                    <a:cubicBezTo>
                      <a:pt x="435" y="0"/>
                      <a:pt x="427" y="0"/>
                      <a:pt x="427" y="14"/>
                    </a:cubicBezTo>
                    <a:cubicBezTo>
                      <a:pt x="427" y="22"/>
                      <a:pt x="433" y="22"/>
                      <a:pt x="439" y="22"/>
                    </a:cubicBezTo>
                    <a:cubicBezTo>
                      <a:pt x="479" y="22"/>
                      <a:pt x="487" y="36"/>
                      <a:pt x="487" y="52"/>
                    </a:cubicBezTo>
                    <a:cubicBezTo>
                      <a:pt x="487" y="54"/>
                      <a:pt x="485" y="64"/>
                      <a:pt x="485" y="66"/>
                    </a:cubicBezTo>
                    <a:cubicBezTo>
                      <a:pt x="459" y="170"/>
                      <a:pt x="433" y="275"/>
                      <a:pt x="407" y="379"/>
                    </a:cubicBezTo>
                    <a:cubicBezTo>
                      <a:pt x="355" y="257"/>
                      <a:pt x="303" y="134"/>
                      <a:pt x="251" y="12"/>
                    </a:cubicBezTo>
                    <a:cubicBezTo>
                      <a:pt x="245" y="0"/>
                      <a:pt x="245" y="0"/>
                      <a:pt x="229" y="0"/>
                    </a:cubicBezTo>
                    <a:cubicBezTo>
                      <a:pt x="198" y="0"/>
                      <a:pt x="167" y="0"/>
                      <a:pt x="135" y="0"/>
                    </a:cubicBezTo>
                    <a:cubicBezTo>
                      <a:pt x="121" y="0"/>
                      <a:pt x="113" y="0"/>
                      <a:pt x="113" y="14"/>
                    </a:cubicBezTo>
                    <a:cubicBezTo>
                      <a:pt x="113" y="22"/>
                      <a:pt x="121" y="22"/>
                      <a:pt x="133" y="22"/>
                    </a:cubicBezTo>
                    <a:cubicBezTo>
                      <a:pt x="137" y="22"/>
                      <a:pt x="181" y="22"/>
                      <a:pt x="181" y="28"/>
                    </a:cubicBezTo>
                    <a:cubicBezTo>
                      <a:pt x="150" y="153"/>
                      <a:pt x="119" y="278"/>
                      <a:pt x="88" y="403"/>
                    </a:cubicBezTo>
                    <a:cubicBezTo>
                      <a:pt x="82" y="431"/>
                      <a:pt x="70" y="455"/>
                      <a:pt x="12" y="457"/>
                    </a:cubicBezTo>
                    <a:cubicBezTo>
                      <a:pt x="8" y="457"/>
                      <a:pt x="0" y="457"/>
                      <a:pt x="0" y="471"/>
                    </a:cubicBezTo>
                    <a:cubicBezTo>
                      <a:pt x="0" y="475"/>
                      <a:pt x="4" y="479"/>
                      <a:pt x="10" y="479"/>
                    </a:cubicBezTo>
                    <a:cubicBezTo>
                      <a:pt x="32" y="479"/>
                      <a:pt x="56" y="477"/>
                      <a:pt x="80" y="477"/>
                    </a:cubicBezTo>
                    <a:cubicBezTo>
                      <a:pt x="104" y="477"/>
                      <a:pt x="129" y="479"/>
                      <a:pt x="151" y="479"/>
                    </a:cubicBezTo>
                    <a:cubicBezTo>
                      <a:pt x="155" y="479"/>
                      <a:pt x="163" y="479"/>
                      <a:pt x="163" y="465"/>
                    </a:cubicBezTo>
                    <a:cubicBezTo>
                      <a:pt x="163" y="457"/>
                      <a:pt x="157" y="457"/>
                      <a:pt x="149" y="457"/>
                    </a:cubicBezTo>
                    <a:cubicBezTo>
                      <a:pt x="110" y="455"/>
                      <a:pt x="104" y="439"/>
                      <a:pt x="104" y="425"/>
                    </a:cubicBezTo>
                    <a:cubicBezTo>
                      <a:pt x="104" y="421"/>
                      <a:pt x="106" y="417"/>
                      <a:pt x="108" y="409"/>
                    </a:cubicBezTo>
                    <a:cubicBezTo>
                      <a:pt x="138" y="286"/>
                      <a:pt x="169" y="163"/>
                      <a:pt x="199" y="40"/>
                    </a:cubicBezTo>
                    <a:cubicBezTo>
                      <a:pt x="201" y="44"/>
                      <a:pt x="201" y="44"/>
                      <a:pt x="205" y="52"/>
                    </a:cubicBezTo>
                    <a:cubicBezTo>
                      <a:pt x="264" y="190"/>
                      <a:pt x="323" y="327"/>
                      <a:pt x="381" y="465"/>
                    </a:cubicBezTo>
                    <a:cubicBezTo>
                      <a:pt x="385" y="477"/>
                      <a:pt x="387" y="479"/>
                      <a:pt x="393" y="479"/>
                    </a:cubicBezTo>
                    <a:cubicBezTo>
                      <a:pt x="401" y="479"/>
                      <a:pt x="401" y="477"/>
                      <a:pt x="405" y="463"/>
                    </a:cubicBezTo>
                    <a:cubicBezTo>
                      <a:pt x="438" y="333"/>
                      <a:pt x="471" y="204"/>
                      <a:pt x="503" y="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6" name=""/>
              <p:cNvSpPr/>
              <p:nvPr/>
            </p:nvSpPr>
            <p:spPr>
              <a:xfrm>
                <a:off x="1792440" y="2485440"/>
                <a:ext cx="92880" cy="78480"/>
              </a:xfrm>
              <a:custGeom>
                <a:avLst/>
                <a:gdLst/>
                <a:ahLst/>
                <a:rect l="l" t="t" r="r" b="b"/>
                <a:pathLst>
                  <a:path w="262" h="222">
                    <a:moveTo>
                      <a:pt x="98" y="164"/>
                    </a:moveTo>
                    <a:cubicBezTo>
                      <a:pt x="94" y="182"/>
                      <a:pt x="76" y="208"/>
                      <a:pt x="52" y="208"/>
                    </a:cubicBezTo>
                    <a:cubicBezTo>
                      <a:pt x="50" y="208"/>
                      <a:pt x="36" y="208"/>
                      <a:pt x="26" y="200"/>
                    </a:cubicBezTo>
                    <a:cubicBezTo>
                      <a:pt x="46" y="194"/>
                      <a:pt x="46" y="176"/>
                      <a:pt x="46" y="174"/>
                    </a:cubicBezTo>
                    <a:cubicBezTo>
                      <a:pt x="46" y="162"/>
                      <a:pt x="38" y="156"/>
                      <a:pt x="28" y="156"/>
                    </a:cubicBezTo>
                    <a:cubicBezTo>
                      <a:pt x="14" y="156"/>
                      <a:pt x="0" y="168"/>
                      <a:pt x="0" y="186"/>
                    </a:cubicBezTo>
                    <a:cubicBezTo>
                      <a:pt x="0" y="210"/>
                      <a:pt x="26" y="222"/>
                      <a:pt x="50" y="222"/>
                    </a:cubicBezTo>
                    <a:cubicBezTo>
                      <a:pt x="74" y="222"/>
                      <a:pt x="94" y="208"/>
                      <a:pt x="106" y="186"/>
                    </a:cubicBezTo>
                    <a:cubicBezTo>
                      <a:pt x="118" y="212"/>
                      <a:pt x="144" y="222"/>
                      <a:pt x="164" y="222"/>
                    </a:cubicBezTo>
                    <a:cubicBezTo>
                      <a:pt x="222" y="222"/>
                      <a:pt x="252" y="160"/>
                      <a:pt x="252" y="146"/>
                    </a:cubicBezTo>
                    <a:cubicBezTo>
                      <a:pt x="252" y="140"/>
                      <a:pt x="247" y="142"/>
                      <a:pt x="244" y="140"/>
                    </a:cubicBezTo>
                    <a:cubicBezTo>
                      <a:pt x="236" y="140"/>
                      <a:pt x="236" y="142"/>
                      <a:pt x="234" y="148"/>
                    </a:cubicBezTo>
                    <a:cubicBezTo>
                      <a:pt x="224" y="182"/>
                      <a:pt x="194" y="208"/>
                      <a:pt x="166" y="208"/>
                    </a:cubicBezTo>
                    <a:cubicBezTo>
                      <a:pt x="146" y="208"/>
                      <a:pt x="136" y="194"/>
                      <a:pt x="136" y="176"/>
                    </a:cubicBezTo>
                    <a:cubicBezTo>
                      <a:pt x="136" y="162"/>
                      <a:pt x="148" y="118"/>
                      <a:pt x="162" y="64"/>
                    </a:cubicBezTo>
                    <a:cubicBezTo>
                      <a:pt x="172" y="26"/>
                      <a:pt x="194" y="14"/>
                      <a:pt x="210" y="14"/>
                    </a:cubicBezTo>
                    <a:cubicBezTo>
                      <a:pt x="212" y="14"/>
                      <a:pt x="226" y="14"/>
                      <a:pt x="236" y="20"/>
                    </a:cubicBezTo>
                    <a:cubicBezTo>
                      <a:pt x="222" y="24"/>
                      <a:pt x="216" y="38"/>
                      <a:pt x="216" y="48"/>
                    </a:cubicBezTo>
                    <a:cubicBezTo>
                      <a:pt x="216" y="58"/>
                      <a:pt x="223" y="66"/>
                      <a:pt x="234" y="66"/>
                    </a:cubicBezTo>
                    <a:cubicBezTo>
                      <a:pt x="245" y="66"/>
                      <a:pt x="262" y="56"/>
                      <a:pt x="262" y="36"/>
                    </a:cubicBezTo>
                    <a:cubicBezTo>
                      <a:pt x="262" y="8"/>
                      <a:pt x="230" y="0"/>
                      <a:pt x="212" y="0"/>
                    </a:cubicBezTo>
                    <a:cubicBezTo>
                      <a:pt x="186" y="0"/>
                      <a:pt x="168" y="16"/>
                      <a:pt x="156" y="34"/>
                    </a:cubicBezTo>
                    <a:cubicBezTo>
                      <a:pt x="148" y="14"/>
                      <a:pt x="124" y="0"/>
                      <a:pt x="98" y="0"/>
                    </a:cubicBezTo>
                    <a:cubicBezTo>
                      <a:pt x="42" y="0"/>
                      <a:pt x="10" y="60"/>
                      <a:pt x="10" y="74"/>
                    </a:cubicBezTo>
                    <a:cubicBezTo>
                      <a:pt x="10" y="82"/>
                      <a:pt x="16" y="80"/>
                      <a:pt x="18" y="82"/>
                    </a:cubicBezTo>
                    <a:cubicBezTo>
                      <a:pt x="26" y="82"/>
                      <a:pt x="26" y="80"/>
                      <a:pt x="28" y="72"/>
                    </a:cubicBezTo>
                    <a:cubicBezTo>
                      <a:pt x="40" y="34"/>
                      <a:pt x="72" y="14"/>
                      <a:pt x="96" y="14"/>
                    </a:cubicBezTo>
                    <a:cubicBezTo>
                      <a:pt x="112" y="14"/>
                      <a:pt x="126" y="22"/>
                      <a:pt x="126" y="46"/>
                    </a:cubicBezTo>
                    <a:cubicBezTo>
                      <a:pt x="126" y="56"/>
                      <a:pt x="120" y="80"/>
                      <a:pt x="114" y="96"/>
                    </a:cubicBezTo>
                    <a:cubicBezTo>
                      <a:pt x="109" y="119"/>
                      <a:pt x="104" y="142"/>
                      <a:pt x="98" y="1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7" name=""/>
              <p:cNvSpPr/>
              <p:nvPr/>
            </p:nvSpPr>
            <p:spPr>
              <a:xfrm>
                <a:off x="1966680" y="2148840"/>
                <a:ext cx="56880" cy="251280"/>
              </a:xfrm>
              <a:custGeom>
                <a:avLst/>
                <a:gdLst/>
                <a:ahLst/>
                <a:rect l="l" t="t" r="r" b="b"/>
                <a:pathLst>
                  <a:path w="162" h="702">
                    <a:moveTo>
                      <a:pt x="162" y="694"/>
                    </a:moveTo>
                    <a:cubicBezTo>
                      <a:pt x="162" y="692"/>
                      <a:pt x="162" y="692"/>
                      <a:pt x="150" y="680"/>
                    </a:cubicBezTo>
                    <a:cubicBezTo>
                      <a:pt x="62" y="590"/>
                      <a:pt x="40" y="458"/>
                      <a:pt x="40" y="350"/>
                    </a:cubicBezTo>
                    <a:cubicBezTo>
                      <a:pt x="40" y="228"/>
                      <a:pt x="66" y="106"/>
                      <a:pt x="154" y="18"/>
                    </a:cubicBezTo>
                    <a:cubicBezTo>
                      <a:pt x="162" y="10"/>
                      <a:pt x="162" y="8"/>
                      <a:pt x="162" y="6"/>
                    </a:cubicBezTo>
                    <a:cubicBezTo>
                      <a:pt x="162" y="2"/>
                      <a:pt x="160" y="0"/>
                      <a:pt x="156" y="0"/>
                    </a:cubicBezTo>
                    <a:cubicBezTo>
                      <a:pt x="148" y="0"/>
                      <a:pt x="86" y="46"/>
                      <a:pt x="44" y="136"/>
                    </a:cubicBezTo>
                    <a:cubicBezTo>
                      <a:pt x="8" y="214"/>
                      <a:pt x="0" y="292"/>
                      <a:pt x="0" y="350"/>
                    </a:cubicBezTo>
                    <a:cubicBezTo>
                      <a:pt x="0" y="406"/>
                      <a:pt x="8" y="490"/>
                      <a:pt x="46" y="570"/>
                    </a:cubicBezTo>
                    <a:cubicBezTo>
                      <a:pt x="88" y="656"/>
                      <a:pt x="148" y="702"/>
                      <a:pt x="156" y="702"/>
                    </a:cubicBezTo>
                    <a:cubicBezTo>
                      <a:pt x="160" y="702"/>
                      <a:pt x="162" y="700"/>
                      <a:pt x="162" y="69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8" name=""/>
              <p:cNvSpPr/>
              <p:nvPr/>
            </p:nvSpPr>
            <p:spPr>
              <a:xfrm>
                <a:off x="2069640" y="2148840"/>
                <a:ext cx="8640" cy="251280"/>
              </a:xfrm>
              <a:custGeom>
                <a:avLst/>
                <a:gdLst/>
                <a:ahLst/>
                <a:rect l="l" t="t" r="r" b="b"/>
                <a:pathLst>
                  <a:path w="28" h="702">
                    <a:moveTo>
                      <a:pt x="28" y="24"/>
                    </a:moveTo>
                    <a:cubicBezTo>
                      <a:pt x="28" y="12"/>
                      <a:pt x="28" y="0"/>
                      <a:pt x="14" y="0"/>
                    </a:cubicBezTo>
                    <a:cubicBezTo>
                      <a:pt x="0" y="0"/>
                      <a:pt x="0" y="12"/>
                      <a:pt x="0" y="24"/>
                    </a:cubicBezTo>
                    <a:cubicBezTo>
                      <a:pt x="0" y="241"/>
                      <a:pt x="0" y="459"/>
                      <a:pt x="0" y="676"/>
                    </a:cubicBezTo>
                    <a:cubicBezTo>
                      <a:pt x="0" y="690"/>
                      <a:pt x="0" y="702"/>
                      <a:pt x="14" y="702"/>
                    </a:cubicBezTo>
                    <a:cubicBezTo>
                      <a:pt x="28" y="702"/>
                      <a:pt x="28" y="690"/>
                      <a:pt x="28" y="676"/>
                    </a:cubicBezTo>
                    <a:cubicBezTo>
                      <a:pt x="28" y="459"/>
                      <a:pt x="28" y="241"/>
                      <a:pt x="28" y="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9" name=""/>
              <p:cNvSpPr/>
              <p:nvPr/>
            </p:nvSpPr>
            <p:spPr>
              <a:xfrm>
                <a:off x="2120040" y="2169720"/>
                <a:ext cx="105120" cy="172800"/>
              </a:xfrm>
              <a:custGeom>
                <a:avLst/>
                <a:gdLst/>
                <a:ahLst/>
                <a:rect l="l" t="t" r="r" b="b"/>
                <a:pathLst>
                  <a:path w="296" h="484">
                    <a:moveTo>
                      <a:pt x="296" y="244"/>
                    </a:moveTo>
                    <a:cubicBezTo>
                      <a:pt x="296" y="188"/>
                      <a:pt x="292" y="130"/>
                      <a:pt x="268" y="78"/>
                    </a:cubicBezTo>
                    <a:cubicBezTo>
                      <a:pt x="236" y="12"/>
                      <a:pt x="178" y="0"/>
                      <a:pt x="148" y="0"/>
                    </a:cubicBezTo>
                    <a:cubicBezTo>
                      <a:pt x="106" y="0"/>
                      <a:pt x="54" y="18"/>
                      <a:pt x="26" y="84"/>
                    </a:cubicBezTo>
                    <a:cubicBezTo>
                      <a:pt x="4" y="132"/>
                      <a:pt x="0" y="188"/>
                      <a:pt x="0" y="244"/>
                    </a:cubicBezTo>
                    <a:cubicBezTo>
                      <a:pt x="0" y="296"/>
                      <a:pt x="2" y="360"/>
                      <a:pt x="32" y="412"/>
                    </a:cubicBezTo>
                    <a:cubicBezTo>
                      <a:pt x="62" y="470"/>
                      <a:pt x="112" y="484"/>
                      <a:pt x="148" y="484"/>
                    </a:cubicBezTo>
                    <a:cubicBezTo>
                      <a:pt x="186" y="484"/>
                      <a:pt x="238" y="468"/>
                      <a:pt x="270" y="402"/>
                    </a:cubicBezTo>
                    <a:cubicBezTo>
                      <a:pt x="292" y="354"/>
                      <a:pt x="296" y="298"/>
                      <a:pt x="296" y="244"/>
                    </a:cubicBezTo>
                    <a:moveTo>
                      <a:pt x="148" y="468"/>
                    </a:moveTo>
                    <a:cubicBezTo>
                      <a:pt x="120" y="468"/>
                      <a:pt x="78" y="450"/>
                      <a:pt x="66" y="384"/>
                    </a:cubicBezTo>
                    <a:cubicBezTo>
                      <a:pt x="58" y="340"/>
                      <a:pt x="58" y="276"/>
                      <a:pt x="58" y="234"/>
                    </a:cubicBezTo>
                    <a:cubicBezTo>
                      <a:pt x="58" y="190"/>
                      <a:pt x="58" y="144"/>
                      <a:pt x="64" y="106"/>
                    </a:cubicBezTo>
                    <a:cubicBezTo>
                      <a:pt x="76" y="22"/>
                      <a:pt x="130" y="16"/>
                      <a:pt x="148" y="16"/>
                    </a:cubicBezTo>
                    <a:cubicBezTo>
                      <a:pt x="170" y="16"/>
                      <a:pt x="216" y="28"/>
                      <a:pt x="230" y="98"/>
                    </a:cubicBezTo>
                    <a:cubicBezTo>
                      <a:pt x="238" y="138"/>
                      <a:pt x="238" y="190"/>
                      <a:pt x="238" y="234"/>
                    </a:cubicBezTo>
                    <a:cubicBezTo>
                      <a:pt x="238" y="288"/>
                      <a:pt x="238" y="336"/>
                      <a:pt x="230" y="380"/>
                    </a:cubicBezTo>
                    <a:cubicBezTo>
                      <a:pt x="218" y="446"/>
                      <a:pt x="178" y="468"/>
                      <a:pt x="148" y="46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0" name=""/>
              <p:cNvSpPr/>
              <p:nvPr/>
            </p:nvSpPr>
            <p:spPr>
              <a:xfrm>
                <a:off x="2250360" y="2148840"/>
                <a:ext cx="55440" cy="251280"/>
              </a:xfrm>
              <a:custGeom>
                <a:avLst/>
                <a:gdLst/>
                <a:ahLst/>
                <a:rect l="l" t="t" r="r" b="b"/>
                <a:pathLst>
                  <a:path w="158" h="702">
                    <a:moveTo>
                      <a:pt x="154" y="362"/>
                    </a:moveTo>
                    <a:cubicBezTo>
                      <a:pt x="158" y="354"/>
                      <a:pt x="158" y="352"/>
                      <a:pt x="158" y="350"/>
                    </a:cubicBezTo>
                    <a:cubicBezTo>
                      <a:pt x="158" y="348"/>
                      <a:pt x="158" y="346"/>
                      <a:pt x="154" y="338"/>
                    </a:cubicBezTo>
                    <a:cubicBezTo>
                      <a:pt x="113" y="231"/>
                      <a:pt x="71" y="124"/>
                      <a:pt x="30" y="16"/>
                    </a:cubicBezTo>
                    <a:cubicBezTo>
                      <a:pt x="26" y="4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16"/>
                      <a:pt x="0" y="16"/>
                      <a:pt x="4" y="24"/>
                    </a:cubicBezTo>
                    <a:cubicBezTo>
                      <a:pt x="45" y="133"/>
                      <a:pt x="87" y="241"/>
                      <a:pt x="128" y="350"/>
                    </a:cubicBezTo>
                    <a:cubicBezTo>
                      <a:pt x="87" y="459"/>
                      <a:pt x="45" y="567"/>
                      <a:pt x="4" y="676"/>
                    </a:cubicBezTo>
                    <a:cubicBezTo>
                      <a:pt x="0" y="682"/>
                      <a:pt x="0" y="684"/>
                      <a:pt x="0" y="688"/>
                    </a:cubicBezTo>
                    <a:cubicBezTo>
                      <a:pt x="0" y="696"/>
                      <a:pt x="6" y="702"/>
                      <a:pt x="14" y="702"/>
                    </a:cubicBezTo>
                    <a:cubicBezTo>
                      <a:pt x="24" y="702"/>
                      <a:pt x="26" y="694"/>
                      <a:pt x="30" y="688"/>
                    </a:cubicBezTo>
                    <a:cubicBezTo>
                      <a:pt x="71" y="579"/>
                      <a:pt x="113" y="471"/>
                      <a:pt x="154" y="36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1" name=""/>
              <p:cNvSpPr/>
              <p:nvPr/>
            </p:nvSpPr>
            <p:spPr>
              <a:xfrm>
                <a:off x="2407320" y="2148840"/>
                <a:ext cx="8640" cy="251280"/>
              </a:xfrm>
              <a:custGeom>
                <a:avLst/>
                <a:gdLst/>
                <a:ahLst/>
                <a:rect l="l" t="t" r="r" b="b"/>
                <a:pathLst>
                  <a:path w="28" h="702">
                    <a:moveTo>
                      <a:pt x="28" y="24"/>
                    </a:moveTo>
                    <a:cubicBezTo>
                      <a:pt x="28" y="12"/>
                      <a:pt x="28" y="0"/>
                      <a:pt x="14" y="0"/>
                    </a:cubicBezTo>
                    <a:cubicBezTo>
                      <a:pt x="0" y="0"/>
                      <a:pt x="0" y="12"/>
                      <a:pt x="0" y="24"/>
                    </a:cubicBezTo>
                    <a:cubicBezTo>
                      <a:pt x="0" y="241"/>
                      <a:pt x="0" y="459"/>
                      <a:pt x="0" y="676"/>
                    </a:cubicBezTo>
                    <a:cubicBezTo>
                      <a:pt x="0" y="690"/>
                      <a:pt x="0" y="702"/>
                      <a:pt x="14" y="702"/>
                    </a:cubicBezTo>
                    <a:cubicBezTo>
                      <a:pt x="28" y="702"/>
                      <a:pt x="28" y="690"/>
                      <a:pt x="28" y="676"/>
                    </a:cubicBezTo>
                    <a:cubicBezTo>
                      <a:pt x="28" y="459"/>
                      <a:pt x="28" y="241"/>
                      <a:pt x="28" y="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2" name=""/>
              <p:cNvSpPr/>
              <p:nvPr/>
            </p:nvSpPr>
            <p:spPr>
              <a:xfrm>
                <a:off x="2457000" y="2169720"/>
                <a:ext cx="105120" cy="172800"/>
              </a:xfrm>
              <a:custGeom>
                <a:avLst/>
                <a:gdLst/>
                <a:ahLst/>
                <a:rect l="l" t="t" r="r" b="b"/>
                <a:pathLst>
                  <a:path w="296" h="484">
                    <a:moveTo>
                      <a:pt x="296" y="244"/>
                    </a:moveTo>
                    <a:cubicBezTo>
                      <a:pt x="296" y="188"/>
                      <a:pt x="292" y="130"/>
                      <a:pt x="268" y="78"/>
                    </a:cubicBezTo>
                    <a:cubicBezTo>
                      <a:pt x="236" y="12"/>
                      <a:pt x="178" y="0"/>
                      <a:pt x="148" y="0"/>
                    </a:cubicBezTo>
                    <a:cubicBezTo>
                      <a:pt x="106" y="0"/>
                      <a:pt x="56" y="18"/>
                      <a:pt x="26" y="84"/>
                    </a:cubicBezTo>
                    <a:cubicBezTo>
                      <a:pt x="4" y="132"/>
                      <a:pt x="0" y="188"/>
                      <a:pt x="0" y="244"/>
                    </a:cubicBezTo>
                    <a:cubicBezTo>
                      <a:pt x="0" y="296"/>
                      <a:pt x="4" y="360"/>
                      <a:pt x="32" y="412"/>
                    </a:cubicBezTo>
                    <a:cubicBezTo>
                      <a:pt x="62" y="470"/>
                      <a:pt x="114" y="484"/>
                      <a:pt x="148" y="484"/>
                    </a:cubicBezTo>
                    <a:cubicBezTo>
                      <a:pt x="186" y="484"/>
                      <a:pt x="240" y="468"/>
                      <a:pt x="270" y="402"/>
                    </a:cubicBezTo>
                    <a:cubicBezTo>
                      <a:pt x="292" y="354"/>
                      <a:pt x="296" y="298"/>
                      <a:pt x="296" y="244"/>
                    </a:cubicBezTo>
                    <a:moveTo>
                      <a:pt x="148" y="468"/>
                    </a:moveTo>
                    <a:cubicBezTo>
                      <a:pt x="120" y="468"/>
                      <a:pt x="80" y="450"/>
                      <a:pt x="66" y="384"/>
                    </a:cubicBezTo>
                    <a:cubicBezTo>
                      <a:pt x="58" y="340"/>
                      <a:pt x="58" y="276"/>
                      <a:pt x="58" y="234"/>
                    </a:cubicBezTo>
                    <a:cubicBezTo>
                      <a:pt x="58" y="190"/>
                      <a:pt x="58" y="144"/>
                      <a:pt x="64" y="106"/>
                    </a:cubicBezTo>
                    <a:cubicBezTo>
                      <a:pt x="78" y="22"/>
                      <a:pt x="130" y="16"/>
                      <a:pt x="148" y="16"/>
                    </a:cubicBezTo>
                    <a:cubicBezTo>
                      <a:pt x="172" y="16"/>
                      <a:pt x="218" y="28"/>
                      <a:pt x="232" y="98"/>
                    </a:cubicBezTo>
                    <a:cubicBezTo>
                      <a:pt x="238" y="138"/>
                      <a:pt x="238" y="190"/>
                      <a:pt x="238" y="234"/>
                    </a:cubicBezTo>
                    <a:cubicBezTo>
                      <a:pt x="238" y="288"/>
                      <a:pt x="238" y="336"/>
                      <a:pt x="230" y="380"/>
                    </a:cubicBezTo>
                    <a:cubicBezTo>
                      <a:pt x="220" y="446"/>
                      <a:pt x="180" y="468"/>
                      <a:pt x="148" y="46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3" name=""/>
              <p:cNvSpPr/>
              <p:nvPr/>
            </p:nvSpPr>
            <p:spPr>
              <a:xfrm>
                <a:off x="2588040" y="2148840"/>
                <a:ext cx="54720" cy="251280"/>
              </a:xfrm>
              <a:custGeom>
                <a:avLst/>
                <a:gdLst/>
                <a:ahLst/>
                <a:rect l="l" t="t" r="r" b="b"/>
                <a:pathLst>
                  <a:path w="156" h="702">
                    <a:moveTo>
                      <a:pt x="152" y="362"/>
                    </a:moveTo>
                    <a:cubicBezTo>
                      <a:pt x="156" y="354"/>
                      <a:pt x="156" y="352"/>
                      <a:pt x="156" y="350"/>
                    </a:cubicBezTo>
                    <a:cubicBezTo>
                      <a:pt x="156" y="348"/>
                      <a:pt x="156" y="346"/>
                      <a:pt x="152" y="338"/>
                    </a:cubicBezTo>
                    <a:cubicBezTo>
                      <a:pt x="111" y="231"/>
                      <a:pt x="71" y="124"/>
                      <a:pt x="30" y="16"/>
                    </a:cubicBezTo>
                    <a:cubicBezTo>
                      <a:pt x="26" y="4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16"/>
                      <a:pt x="0" y="16"/>
                      <a:pt x="2" y="24"/>
                    </a:cubicBezTo>
                    <a:cubicBezTo>
                      <a:pt x="44" y="133"/>
                      <a:pt x="86" y="241"/>
                      <a:pt x="128" y="350"/>
                    </a:cubicBezTo>
                    <a:cubicBezTo>
                      <a:pt x="86" y="459"/>
                      <a:pt x="44" y="567"/>
                      <a:pt x="2" y="676"/>
                    </a:cubicBezTo>
                    <a:cubicBezTo>
                      <a:pt x="0" y="682"/>
                      <a:pt x="0" y="684"/>
                      <a:pt x="0" y="688"/>
                    </a:cubicBezTo>
                    <a:cubicBezTo>
                      <a:pt x="0" y="696"/>
                      <a:pt x="6" y="702"/>
                      <a:pt x="14" y="702"/>
                    </a:cubicBezTo>
                    <a:cubicBezTo>
                      <a:pt x="22" y="702"/>
                      <a:pt x="26" y="694"/>
                      <a:pt x="28" y="688"/>
                    </a:cubicBezTo>
                    <a:cubicBezTo>
                      <a:pt x="69" y="579"/>
                      <a:pt x="111" y="471"/>
                      <a:pt x="152" y="36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4" name=""/>
              <p:cNvSpPr/>
              <p:nvPr/>
            </p:nvSpPr>
            <p:spPr>
              <a:xfrm>
                <a:off x="2742840" y="2190600"/>
                <a:ext cx="166320" cy="167040"/>
              </a:xfrm>
              <a:custGeom>
                <a:avLst/>
                <a:gdLst/>
                <a:ahLst/>
                <a:rect l="l" t="t" r="r" b="b"/>
                <a:pathLst>
                  <a:path w="466" h="468">
                    <a:moveTo>
                      <a:pt x="248" y="248"/>
                    </a:moveTo>
                    <a:cubicBezTo>
                      <a:pt x="313" y="248"/>
                      <a:pt x="379" y="248"/>
                      <a:pt x="444" y="248"/>
                    </a:cubicBezTo>
                    <a:cubicBezTo>
                      <a:pt x="454" y="248"/>
                      <a:pt x="466" y="248"/>
                      <a:pt x="466" y="234"/>
                    </a:cubicBezTo>
                    <a:cubicBezTo>
                      <a:pt x="466" y="220"/>
                      <a:pt x="454" y="220"/>
                      <a:pt x="444" y="220"/>
                    </a:cubicBezTo>
                    <a:cubicBezTo>
                      <a:pt x="379" y="220"/>
                      <a:pt x="313" y="220"/>
                      <a:pt x="248" y="220"/>
                    </a:cubicBezTo>
                    <a:cubicBezTo>
                      <a:pt x="248" y="155"/>
                      <a:pt x="248" y="89"/>
                      <a:pt x="248" y="24"/>
                    </a:cubicBezTo>
                    <a:cubicBezTo>
                      <a:pt x="248" y="14"/>
                      <a:pt x="248" y="0"/>
                      <a:pt x="234" y="0"/>
                    </a:cubicBezTo>
                    <a:cubicBezTo>
                      <a:pt x="220" y="0"/>
                      <a:pt x="220" y="14"/>
                      <a:pt x="220" y="24"/>
                    </a:cubicBezTo>
                    <a:cubicBezTo>
                      <a:pt x="220" y="89"/>
                      <a:pt x="220" y="155"/>
                      <a:pt x="220" y="220"/>
                    </a:cubicBezTo>
                    <a:cubicBezTo>
                      <a:pt x="154" y="220"/>
                      <a:pt x="88" y="220"/>
                      <a:pt x="22" y="220"/>
                    </a:cubicBezTo>
                    <a:cubicBezTo>
                      <a:pt x="12" y="220"/>
                      <a:pt x="0" y="220"/>
                      <a:pt x="0" y="234"/>
                    </a:cubicBezTo>
                    <a:cubicBezTo>
                      <a:pt x="0" y="248"/>
                      <a:pt x="12" y="248"/>
                      <a:pt x="22" y="248"/>
                    </a:cubicBezTo>
                    <a:cubicBezTo>
                      <a:pt x="88" y="248"/>
                      <a:pt x="154" y="248"/>
                      <a:pt x="220" y="248"/>
                    </a:cubicBezTo>
                    <a:cubicBezTo>
                      <a:pt x="220" y="314"/>
                      <a:pt x="220" y="380"/>
                      <a:pt x="220" y="446"/>
                    </a:cubicBezTo>
                    <a:cubicBezTo>
                      <a:pt x="220" y="456"/>
                      <a:pt x="220" y="468"/>
                      <a:pt x="234" y="468"/>
                    </a:cubicBezTo>
                    <a:cubicBezTo>
                      <a:pt x="248" y="468"/>
                      <a:pt x="248" y="456"/>
                      <a:pt x="248" y="446"/>
                    </a:cubicBezTo>
                    <a:cubicBezTo>
                      <a:pt x="248" y="380"/>
                      <a:pt x="248" y="314"/>
                      <a:pt x="248" y="24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5" name=""/>
              <p:cNvSpPr/>
              <p:nvPr/>
            </p:nvSpPr>
            <p:spPr>
              <a:xfrm>
                <a:off x="3072600" y="1901520"/>
                <a:ext cx="187200" cy="119520"/>
              </a:xfrm>
              <a:custGeom>
                <a:avLst/>
                <a:gdLst/>
                <a:ahLst/>
                <a:rect l="l" t="t" r="r" b="b"/>
                <a:pathLst>
                  <a:path w="524" h="336">
                    <a:moveTo>
                      <a:pt x="466" y="40"/>
                    </a:moveTo>
                    <a:cubicBezTo>
                      <a:pt x="470" y="22"/>
                      <a:pt x="472" y="18"/>
                      <a:pt x="508" y="18"/>
                    </a:cubicBezTo>
                    <a:cubicBezTo>
                      <a:pt x="518" y="18"/>
                      <a:pt x="524" y="18"/>
                      <a:pt x="524" y="8"/>
                    </a:cubicBezTo>
                    <a:cubicBezTo>
                      <a:pt x="524" y="0"/>
                      <a:pt x="518" y="0"/>
                      <a:pt x="510" y="0"/>
                    </a:cubicBezTo>
                    <a:cubicBezTo>
                      <a:pt x="487" y="0"/>
                      <a:pt x="464" y="0"/>
                      <a:pt x="442" y="0"/>
                    </a:cubicBezTo>
                    <a:cubicBezTo>
                      <a:pt x="428" y="0"/>
                      <a:pt x="428" y="0"/>
                      <a:pt x="422" y="10"/>
                    </a:cubicBezTo>
                    <a:cubicBezTo>
                      <a:pt x="358" y="103"/>
                      <a:pt x="295" y="196"/>
                      <a:pt x="232" y="290"/>
                    </a:cubicBezTo>
                    <a:cubicBezTo>
                      <a:pt x="215" y="198"/>
                      <a:pt x="198" y="106"/>
                      <a:pt x="182" y="14"/>
                    </a:cubicBezTo>
                    <a:cubicBezTo>
                      <a:pt x="180" y="0"/>
                      <a:pt x="180" y="0"/>
                      <a:pt x="166" y="0"/>
                    </a:cubicBezTo>
                    <a:cubicBezTo>
                      <a:pt x="142" y="0"/>
                      <a:pt x="119" y="0"/>
                      <a:pt x="96" y="0"/>
                    </a:cubicBezTo>
                    <a:cubicBezTo>
                      <a:pt x="86" y="0"/>
                      <a:pt x="80" y="0"/>
                      <a:pt x="80" y="10"/>
                    </a:cubicBezTo>
                    <a:cubicBezTo>
                      <a:pt x="80" y="18"/>
                      <a:pt x="86" y="18"/>
                      <a:pt x="96" y="18"/>
                    </a:cubicBezTo>
                    <a:cubicBezTo>
                      <a:pt x="104" y="18"/>
                      <a:pt x="106" y="18"/>
                      <a:pt x="114" y="18"/>
                    </a:cubicBezTo>
                    <a:cubicBezTo>
                      <a:pt x="124" y="20"/>
                      <a:pt x="126" y="20"/>
                      <a:pt x="126" y="26"/>
                    </a:cubicBezTo>
                    <a:cubicBezTo>
                      <a:pt x="125" y="29"/>
                      <a:pt x="126" y="30"/>
                      <a:pt x="124" y="36"/>
                    </a:cubicBezTo>
                    <a:cubicBezTo>
                      <a:pt x="103" y="119"/>
                      <a:pt x="82" y="201"/>
                      <a:pt x="62" y="284"/>
                    </a:cubicBezTo>
                    <a:cubicBezTo>
                      <a:pt x="58" y="300"/>
                      <a:pt x="50" y="316"/>
                      <a:pt x="10" y="318"/>
                    </a:cubicBezTo>
                    <a:cubicBezTo>
                      <a:pt x="6" y="318"/>
                      <a:pt x="0" y="318"/>
                      <a:pt x="0" y="330"/>
                    </a:cubicBezTo>
                    <a:cubicBezTo>
                      <a:pt x="2" y="332"/>
                      <a:pt x="0" y="336"/>
                      <a:pt x="8" y="336"/>
                    </a:cubicBezTo>
                    <a:cubicBezTo>
                      <a:pt x="22" y="336"/>
                      <a:pt x="42" y="334"/>
                      <a:pt x="58" y="334"/>
                    </a:cubicBezTo>
                    <a:cubicBezTo>
                      <a:pt x="70" y="334"/>
                      <a:pt x="98" y="336"/>
                      <a:pt x="110" y="336"/>
                    </a:cubicBezTo>
                    <a:cubicBezTo>
                      <a:pt x="114" y="336"/>
                      <a:pt x="120" y="336"/>
                      <a:pt x="120" y="326"/>
                    </a:cubicBezTo>
                    <a:cubicBezTo>
                      <a:pt x="120" y="318"/>
                      <a:pt x="114" y="318"/>
                      <a:pt x="110" y="318"/>
                    </a:cubicBezTo>
                    <a:cubicBezTo>
                      <a:pt x="78" y="318"/>
                      <a:pt x="78" y="304"/>
                      <a:pt x="78" y="298"/>
                    </a:cubicBezTo>
                    <a:cubicBezTo>
                      <a:pt x="78" y="296"/>
                      <a:pt x="78" y="294"/>
                      <a:pt x="80" y="286"/>
                    </a:cubicBezTo>
                    <a:cubicBezTo>
                      <a:pt x="102" y="198"/>
                      <a:pt x="124" y="111"/>
                      <a:pt x="146" y="24"/>
                    </a:cubicBezTo>
                    <a:lnTo>
                      <a:pt x="146" y="24"/>
                    </a:lnTo>
                    <a:cubicBezTo>
                      <a:pt x="163" y="123"/>
                      <a:pt x="180" y="222"/>
                      <a:pt x="198" y="322"/>
                    </a:cubicBezTo>
                    <a:cubicBezTo>
                      <a:pt x="200" y="332"/>
                      <a:pt x="202" y="336"/>
                      <a:pt x="208" y="336"/>
                    </a:cubicBezTo>
                    <a:cubicBezTo>
                      <a:pt x="216" y="336"/>
                      <a:pt x="220" y="330"/>
                      <a:pt x="222" y="326"/>
                    </a:cubicBezTo>
                    <a:cubicBezTo>
                      <a:pt x="291" y="223"/>
                      <a:pt x="360" y="121"/>
                      <a:pt x="430" y="18"/>
                    </a:cubicBezTo>
                    <a:cubicBezTo>
                      <a:pt x="430" y="19"/>
                      <a:pt x="430" y="19"/>
                      <a:pt x="430" y="20"/>
                    </a:cubicBezTo>
                    <a:cubicBezTo>
                      <a:pt x="406" y="113"/>
                      <a:pt x="383" y="205"/>
                      <a:pt x="360" y="298"/>
                    </a:cubicBezTo>
                    <a:cubicBezTo>
                      <a:pt x="356" y="314"/>
                      <a:pt x="356" y="318"/>
                      <a:pt x="318" y="318"/>
                    </a:cubicBezTo>
                    <a:cubicBezTo>
                      <a:pt x="308" y="318"/>
                      <a:pt x="302" y="318"/>
                      <a:pt x="302" y="330"/>
                    </a:cubicBezTo>
                    <a:cubicBezTo>
                      <a:pt x="304" y="332"/>
                      <a:pt x="302" y="336"/>
                      <a:pt x="310" y="336"/>
                    </a:cubicBezTo>
                    <a:cubicBezTo>
                      <a:pt x="320" y="336"/>
                      <a:pt x="331" y="334"/>
                      <a:pt x="340" y="334"/>
                    </a:cubicBezTo>
                    <a:cubicBezTo>
                      <a:pt x="349" y="334"/>
                      <a:pt x="362" y="334"/>
                      <a:pt x="372" y="334"/>
                    </a:cubicBezTo>
                    <a:cubicBezTo>
                      <a:pt x="386" y="334"/>
                      <a:pt x="420" y="336"/>
                      <a:pt x="434" y="336"/>
                    </a:cubicBezTo>
                    <a:cubicBezTo>
                      <a:pt x="438" y="336"/>
                      <a:pt x="444" y="336"/>
                      <a:pt x="444" y="326"/>
                    </a:cubicBezTo>
                    <a:cubicBezTo>
                      <a:pt x="444" y="318"/>
                      <a:pt x="438" y="318"/>
                      <a:pt x="428" y="318"/>
                    </a:cubicBezTo>
                    <a:cubicBezTo>
                      <a:pt x="422" y="318"/>
                      <a:pt x="420" y="318"/>
                      <a:pt x="410" y="318"/>
                    </a:cubicBezTo>
                    <a:cubicBezTo>
                      <a:pt x="398" y="316"/>
                      <a:pt x="398" y="314"/>
                      <a:pt x="398" y="310"/>
                    </a:cubicBezTo>
                    <a:cubicBezTo>
                      <a:pt x="398" y="306"/>
                      <a:pt x="400" y="302"/>
                      <a:pt x="400" y="300"/>
                    </a:cubicBezTo>
                    <a:cubicBezTo>
                      <a:pt x="422" y="213"/>
                      <a:pt x="444" y="127"/>
                      <a:pt x="466" y="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6" name=""/>
              <p:cNvSpPr/>
              <p:nvPr/>
            </p:nvSpPr>
            <p:spPr>
              <a:xfrm>
                <a:off x="2997000" y="2097720"/>
                <a:ext cx="335520" cy="352800"/>
              </a:xfrm>
              <a:custGeom>
                <a:avLst/>
                <a:gdLst/>
                <a:ahLst/>
                <a:rect l="l" t="t" r="r" b="b"/>
                <a:pathLst>
                  <a:path w="936" h="984">
                    <a:moveTo>
                      <a:pt x="850" y="984"/>
                    </a:moveTo>
                    <a:cubicBezTo>
                      <a:pt x="878" y="909"/>
                      <a:pt x="907" y="834"/>
                      <a:pt x="936" y="760"/>
                    </a:cubicBezTo>
                    <a:cubicBezTo>
                      <a:pt x="930" y="760"/>
                      <a:pt x="924" y="760"/>
                      <a:pt x="918" y="760"/>
                    </a:cubicBezTo>
                    <a:cubicBezTo>
                      <a:pt x="890" y="832"/>
                      <a:pt x="816" y="880"/>
                      <a:pt x="734" y="902"/>
                    </a:cubicBezTo>
                    <a:cubicBezTo>
                      <a:pt x="720" y="904"/>
                      <a:pt x="652" y="924"/>
                      <a:pt x="516" y="924"/>
                    </a:cubicBezTo>
                    <a:cubicBezTo>
                      <a:pt x="374" y="924"/>
                      <a:pt x="233" y="924"/>
                      <a:pt x="92" y="924"/>
                    </a:cubicBezTo>
                    <a:cubicBezTo>
                      <a:pt x="211" y="784"/>
                      <a:pt x="330" y="644"/>
                      <a:pt x="450" y="504"/>
                    </a:cubicBezTo>
                    <a:cubicBezTo>
                      <a:pt x="456" y="498"/>
                      <a:pt x="456" y="496"/>
                      <a:pt x="456" y="492"/>
                    </a:cubicBezTo>
                    <a:cubicBezTo>
                      <a:pt x="454" y="489"/>
                      <a:pt x="456" y="488"/>
                      <a:pt x="452" y="482"/>
                    </a:cubicBezTo>
                    <a:cubicBezTo>
                      <a:pt x="342" y="333"/>
                      <a:pt x="233" y="184"/>
                      <a:pt x="124" y="34"/>
                    </a:cubicBezTo>
                    <a:cubicBezTo>
                      <a:pt x="252" y="34"/>
                      <a:pt x="381" y="34"/>
                      <a:pt x="510" y="34"/>
                    </a:cubicBezTo>
                    <a:cubicBezTo>
                      <a:pt x="604" y="34"/>
                      <a:pt x="668" y="44"/>
                      <a:pt x="674" y="46"/>
                    </a:cubicBezTo>
                    <a:cubicBezTo>
                      <a:pt x="712" y="52"/>
                      <a:pt x="772" y="64"/>
                      <a:pt x="828" y="98"/>
                    </a:cubicBezTo>
                    <a:cubicBezTo>
                      <a:pt x="846" y="110"/>
                      <a:pt x="894" y="142"/>
                      <a:pt x="918" y="198"/>
                    </a:cubicBezTo>
                    <a:cubicBezTo>
                      <a:pt x="924" y="198"/>
                      <a:pt x="930" y="198"/>
                      <a:pt x="936" y="198"/>
                    </a:cubicBezTo>
                    <a:cubicBezTo>
                      <a:pt x="907" y="132"/>
                      <a:pt x="878" y="66"/>
                      <a:pt x="850" y="0"/>
                    </a:cubicBezTo>
                    <a:cubicBezTo>
                      <a:pt x="573" y="0"/>
                      <a:pt x="296" y="0"/>
                      <a:pt x="20" y="0"/>
                    </a:cubicBezTo>
                    <a:cubicBezTo>
                      <a:pt x="4" y="0"/>
                      <a:pt x="2" y="2"/>
                      <a:pt x="0" y="6"/>
                    </a:cubicBezTo>
                    <a:cubicBezTo>
                      <a:pt x="0" y="8"/>
                      <a:pt x="0" y="22"/>
                      <a:pt x="0" y="28"/>
                    </a:cubicBezTo>
                    <a:cubicBezTo>
                      <a:pt x="124" y="198"/>
                      <a:pt x="248" y="368"/>
                      <a:pt x="372" y="538"/>
                    </a:cubicBezTo>
                    <a:cubicBezTo>
                      <a:pt x="250" y="680"/>
                      <a:pt x="129" y="822"/>
                      <a:pt x="8" y="964"/>
                    </a:cubicBezTo>
                    <a:cubicBezTo>
                      <a:pt x="0" y="972"/>
                      <a:pt x="2" y="972"/>
                      <a:pt x="0" y="976"/>
                    </a:cubicBezTo>
                    <a:cubicBezTo>
                      <a:pt x="0" y="984"/>
                      <a:pt x="6" y="984"/>
                      <a:pt x="20" y="984"/>
                    </a:cubicBezTo>
                    <a:cubicBezTo>
                      <a:pt x="296" y="984"/>
                      <a:pt x="573" y="984"/>
                      <a:pt x="850" y="98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7" name=""/>
              <p:cNvSpPr/>
              <p:nvPr/>
            </p:nvSpPr>
            <p:spPr>
              <a:xfrm>
                <a:off x="2994840" y="2519280"/>
                <a:ext cx="85680" cy="123120"/>
              </a:xfrm>
              <a:custGeom>
                <a:avLst/>
                <a:gdLst/>
                <a:ahLst/>
                <a:rect l="l" t="t" r="r" b="b"/>
                <a:pathLst>
                  <a:path w="242" h="346">
                    <a:moveTo>
                      <a:pt x="116" y="14"/>
                    </a:moveTo>
                    <a:cubicBezTo>
                      <a:pt x="118" y="14"/>
                      <a:pt x="118" y="8"/>
                      <a:pt x="118" y="6"/>
                    </a:cubicBezTo>
                    <a:cubicBezTo>
                      <a:pt x="118" y="4"/>
                      <a:pt x="116" y="0"/>
                      <a:pt x="110" y="0"/>
                    </a:cubicBezTo>
                    <a:cubicBezTo>
                      <a:pt x="102" y="0"/>
                      <a:pt x="60" y="4"/>
                      <a:pt x="48" y="4"/>
                    </a:cubicBezTo>
                    <a:cubicBezTo>
                      <a:pt x="44" y="6"/>
                      <a:pt x="38" y="6"/>
                      <a:pt x="38" y="16"/>
                    </a:cubicBezTo>
                    <a:cubicBezTo>
                      <a:pt x="38" y="22"/>
                      <a:pt x="44" y="22"/>
                      <a:pt x="50" y="22"/>
                    </a:cubicBezTo>
                    <a:cubicBezTo>
                      <a:pt x="74" y="22"/>
                      <a:pt x="74" y="26"/>
                      <a:pt x="74" y="30"/>
                    </a:cubicBezTo>
                    <a:cubicBezTo>
                      <a:pt x="74" y="34"/>
                      <a:pt x="72" y="36"/>
                      <a:pt x="72" y="42"/>
                    </a:cubicBezTo>
                    <a:cubicBezTo>
                      <a:pt x="48" y="135"/>
                      <a:pt x="25" y="227"/>
                      <a:pt x="2" y="320"/>
                    </a:cubicBezTo>
                    <a:cubicBezTo>
                      <a:pt x="0" y="328"/>
                      <a:pt x="0" y="327"/>
                      <a:pt x="0" y="330"/>
                    </a:cubicBezTo>
                    <a:cubicBezTo>
                      <a:pt x="0" y="338"/>
                      <a:pt x="6" y="346"/>
                      <a:pt x="16" y="346"/>
                    </a:cubicBezTo>
                    <a:cubicBezTo>
                      <a:pt x="30" y="346"/>
                      <a:pt x="36" y="336"/>
                      <a:pt x="40" y="326"/>
                    </a:cubicBezTo>
                    <a:cubicBezTo>
                      <a:pt x="40" y="324"/>
                      <a:pt x="62" y="236"/>
                      <a:pt x="64" y="230"/>
                    </a:cubicBezTo>
                    <a:cubicBezTo>
                      <a:pt x="98" y="234"/>
                      <a:pt x="126" y="244"/>
                      <a:pt x="126" y="270"/>
                    </a:cubicBezTo>
                    <a:cubicBezTo>
                      <a:pt x="126" y="272"/>
                      <a:pt x="126" y="276"/>
                      <a:pt x="126" y="280"/>
                    </a:cubicBezTo>
                    <a:cubicBezTo>
                      <a:pt x="124" y="288"/>
                      <a:pt x="124" y="290"/>
                      <a:pt x="124" y="296"/>
                    </a:cubicBezTo>
                    <a:cubicBezTo>
                      <a:pt x="124" y="330"/>
                      <a:pt x="152" y="346"/>
                      <a:pt x="176" y="346"/>
                    </a:cubicBezTo>
                    <a:cubicBezTo>
                      <a:pt x="224" y="346"/>
                      <a:pt x="238" y="272"/>
                      <a:pt x="238" y="270"/>
                    </a:cubicBezTo>
                    <a:cubicBezTo>
                      <a:pt x="238" y="264"/>
                      <a:pt x="232" y="264"/>
                      <a:pt x="230" y="264"/>
                    </a:cubicBezTo>
                    <a:cubicBezTo>
                      <a:pt x="224" y="264"/>
                      <a:pt x="222" y="266"/>
                      <a:pt x="220" y="276"/>
                    </a:cubicBezTo>
                    <a:cubicBezTo>
                      <a:pt x="214" y="298"/>
                      <a:pt x="200" y="332"/>
                      <a:pt x="176" y="332"/>
                    </a:cubicBezTo>
                    <a:cubicBezTo>
                      <a:pt x="164" y="332"/>
                      <a:pt x="160" y="320"/>
                      <a:pt x="160" y="306"/>
                    </a:cubicBezTo>
                    <a:cubicBezTo>
                      <a:pt x="160" y="298"/>
                      <a:pt x="160" y="298"/>
                      <a:pt x="162" y="284"/>
                    </a:cubicBezTo>
                    <a:cubicBezTo>
                      <a:pt x="164" y="284"/>
                      <a:pt x="164" y="274"/>
                      <a:pt x="164" y="270"/>
                    </a:cubicBezTo>
                    <a:cubicBezTo>
                      <a:pt x="164" y="226"/>
                      <a:pt x="106" y="218"/>
                      <a:pt x="86" y="218"/>
                    </a:cubicBezTo>
                    <a:cubicBezTo>
                      <a:pt x="100" y="208"/>
                      <a:pt x="118" y="192"/>
                      <a:pt x="126" y="184"/>
                    </a:cubicBezTo>
                    <a:cubicBezTo>
                      <a:pt x="152" y="162"/>
                      <a:pt x="176" y="138"/>
                      <a:pt x="204" y="138"/>
                    </a:cubicBezTo>
                    <a:cubicBezTo>
                      <a:pt x="210" y="138"/>
                      <a:pt x="216" y="140"/>
                      <a:pt x="220" y="144"/>
                    </a:cubicBezTo>
                    <a:cubicBezTo>
                      <a:pt x="198" y="148"/>
                      <a:pt x="194" y="164"/>
                      <a:pt x="194" y="172"/>
                    </a:cubicBezTo>
                    <a:cubicBezTo>
                      <a:pt x="194" y="182"/>
                      <a:pt x="202" y="190"/>
                      <a:pt x="214" y="190"/>
                    </a:cubicBezTo>
                    <a:cubicBezTo>
                      <a:pt x="226" y="190"/>
                      <a:pt x="242" y="180"/>
                      <a:pt x="242" y="158"/>
                    </a:cubicBezTo>
                    <a:cubicBezTo>
                      <a:pt x="242" y="142"/>
                      <a:pt x="230" y="124"/>
                      <a:pt x="204" y="124"/>
                    </a:cubicBezTo>
                    <a:cubicBezTo>
                      <a:pt x="176" y="124"/>
                      <a:pt x="150" y="144"/>
                      <a:pt x="126" y="168"/>
                    </a:cubicBezTo>
                    <a:cubicBezTo>
                      <a:pt x="104" y="188"/>
                      <a:pt x="88" y="202"/>
                      <a:pt x="68" y="210"/>
                    </a:cubicBezTo>
                    <a:cubicBezTo>
                      <a:pt x="84" y="145"/>
                      <a:pt x="100" y="80"/>
                      <a:pt x="116" y="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8" name=""/>
              <p:cNvSpPr/>
              <p:nvPr/>
            </p:nvSpPr>
            <p:spPr>
              <a:xfrm>
                <a:off x="3105720" y="2574000"/>
                <a:ext cx="128880" cy="46080"/>
              </a:xfrm>
              <a:custGeom>
                <a:avLst/>
                <a:gdLst/>
                <a:ahLst/>
                <a:rect l="l" t="t" r="r" b="b"/>
                <a:pathLst>
                  <a:path w="362" h="132">
                    <a:moveTo>
                      <a:pt x="344" y="24"/>
                    </a:moveTo>
                    <a:cubicBezTo>
                      <a:pt x="350" y="24"/>
                      <a:pt x="362" y="24"/>
                      <a:pt x="362" y="12"/>
                    </a:cubicBezTo>
                    <a:cubicBezTo>
                      <a:pt x="362" y="0"/>
                      <a:pt x="350" y="0"/>
                      <a:pt x="344" y="0"/>
                    </a:cubicBezTo>
                    <a:cubicBezTo>
                      <a:pt x="235" y="0"/>
                      <a:pt x="126" y="0"/>
                      <a:pt x="18" y="0"/>
                    </a:cubicBezTo>
                    <a:cubicBezTo>
                      <a:pt x="12" y="0"/>
                      <a:pt x="0" y="0"/>
                      <a:pt x="0" y="12"/>
                    </a:cubicBezTo>
                    <a:cubicBezTo>
                      <a:pt x="0" y="24"/>
                      <a:pt x="12" y="24"/>
                      <a:pt x="18" y="24"/>
                    </a:cubicBezTo>
                    <a:cubicBezTo>
                      <a:pt x="126" y="24"/>
                      <a:pt x="235" y="24"/>
                      <a:pt x="344" y="24"/>
                    </a:cubicBezTo>
                    <a:moveTo>
                      <a:pt x="344" y="132"/>
                    </a:moveTo>
                    <a:cubicBezTo>
                      <a:pt x="350" y="132"/>
                      <a:pt x="362" y="132"/>
                      <a:pt x="362" y="120"/>
                    </a:cubicBezTo>
                    <a:cubicBezTo>
                      <a:pt x="362" y="108"/>
                      <a:pt x="350" y="108"/>
                      <a:pt x="344" y="108"/>
                    </a:cubicBezTo>
                    <a:cubicBezTo>
                      <a:pt x="235" y="108"/>
                      <a:pt x="126" y="108"/>
                      <a:pt x="18" y="108"/>
                    </a:cubicBezTo>
                    <a:cubicBezTo>
                      <a:pt x="12" y="108"/>
                      <a:pt x="0" y="108"/>
                      <a:pt x="0" y="120"/>
                    </a:cubicBezTo>
                    <a:cubicBezTo>
                      <a:pt x="0" y="132"/>
                      <a:pt x="12" y="132"/>
                      <a:pt x="18" y="132"/>
                    </a:cubicBezTo>
                    <a:cubicBezTo>
                      <a:pt x="126" y="132"/>
                      <a:pt x="235" y="132"/>
                      <a:pt x="344" y="13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9" name=""/>
              <p:cNvSpPr/>
              <p:nvPr/>
            </p:nvSpPr>
            <p:spPr>
              <a:xfrm>
                <a:off x="3267720" y="2524320"/>
                <a:ext cx="63360" cy="116640"/>
              </a:xfrm>
              <a:custGeom>
                <a:avLst/>
                <a:gdLst/>
                <a:ahLst/>
                <a:rect l="l" t="t" r="r" b="b"/>
                <a:pathLst>
                  <a:path w="180" h="328">
                    <a:moveTo>
                      <a:pt x="112" y="14"/>
                    </a:moveTo>
                    <a:cubicBezTo>
                      <a:pt x="112" y="2"/>
                      <a:pt x="110" y="0"/>
                      <a:pt x="96" y="0"/>
                    </a:cubicBezTo>
                    <a:cubicBezTo>
                      <a:pt x="66" y="32"/>
                      <a:pt x="20" y="32"/>
                      <a:pt x="0" y="32"/>
                    </a:cubicBezTo>
                    <a:cubicBezTo>
                      <a:pt x="0" y="38"/>
                      <a:pt x="0" y="44"/>
                      <a:pt x="0" y="50"/>
                    </a:cubicBezTo>
                    <a:cubicBezTo>
                      <a:pt x="12" y="50"/>
                      <a:pt x="44" y="50"/>
                      <a:pt x="72" y="36"/>
                    </a:cubicBezTo>
                    <a:cubicBezTo>
                      <a:pt x="72" y="120"/>
                      <a:pt x="72" y="203"/>
                      <a:pt x="72" y="286"/>
                    </a:cubicBezTo>
                    <a:cubicBezTo>
                      <a:pt x="72" y="302"/>
                      <a:pt x="72" y="310"/>
                      <a:pt x="22" y="310"/>
                    </a:cubicBezTo>
                    <a:cubicBezTo>
                      <a:pt x="16" y="310"/>
                      <a:pt x="10" y="310"/>
                      <a:pt x="4" y="310"/>
                    </a:cubicBezTo>
                    <a:cubicBezTo>
                      <a:pt x="4" y="316"/>
                      <a:pt x="4" y="322"/>
                      <a:pt x="4" y="328"/>
                    </a:cubicBezTo>
                    <a:cubicBezTo>
                      <a:pt x="12" y="326"/>
                      <a:pt x="74" y="326"/>
                      <a:pt x="92" y="326"/>
                    </a:cubicBezTo>
                    <a:cubicBezTo>
                      <a:pt x="106" y="326"/>
                      <a:pt x="168" y="326"/>
                      <a:pt x="180" y="328"/>
                    </a:cubicBezTo>
                    <a:cubicBezTo>
                      <a:pt x="180" y="322"/>
                      <a:pt x="180" y="316"/>
                      <a:pt x="180" y="310"/>
                    </a:cubicBezTo>
                    <a:cubicBezTo>
                      <a:pt x="173" y="310"/>
                      <a:pt x="166" y="310"/>
                      <a:pt x="160" y="310"/>
                    </a:cubicBezTo>
                    <a:cubicBezTo>
                      <a:pt x="112" y="310"/>
                      <a:pt x="112" y="302"/>
                      <a:pt x="112" y="286"/>
                    </a:cubicBezTo>
                    <a:cubicBezTo>
                      <a:pt x="112" y="195"/>
                      <a:pt x="112" y="105"/>
                      <a:pt x="112" y="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0" name=""/>
              <p:cNvSpPr/>
              <p:nvPr/>
            </p:nvSpPr>
            <p:spPr>
              <a:xfrm>
                <a:off x="3421800" y="2148840"/>
                <a:ext cx="8640" cy="251280"/>
              </a:xfrm>
              <a:custGeom>
                <a:avLst/>
                <a:gdLst/>
                <a:ahLst/>
                <a:rect l="l" t="t" r="r" b="b"/>
                <a:pathLst>
                  <a:path w="28" h="702">
                    <a:moveTo>
                      <a:pt x="28" y="24"/>
                    </a:moveTo>
                    <a:cubicBezTo>
                      <a:pt x="28" y="12"/>
                      <a:pt x="28" y="0"/>
                      <a:pt x="14" y="0"/>
                    </a:cubicBezTo>
                    <a:cubicBezTo>
                      <a:pt x="0" y="0"/>
                      <a:pt x="0" y="12"/>
                      <a:pt x="0" y="24"/>
                    </a:cubicBezTo>
                    <a:cubicBezTo>
                      <a:pt x="0" y="241"/>
                      <a:pt x="0" y="459"/>
                      <a:pt x="0" y="676"/>
                    </a:cubicBezTo>
                    <a:cubicBezTo>
                      <a:pt x="0" y="690"/>
                      <a:pt x="0" y="702"/>
                      <a:pt x="14" y="702"/>
                    </a:cubicBezTo>
                    <a:cubicBezTo>
                      <a:pt x="28" y="702"/>
                      <a:pt x="28" y="690"/>
                      <a:pt x="28" y="676"/>
                    </a:cubicBezTo>
                    <a:cubicBezTo>
                      <a:pt x="28" y="459"/>
                      <a:pt x="28" y="241"/>
                      <a:pt x="28" y="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1" name=""/>
              <p:cNvSpPr/>
              <p:nvPr/>
            </p:nvSpPr>
            <p:spPr>
              <a:xfrm>
                <a:off x="3469320" y="2226600"/>
                <a:ext cx="124200" cy="113040"/>
              </a:xfrm>
              <a:custGeom>
                <a:avLst/>
                <a:gdLst/>
                <a:ahLst/>
                <a:rect l="l" t="t" r="r" b="b"/>
                <a:pathLst>
                  <a:path w="349" h="318">
                    <a:moveTo>
                      <a:pt x="213" y="98"/>
                    </a:moveTo>
                    <a:cubicBezTo>
                      <a:pt x="217" y="80"/>
                      <a:pt x="233" y="16"/>
                      <a:pt x="283" y="16"/>
                    </a:cubicBezTo>
                    <a:cubicBezTo>
                      <a:pt x="287" y="16"/>
                      <a:pt x="303" y="16"/>
                      <a:pt x="317" y="24"/>
                    </a:cubicBezTo>
                    <a:cubicBezTo>
                      <a:pt x="299" y="28"/>
                      <a:pt x="283" y="46"/>
                      <a:pt x="283" y="62"/>
                    </a:cubicBezTo>
                    <a:cubicBezTo>
                      <a:pt x="283" y="74"/>
                      <a:pt x="291" y="86"/>
                      <a:pt x="311" y="86"/>
                    </a:cubicBezTo>
                    <a:cubicBezTo>
                      <a:pt x="327" y="86"/>
                      <a:pt x="349" y="74"/>
                      <a:pt x="349" y="46"/>
                    </a:cubicBezTo>
                    <a:cubicBezTo>
                      <a:pt x="349" y="10"/>
                      <a:pt x="307" y="0"/>
                      <a:pt x="283" y="0"/>
                    </a:cubicBezTo>
                    <a:cubicBezTo>
                      <a:pt x="243" y="0"/>
                      <a:pt x="217" y="36"/>
                      <a:pt x="209" y="52"/>
                    </a:cubicBezTo>
                    <a:cubicBezTo>
                      <a:pt x="191" y="6"/>
                      <a:pt x="153" y="0"/>
                      <a:pt x="133" y="0"/>
                    </a:cubicBezTo>
                    <a:cubicBezTo>
                      <a:pt x="62" y="0"/>
                      <a:pt x="22" y="90"/>
                      <a:pt x="22" y="108"/>
                    </a:cubicBezTo>
                    <a:cubicBezTo>
                      <a:pt x="22" y="114"/>
                      <a:pt x="28" y="114"/>
                      <a:pt x="30" y="114"/>
                    </a:cubicBezTo>
                    <a:cubicBezTo>
                      <a:pt x="36" y="114"/>
                      <a:pt x="38" y="114"/>
                      <a:pt x="38" y="108"/>
                    </a:cubicBezTo>
                    <a:cubicBezTo>
                      <a:pt x="62" y="32"/>
                      <a:pt x="110" y="16"/>
                      <a:pt x="133" y="16"/>
                    </a:cubicBezTo>
                    <a:cubicBezTo>
                      <a:pt x="145" y="16"/>
                      <a:pt x="171" y="22"/>
                      <a:pt x="171" y="62"/>
                    </a:cubicBezTo>
                    <a:cubicBezTo>
                      <a:pt x="171" y="84"/>
                      <a:pt x="159" y="130"/>
                      <a:pt x="133" y="230"/>
                    </a:cubicBezTo>
                    <a:cubicBezTo>
                      <a:pt x="122" y="272"/>
                      <a:pt x="98" y="302"/>
                      <a:pt x="66" y="302"/>
                    </a:cubicBezTo>
                    <a:cubicBezTo>
                      <a:pt x="62" y="302"/>
                      <a:pt x="46" y="302"/>
                      <a:pt x="32" y="294"/>
                    </a:cubicBezTo>
                    <a:cubicBezTo>
                      <a:pt x="48" y="290"/>
                      <a:pt x="64" y="274"/>
                      <a:pt x="64" y="256"/>
                    </a:cubicBezTo>
                    <a:cubicBezTo>
                      <a:pt x="64" y="236"/>
                      <a:pt x="48" y="230"/>
                      <a:pt x="38" y="230"/>
                    </a:cubicBezTo>
                    <a:cubicBezTo>
                      <a:pt x="18" y="230"/>
                      <a:pt x="0" y="248"/>
                      <a:pt x="0" y="272"/>
                    </a:cubicBezTo>
                    <a:cubicBezTo>
                      <a:pt x="0" y="304"/>
                      <a:pt x="34" y="318"/>
                      <a:pt x="66" y="318"/>
                    </a:cubicBezTo>
                    <a:cubicBezTo>
                      <a:pt x="112" y="318"/>
                      <a:pt x="137" y="268"/>
                      <a:pt x="139" y="264"/>
                    </a:cubicBezTo>
                    <a:cubicBezTo>
                      <a:pt x="147" y="290"/>
                      <a:pt x="173" y="318"/>
                      <a:pt x="215" y="318"/>
                    </a:cubicBezTo>
                    <a:cubicBezTo>
                      <a:pt x="287" y="318"/>
                      <a:pt x="327" y="228"/>
                      <a:pt x="327" y="210"/>
                    </a:cubicBezTo>
                    <a:cubicBezTo>
                      <a:pt x="327" y="202"/>
                      <a:pt x="321" y="202"/>
                      <a:pt x="319" y="202"/>
                    </a:cubicBezTo>
                    <a:cubicBezTo>
                      <a:pt x="313" y="202"/>
                      <a:pt x="311" y="206"/>
                      <a:pt x="309" y="210"/>
                    </a:cubicBezTo>
                    <a:cubicBezTo>
                      <a:pt x="287" y="286"/>
                      <a:pt x="239" y="302"/>
                      <a:pt x="215" y="302"/>
                    </a:cubicBezTo>
                    <a:cubicBezTo>
                      <a:pt x="189" y="302"/>
                      <a:pt x="177" y="280"/>
                      <a:pt x="177" y="256"/>
                    </a:cubicBezTo>
                    <a:cubicBezTo>
                      <a:pt x="177" y="240"/>
                      <a:pt x="181" y="226"/>
                      <a:pt x="189" y="194"/>
                    </a:cubicBezTo>
                    <a:cubicBezTo>
                      <a:pt x="197" y="162"/>
                      <a:pt x="205" y="130"/>
                      <a:pt x="213" y="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2" name=""/>
              <p:cNvSpPr/>
              <p:nvPr/>
            </p:nvSpPr>
            <p:spPr>
              <a:xfrm>
                <a:off x="3636000" y="2148840"/>
                <a:ext cx="8640" cy="251280"/>
              </a:xfrm>
              <a:custGeom>
                <a:avLst/>
                <a:gdLst/>
                <a:ahLst/>
                <a:rect l="l" t="t" r="r" b="b"/>
                <a:pathLst>
                  <a:path w="28" h="702">
                    <a:moveTo>
                      <a:pt x="28" y="24"/>
                    </a:moveTo>
                    <a:cubicBezTo>
                      <a:pt x="28" y="12"/>
                      <a:pt x="28" y="0"/>
                      <a:pt x="14" y="0"/>
                    </a:cubicBezTo>
                    <a:cubicBezTo>
                      <a:pt x="0" y="0"/>
                      <a:pt x="0" y="12"/>
                      <a:pt x="0" y="24"/>
                    </a:cubicBezTo>
                    <a:cubicBezTo>
                      <a:pt x="0" y="241"/>
                      <a:pt x="0" y="459"/>
                      <a:pt x="0" y="676"/>
                    </a:cubicBezTo>
                    <a:cubicBezTo>
                      <a:pt x="0" y="690"/>
                      <a:pt x="0" y="702"/>
                      <a:pt x="14" y="702"/>
                    </a:cubicBezTo>
                    <a:cubicBezTo>
                      <a:pt x="28" y="702"/>
                      <a:pt x="28" y="690"/>
                      <a:pt x="28" y="676"/>
                    </a:cubicBezTo>
                    <a:cubicBezTo>
                      <a:pt x="28" y="459"/>
                      <a:pt x="28" y="241"/>
                      <a:pt x="28" y="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3" name=""/>
              <p:cNvSpPr/>
              <p:nvPr/>
            </p:nvSpPr>
            <p:spPr>
              <a:xfrm>
                <a:off x="3748320" y="2148840"/>
                <a:ext cx="8640" cy="251280"/>
              </a:xfrm>
              <a:custGeom>
                <a:avLst/>
                <a:gdLst/>
                <a:ahLst/>
                <a:rect l="l" t="t" r="r" b="b"/>
                <a:pathLst>
                  <a:path w="28" h="702">
                    <a:moveTo>
                      <a:pt x="28" y="24"/>
                    </a:moveTo>
                    <a:cubicBezTo>
                      <a:pt x="28" y="12"/>
                      <a:pt x="28" y="0"/>
                      <a:pt x="14" y="0"/>
                    </a:cubicBezTo>
                    <a:cubicBezTo>
                      <a:pt x="0" y="0"/>
                      <a:pt x="0" y="12"/>
                      <a:pt x="0" y="24"/>
                    </a:cubicBezTo>
                    <a:cubicBezTo>
                      <a:pt x="0" y="241"/>
                      <a:pt x="0" y="459"/>
                      <a:pt x="0" y="676"/>
                    </a:cubicBezTo>
                    <a:cubicBezTo>
                      <a:pt x="0" y="690"/>
                      <a:pt x="0" y="702"/>
                      <a:pt x="14" y="702"/>
                    </a:cubicBezTo>
                    <a:cubicBezTo>
                      <a:pt x="28" y="702"/>
                      <a:pt x="28" y="690"/>
                      <a:pt x="28" y="676"/>
                    </a:cubicBezTo>
                    <a:cubicBezTo>
                      <a:pt x="28" y="459"/>
                      <a:pt x="28" y="241"/>
                      <a:pt x="28" y="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4" name=""/>
              <p:cNvSpPr/>
              <p:nvPr/>
            </p:nvSpPr>
            <p:spPr>
              <a:xfrm>
                <a:off x="3803040" y="2162520"/>
                <a:ext cx="113040" cy="177120"/>
              </a:xfrm>
              <a:custGeom>
                <a:avLst/>
                <a:gdLst/>
                <a:ahLst/>
                <a:rect l="l" t="t" r="r" b="b"/>
                <a:pathLst>
                  <a:path w="318" h="496">
                    <a:moveTo>
                      <a:pt x="162" y="8"/>
                    </a:moveTo>
                    <a:cubicBezTo>
                      <a:pt x="159" y="6"/>
                      <a:pt x="162" y="0"/>
                      <a:pt x="152" y="0"/>
                    </a:cubicBezTo>
                    <a:cubicBezTo>
                      <a:pt x="136" y="0"/>
                      <a:pt x="86" y="6"/>
                      <a:pt x="68" y="8"/>
                    </a:cubicBezTo>
                    <a:cubicBezTo>
                      <a:pt x="62" y="8"/>
                      <a:pt x="54" y="8"/>
                      <a:pt x="54" y="22"/>
                    </a:cubicBezTo>
                    <a:cubicBezTo>
                      <a:pt x="54" y="30"/>
                      <a:pt x="60" y="30"/>
                      <a:pt x="70" y="30"/>
                    </a:cubicBezTo>
                    <a:cubicBezTo>
                      <a:pt x="104" y="30"/>
                      <a:pt x="106" y="34"/>
                      <a:pt x="106" y="42"/>
                    </a:cubicBezTo>
                    <a:cubicBezTo>
                      <a:pt x="106" y="47"/>
                      <a:pt x="105" y="52"/>
                      <a:pt x="104" y="56"/>
                    </a:cubicBezTo>
                    <a:cubicBezTo>
                      <a:pt x="70" y="191"/>
                      <a:pt x="36" y="325"/>
                      <a:pt x="2" y="460"/>
                    </a:cubicBezTo>
                    <a:cubicBezTo>
                      <a:pt x="0" y="470"/>
                      <a:pt x="0" y="472"/>
                      <a:pt x="0" y="476"/>
                    </a:cubicBezTo>
                    <a:cubicBezTo>
                      <a:pt x="0" y="492"/>
                      <a:pt x="14" y="496"/>
                      <a:pt x="20" y="496"/>
                    </a:cubicBezTo>
                    <a:cubicBezTo>
                      <a:pt x="28" y="496"/>
                      <a:pt x="40" y="490"/>
                      <a:pt x="44" y="482"/>
                    </a:cubicBezTo>
                    <a:cubicBezTo>
                      <a:pt x="46" y="474"/>
                      <a:pt x="78" y="344"/>
                      <a:pt x="82" y="328"/>
                    </a:cubicBezTo>
                    <a:cubicBezTo>
                      <a:pt x="106" y="330"/>
                      <a:pt x="164" y="340"/>
                      <a:pt x="164" y="386"/>
                    </a:cubicBezTo>
                    <a:cubicBezTo>
                      <a:pt x="164" y="392"/>
                      <a:pt x="164" y="394"/>
                      <a:pt x="162" y="402"/>
                    </a:cubicBezTo>
                    <a:cubicBezTo>
                      <a:pt x="160" y="410"/>
                      <a:pt x="160" y="418"/>
                      <a:pt x="160" y="426"/>
                    </a:cubicBezTo>
                    <a:cubicBezTo>
                      <a:pt x="160" y="468"/>
                      <a:pt x="188" y="496"/>
                      <a:pt x="224" y="496"/>
                    </a:cubicBezTo>
                    <a:cubicBezTo>
                      <a:pt x="246" y="496"/>
                      <a:pt x="264" y="484"/>
                      <a:pt x="280" y="458"/>
                    </a:cubicBezTo>
                    <a:cubicBezTo>
                      <a:pt x="298" y="428"/>
                      <a:pt x="304" y="390"/>
                      <a:pt x="304" y="388"/>
                    </a:cubicBezTo>
                    <a:cubicBezTo>
                      <a:pt x="304" y="380"/>
                      <a:pt x="298" y="380"/>
                      <a:pt x="296" y="380"/>
                    </a:cubicBezTo>
                    <a:cubicBezTo>
                      <a:pt x="290" y="380"/>
                      <a:pt x="288" y="384"/>
                      <a:pt x="286" y="394"/>
                    </a:cubicBezTo>
                    <a:cubicBezTo>
                      <a:pt x="272" y="444"/>
                      <a:pt x="256" y="480"/>
                      <a:pt x="226" y="480"/>
                    </a:cubicBezTo>
                    <a:cubicBezTo>
                      <a:pt x="212" y="480"/>
                      <a:pt x="202" y="472"/>
                      <a:pt x="202" y="448"/>
                    </a:cubicBezTo>
                    <a:cubicBezTo>
                      <a:pt x="202" y="436"/>
                      <a:pt x="206" y="420"/>
                      <a:pt x="208" y="408"/>
                    </a:cubicBezTo>
                    <a:cubicBezTo>
                      <a:pt x="212" y="396"/>
                      <a:pt x="212" y="394"/>
                      <a:pt x="212" y="386"/>
                    </a:cubicBezTo>
                    <a:cubicBezTo>
                      <a:pt x="212" y="340"/>
                      <a:pt x="168" y="320"/>
                      <a:pt x="108" y="312"/>
                    </a:cubicBezTo>
                    <a:cubicBezTo>
                      <a:pt x="130" y="300"/>
                      <a:pt x="152" y="278"/>
                      <a:pt x="168" y="260"/>
                    </a:cubicBezTo>
                    <a:cubicBezTo>
                      <a:pt x="202" y="224"/>
                      <a:pt x="234" y="194"/>
                      <a:pt x="268" y="194"/>
                    </a:cubicBezTo>
                    <a:cubicBezTo>
                      <a:pt x="272" y="194"/>
                      <a:pt x="272" y="194"/>
                      <a:pt x="274" y="194"/>
                    </a:cubicBezTo>
                    <a:cubicBezTo>
                      <a:pt x="282" y="196"/>
                      <a:pt x="284" y="196"/>
                      <a:pt x="290" y="200"/>
                    </a:cubicBezTo>
                    <a:cubicBezTo>
                      <a:pt x="291" y="201"/>
                      <a:pt x="290" y="200"/>
                      <a:pt x="292" y="202"/>
                    </a:cubicBezTo>
                    <a:cubicBezTo>
                      <a:pt x="258" y="204"/>
                      <a:pt x="252" y="232"/>
                      <a:pt x="252" y="240"/>
                    </a:cubicBezTo>
                    <a:cubicBezTo>
                      <a:pt x="252" y="252"/>
                      <a:pt x="260" y="264"/>
                      <a:pt x="278" y="264"/>
                    </a:cubicBezTo>
                    <a:cubicBezTo>
                      <a:pt x="298" y="264"/>
                      <a:pt x="318" y="250"/>
                      <a:pt x="318" y="222"/>
                    </a:cubicBezTo>
                    <a:cubicBezTo>
                      <a:pt x="318" y="200"/>
                      <a:pt x="302" y="178"/>
                      <a:pt x="270" y="178"/>
                    </a:cubicBezTo>
                    <a:cubicBezTo>
                      <a:pt x="250" y="178"/>
                      <a:pt x="218" y="184"/>
                      <a:pt x="168" y="240"/>
                    </a:cubicBezTo>
                    <a:cubicBezTo>
                      <a:pt x="144" y="266"/>
                      <a:pt x="116" y="294"/>
                      <a:pt x="90" y="304"/>
                    </a:cubicBezTo>
                    <a:cubicBezTo>
                      <a:pt x="114" y="205"/>
                      <a:pt x="138" y="107"/>
                      <a:pt x="162" y="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5" name=""/>
              <p:cNvSpPr/>
              <p:nvPr/>
            </p:nvSpPr>
            <p:spPr>
              <a:xfrm>
                <a:off x="3942720" y="2148840"/>
                <a:ext cx="54720" cy="251280"/>
              </a:xfrm>
              <a:custGeom>
                <a:avLst/>
                <a:gdLst/>
                <a:ahLst/>
                <a:rect l="l" t="t" r="r" b="b"/>
                <a:pathLst>
                  <a:path w="156" h="702">
                    <a:moveTo>
                      <a:pt x="152" y="362"/>
                    </a:moveTo>
                    <a:cubicBezTo>
                      <a:pt x="156" y="354"/>
                      <a:pt x="156" y="352"/>
                      <a:pt x="156" y="350"/>
                    </a:cubicBezTo>
                    <a:cubicBezTo>
                      <a:pt x="156" y="348"/>
                      <a:pt x="156" y="346"/>
                      <a:pt x="152" y="338"/>
                    </a:cubicBezTo>
                    <a:cubicBezTo>
                      <a:pt x="112" y="231"/>
                      <a:pt x="71" y="124"/>
                      <a:pt x="30" y="16"/>
                    </a:cubicBezTo>
                    <a:cubicBezTo>
                      <a:pt x="26" y="4"/>
                      <a:pt x="21" y="0"/>
                      <a:pt x="14" y="0"/>
                    </a:cubicBezTo>
                    <a:cubicBezTo>
                      <a:pt x="7" y="0"/>
                      <a:pt x="0" y="6"/>
                      <a:pt x="0" y="14"/>
                    </a:cubicBezTo>
                    <a:cubicBezTo>
                      <a:pt x="0" y="16"/>
                      <a:pt x="0" y="16"/>
                      <a:pt x="2" y="24"/>
                    </a:cubicBezTo>
                    <a:cubicBezTo>
                      <a:pt x="44" y="133"/>
                      <a:pt x="85" y="241"/>
                      <a:pt x="126" y="350"/>
                    </a:cubicBezTo>
                    <a:cubicBezTo>
                      <a:pt x="85" y="459"/>
                      <a:pt x="44" y="567"/>
                      <a:pt x="2" y="676"/>
                    </a:cubicBezTo>
                    <a:cubicBezTo>
                      <a:pt x="0" y="682"/>
                      <a:pt x="0" y="684"/>
                      <a:pt x="0" y="688"/>
                    </a:cubicBezTo>
                    <a:cubicBezTo>
                      <a:pt x="0" y="696"/>
                      <a:pt x="6" y="702"/>
                      <a:pt x="14" y="702"/>
                    </a:cubicBezTo>
                    <a:cubicBezTo>
                      <a:pt x="22" y="702"/>
                      <a:pt x="26" y="694"/>
                      <a:pt x="28" y="688"/>
                    </a:cubicBezTo>
                    <a:cubicBezTo>
                      <a:pt x="70" y="579"/>
                      <a:pt x="111" y="471"/>
                      <a:pt x="152" y="36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6" name=""/>
              <p:cNvSpPr/>
              <p:nvPr/>
            </p:nvSpPr>
            <p:spPr>
              <a:xfrm>
                <a:off x="4098960" y="2148840"/>
                <a:ext cx="8640" cy="251280"/>
              </a:xfrm>
              <a:custGeom>
                <a:avLst/>
                <a:gdLst/>
                <a:ahLst/>
                <a:rect l="l" t="t" r="r" b="b"/>
                <a:pathLst>
                  <a:path w="28" h="702">
                    <a:moveTo>
                      <a:pt x="28" y="24"/>
                    </a:moveTo>
                    <a:cubicBezTo>
                      <a:pt x="28" y="12"/>
                      <a:pt x="28" y="0"/>
                      <a:pt x="14" y="0"/>
                    </a:cubicBezTo>
                    <a:cubicBezTo>
                      <a:pt x="0" y="0"/>
                      <a:pt x="0" y="12"/>
                      <a:pt x="0" y="24"/>
                    </a:cubicBezTo>
                    <a:cubicBezTo>
                      <a:pt x="0" y="241"/>
                      <a:pt x="0" y="459"/>
                      <a:pt x="0" y="676"/>
                    </a:cubicBezTo>
                    <a:cubicBezTo>
                      <a:pt x="0" y="690"/>
                      <a:pt x="0" y="702"/>
                      <a:pt x="14" y="702"/>
                    </a:cubicBezTo>
                    <a:cubicBezTo>
                      <a:pt x="28" y="702"/>
                      <a:pt x="28" y="690"/>
                      <a:pt x="28" y="676"/>
                    </a:cubicBezTo>
                    <a:cubicBezTo>
                      <a:pt x="28" y="459"/>
                      <a:pt x="28" y="241"/>
                      <a:pt x="28" y="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7" name=""/>
              <p:cNvSpPr/>
              <p:nvPr/>
            </p:nvSpPr>
            <p:spPr>
              <a:xfrm>
                <a:off x="4146480" y="2226600"/>
                <a:ext cx="124560" cy="113040"/>
              </a:xfrm>
              <a:custGeom>
                <a:avLst/>
                <a:gdLst/>
                <a:ahLst/>
                <a:rect l="l" t="t" r="r" b="b"/>
                <a:pathLst>
                  <a:path w="350" h="318">
                    <a:moveTo>
                      <a:pt x="214" y="98"/>
                    </a:moveTo>
                    <a:cubicBezTo>
                      <a:pt x="218" y="80"/>
                      <a:pt x="236" y="16"/>
                      <a:pt x="284" y="16"/>
                    </a:cubicBezTo>
                    <a:cubicBezTo>
                      <a:pt x="288" y="16"/>
                      <a:pt x="304" y="16"/>
                      <a:pt x="320" y="24"/>
                    </a:cubicBezTo>
                    <a:cubicBezTo>
                      <a:pt x="300" y="28"/>
                      <a:pt x="286" y="46"/>
                      <a:pt x="286" y="62"/>
                    </a:cubicBezTo>
                    <a:cubicBezTo>
                      <a:pt x="286" y="74"/>
                      <a:pt x="294" y="86"/>
                      <a:pt x="312" y="86"/>
                    </a:cubicBezTo>
                    <a:cubicBezTo>
                      <a:pt x="328" y="86"/>
                      <a:pt x="350" y="74"/>
                      <a:pt x="350" y="46"/>
                    </a:cubicBezTo>
                    <a:cubicBezTo>
                      <a:pt x="350" y="10"/>
                      <a:pt x="308" y="0"/>
                      <a:pt x="284" y="0"/>
                    </a:cubicBezTo>
                    <a:cubicBezTo>
                      <a:pt x="244" y="0"/>
                      <a:pt x="220" y="36"/>
                      <a:pt x="212" y="52"/>
                    </a:cubicBezTo>
                    <a:cubicBezTo>
                      <a:pt x="194" y="6"/>
                      <a:pt x="156" y="0"/>
                      <a:pt x="136" y="0"/>
                    </a:cubicBezTo>
                    <a:cubicBezTo>
                      <a:pt x="62" y="0"/>
                      <a:pt x="22" y="90"/>
                      <a:pt x="22" y="108"/>
                    </a:cubicBezTo>
                    <a:cubicBezTo>
                      <a:pt x="22" y="114"/>
                      <a:pt x="27" y="112"/>
                      <a:pt x="30" y="114"/>
                    </a:cubicBezTo>
                    <a:cubicBezTo>
                      <a:pt x="36" y="114"/>
                      <a:pt x="38" y="114"/>
                      <a:pt x="40" y="108"/>
                    </a:cubicBezTo>
                    <a:cubicBezTo>
                      <a:pt x="64" y="32"/>
                      <a:pt x="110" y="16"/>
                      <a:pt x="134" y="16"/>
                    </a:cubicBezTo>
                    <a:cubicBezTo>
                      <a:pt x="148" y="16"/>
                      <a:pt x="172" y="22"/>
                      <a:pt x="172" y="62"/>
                    </a:cubicBezTo>
                    <a:cubicBezTo>
                      <a:pt x="172" y="84"/>
                      <a:pt x="160" y="130"/>
                      <a:pt x="134" y="230"/>
                    </a:cubicBezTo>
                    <a:cubicBezTo>
                      <a:pt x="122" y="272"/>
                      <a:pt x="98" y="302"/>
                      <a:pt x="68" y="302"/>
                    </a:cubicBezTo>
                    <a:cubicBezTo>
                      <a:pt x="62" y="302"/>
                      <a:pt x="46" y="302"/>
                      <a:pt x="32" y="294"/>
                    </a:cubicBezTo>
                    <a:cubicBezTo>
                      <a:pt x="50" y="290"/>
                      <a:pt x="66" y="274"/>
                      <a:pt x="66" y="256"/>
                    </a:cubicBezTo>
                    <a:cubicBezTo>
                      <a:pt x="66" y="236"/>
                      <a:pt x="50" y="230"/>
                      <a:pt x="40" y="230"/>
                    </a:cubicBezTo>
                    <a:cubicBezTo>
                      <a:pt x="18" y="230"/>
                      <a:pt x="0" y="248"/>
                      <a:pt x="0" y="272"/>
                    </a:cubicBezTo>
                    <a:cubicBezTo>
                      <a:pt x="0" y="304"/>
                      <a:pt x="36" y="318"/>
                      <a:pt x="66" y="318"/>
                    </a:cubicBezTo>
                    <a:cubicBezTo>
                      <a:pt x="112" y="318"/>
                      <a:pt x="138" y="268"/>
                      <a:pt x="140" y="264"/>
                    </a:cubicBezTo>
                    <a:cubicBezTo>
                      <a:pt x="148" y="290"/>
                      <a:pt x="174" y="318"/>
                      <a:pt x="216" y="318"/>
                    </a:cubicBezTo>
                    <a:cubicBezTo>
                      <a:pt x="288" y="318"/>
                      <a:pt x="328" y="228"/>
                      <a:pt x="328" y="210"/>
                    </a:cubicBezTo>
                    <a:cubicBezTo>
                      <a:pt x="328" y="202"/>
                      <a:pt x="322" y="202"/>
                      <a:pt x="320" y="202"/>
                    </a:cubicBezTo>
                    <a:cubicBezTo>
                      <a:pt x="314" y="202"/>
                      <a:pt x="312" y="206"/>
                      <a:pt x="310" y="210"/>
                    </a:cubicBezTo>
                    <a:cubicBezTo>
                      <a:pt x="288" y="286"/>
                      <a:pt x="240" y="302"/>
                      <a:pt x="218" y="302"/>
                    </a:cubicBezTo>
                    <a:cubicBezTo>
                      <a:pt x="190" y="302"/>
                      <a:pt x="178" y="280"/>
                      <a:pt x="178" y="256"/>
                    </a:cubicBezTo>
                    <a:cubicBezTo>
                      <a:pt x="178" y="240"/>
                      <a:pt x="184" y="226"/>
                      <a:pt x="190" y="194"/>
                    </a:cubicBezTo>
                    <a:cubicBezTo>
                      <a:pt x="198" y="162"/>
                      <a:pt x="206" y="130"/>
                      <a:pt x="214" y="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8" name=""/>
              <p:cNvSpPr/>
              <p:nvPr/>
            </p:nvSpPr>
            <p:spPr>
              <a:xfrm>
                <a:off x="4297680" y="2148840"/>
                <a:ext cx="54720" cy="251280"/>
              </a:xfrm>
              <a:custGeom>
                <a:avLst/>
                <a:gdLst/>
                <a:ahLst/>
                <a:rect l="l" t="t" r="r" b="b"/>
                <a:pathLst>
                  <a:path w="156" h="702">
                    <a:moveTo>
                      <a:pt x="154" y="362"/>
                    </a:moveTo>
                    <a:cubicBezTo>
                      <a:pt x="156" y="354"/>
                      <a:pt x="156" y="352"/>
                      <a:pt x="156" y="350"/>
                    </a:cubicBezTo>
                    <a:cubicBezTo>
                      <a:pt x="156" y="348"/>
                      <a:pt x="156" y="346"/>
                      <a:pt x="154" y="338"/>
                    </a:cubicBezTo>
                    <a:cubicBezTo>
                      <a:pt x="113" y="231"/>
                      <a:pt x="71" y="124"/>
                      <a:pt x="30" y="16"/>
                    </a:cubicBezTo>
                    <a:cubicBezTo>
                      <a:pt x="26" y="4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16"/>
                      <a:pt x="0" y="16"/>
                      <a:pt x="4" y="24"/>
                    </a:cubicBezTo>
                    <a:cubicBezTo>
                      <a:pt x="45" y="133"/>
                      <a:pt x="87" y="241"/>
                      <a:pt x="128" y="350"/>
                    </a:cubicBezTo>
                    <a:cubicBezTo>
                      <a:pt x="87" y="459"/>
                      <a:pt x="45" y="567"/>
                      <a:pt x="4" y="676"/>
                    </a:cubicBezTo>
                    <a:cubicBezTo>
                      <a:pt x="0" y="682"/>
                      <a:pt x="0" y="684"/>
                      <a:pt x="0" y="688"/>
                    </a:cubicBezTo>
                    <a:cubicBezTo>
                      <a:pt x="0" y="696"/>
                      <a:pt x="6" y="702"/>
                      <a:pt x="14" y="702"/>
                    </a:cubicBezTo>
                    <a:cubicBezTo>
                      <a:pt x="24" y="702"/>
                      <a:pt x="26" y="694"/>
                      <a:pt x="30" y="688"/>
                    </a:cubicBezTo>
                    <a:cubicBezTo>
                      <a:pt x="71" y="579"/>
                      <a:pt x="113" y="471"/>
                      <a:pt x="154" y="36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9" name=""/>
              <p:cNvSpPr/>
              <p:nvPr/>
            </p:nvSpPr>
            <p:spPr>
              <a:xfrm>
                <a:off x="4396320" y="2148840"/>
                <a:ext cx="57600" cy="251280"/>
              </a:xfrm>
              <a:custGeom>
                <a:avLst/>
                <a:gdLst/>
                <a:ahLst/>
                <a:rect l="l" t="t" r="r" b="b"/>
                <a:pathLst>
                  <a:path w="164" h="702">
                    <a:moveTo>
                      <a:pt x="164" y="350"/>
                    </a:moveTo>
                    <a:cubicBezTo>
                      <a:pt x="164" y="296"/>
                      <a:pt x="156" y="210"/>
                      <a:pt x="118" y="132"/>
                    </a:cubicBezTo>
                    <a:cubicBezTo>
                      <a:pt x="76" y="44"/>
                      <a:pt x="16" y="0"/>
                      <a:pt x="8" y="0"/>
                    </a:cubicBezTo>
                    <a:cubicBezTo>
                      <a:pt x="4" y="0"/>
                      <a:pt x="0" y="2"/>
                      <a:pt x="0" y="6"/>
                    </a:cubicBezTo>
                    <a:cubicBezTo>
                      <a:pt x="0" y="8"/>
                      <a:pt x="0" y="10"/>
                      <a:pt x="14" y="22"/>
                    </a:cubicBezTo>
                    <a:cubicBezTo>
                      <a:pt x="84" y="92"/>
                      <a:pt x="124" y="204"/>
                      <a:pt x="124" y="350"/>
                    </a:cubicBezTo>
                    <a:cubicBezTo>
                      <a:pt x="124" y="470"/>
                      <a:pt x="98" y="594"/>
                      <a:pt x="10" y="682"/>
                    </a:cubicBezTo>
                    <a:cubicBezTo>
                      <a:pt x="0" y="692"/>
                      <a:pt x="0" y="692"/>
                      <a:pt x="0" y="694"/>
                    </a:cubicBezTo>
                    <a:cubicBezTo>
                      <a:pt x="0" y="698"/>
                      <a:pt x="4" y="702"/>
                      <a:pt x="8" y="702"/>
                    </a:cubicBezTo>
                    <a:cubicBezTo>
                      <a:pt x="16" y="702"/>
                      <a:pt x="78" y="654"/>
                      <a:pt x="120" y="564"/>
                    </a:cubicBezTo>
                    <a:cubicBezTo>
                      <a:pt x="156" y="488"/>
                      <a:pt x="164" y="410"/>
                      <a:pt x="164" y="35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610" name=""/>
          <p:cNvGrpSpPr/>
          <p:nvPr/>
        </p:nvGrpSpPr>
        <p:grpSpPr>
          <a:xfrm>
            <a:off x="4729680" y="1492200"/>
            <a:ext cx="719280" cy="358920"/>
            <a:chOff x="4729680" y="1492200"/>
            <a:chExt cx="719280" cy="358920"/>
          </a:xfrm>
        </p:grpSpPr>
        <p:grpSp>
          <p:nvGrpSpPr>
            <p:cNvPr id="611" name=""/>
            <p:cNvGrpSpPr/>
            <p:nvPr/>
          </p:nvGrpSpPr>
          <p:grpSpPr>
            <a:xfrm>
              <a:off x="4729680" y="1492200"/>
              <a:ext cx="719280" cy="358920"/>
              <a:chOff x="4729680" y="1492200"/>
              <a:chExt cx="719280" cy="358920"/>
            </a:xfrm>
          </p:grpSpPr>
          <p:sp>
            <p:nvSpPr>
              <p:cNvPr id="612" name=""/>
              <p:cNvSpPr/>
              <p:nvPr/>
            </p:nvSpPr>
            <p:spPr>
              <a:xfrm>
                <a:off x="4729680" y="1507680"/>
                <a:ext cx="703800" cy="327960"/>
              </a:xfrm>
              <a:custGeom>
                <a:avLst/>
                <a:gdLst/>
                <a:ahLst/>
                <a:rect l="l" t="t" r="r" b="b"/>
                <a:pathLst>
                  <a:path w="1959" h="915">
                    <a:moveTo>
                      <a:pt x="0" y="0"/>
                    </a:moveTo>
                    <a:cubicBezTo>
                      <a:pt x="653" y="0"/>
                      <a:pt x="1306" y="0"/>
                      <a:pt x="1959" y="0"/>
                    </a:cubicBezTo>
                    <a:cubicBezTo>
                      <a:pt x="1959" y="305"/>
                      <a:pt x="1959" y="610"/>
                      <a:pt x="1959" y="915"/>
                    </a:cubicBezTo>
                    <a:cubicBezTo>
                      <a:pt x="1306" y="915"/>
                      <a:pt x="653" y="915"/>
                      <a:pt x="0" y="915"/>
                    </a:cubicBezTo>
                    <a:cubicBezTo>
                      <a:pt x="0" y="610"/>
                      <a:pt x="0" y="305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3" name=""/>
              <p:cNvSpPr/>
              <p:nvPr/>
            </p:nvSpPr>
            <p:spPr>
              <a:xfrm>
                <a:off x="4750200" y="1549800"/>
                <a:ext cx="10800" cy="301320"/>
              </a:xfrm>
              <a:custGeom>
                <a:avLst/>
                <a:gdLst/>
                <a:ahLst/>
                <a:rect l="l" t="t" r="r" b="b"/>
                <a:pathLst>
                  <a:path w="34" h="841">
                    <a:moveTo>
                      <a:pt x="34" y="32"/>
                    </a:moveTo>
                    <a:cubicBezTo>
                      <a:pt x="34" y="17"/>
                      <a:pt x="34" y="0"/>
                      <a:pt x="17" y="0"/>
                    </a:cubicBezTo>
                    <a:cubicBezTo>
                      <a:pt x="0" y="0"/>
                      <a:pt x="0" y="17"/>
                      <a:pt x="0" y="32"/>
                    </a:cubicBezTo>
                    <a:cubicBezTo>
                      <a:pt x="0" y="291"/>
                      <a:pt x="0" y="550"/>
                      <a:pt x="0" y="810"/>
                    </a:cubicBezTo>
                    <a:cubicBezTo>
                      <a:pt x="0" y="827"/>
                      <a:pt x="0" y="841"/>
                      <a:pt x="17" y="841"/>
                    </a:cubicBezTo>
                    <a:cubicBezTo>
                      <a:pt x="34" y="841"/>
                      <a:pt x="34" y="827"/>
                      <a:pt x="34" y="810"/>
                    </a:cubicBezTo>
                    <a:cubicBezTo>
                      <a:pt x="34" y="550"/>
                      <a:pt x="34" y="291"/>
                      <a:pt x="34" y="3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4" name=""/>
              <p:cNvSpPr/>
              <p:nvPr/>
            </p:nvSpPr>
            <p:spPr>
              <a:xfrm>
                <a:off x="4812480" y="1567080"/>
                <a:ext cx="109800" cy="211680"/>
              </a:xfrm>
              <a:custGeom>
                <a:avLst/>
                <a:gdLst/>
                <a:ahLst/>
                <a:rect l="l" t="t" r="r" b="b"/>
                <a:pathLst>
                  <a:path w="309" h="592">
                    <a:moveTo>
                      <a:pt x="161" y="10"/>
                    </a:moveTo>
                    <a:cubicBezTo>
                      <a:pt x="161" y="8"/>
                      <a:pt x="161" y="0"/>
                      <a:pt x="151" y="0"/>
                    </a:cubicBezTo>
                    <a:cubicBezTo>
                      <a:pt x="132" y="0"/>
                      <a:pt x="70" y="8"/>
                      <a:pt x="48" y="8"/>
                    </a:cubicBezTo>
                    <a:cubicBezTo>
                      <a:pt x="41" y="10"/>
                      <a:pt x="31" y="10"/>
                      <a:pt x="31" y="24"/>
                    </a:cubicBezTo>
                    <a:cubicBezTo>
                      <a:pt x="31" y="36"/>
                      <a:pt x="41" y="36"/>
                      <a:pt x="53" y="36"/>
                    </a:cubicBezTo>
                    <a:cubicBezTo>
                      <a:pt x="94" y="36"/>
                      <a:pt x="94" y="41"/>
                      <a:pt x="94" y="51"/>
                    </a:cubicBezTo>
                    <a:cubicBezTo>
                      <a:pt x="94" y="55"/>
                      <a:pt x="86" y="84"/>
                      <a:pt x="82" y="101"/>
                    </a:cubicBezTo>
                    <a:cubicBezTo>
                      <a:pt x="59" y="193"/>
                      <a:pt x="37" y="285"/>
                      <a:pt x="15" y="376"/>
                    </a:cubicBezTo>
                    <a:cubicBezTo>
                      <a:pt x="3" y="417"/>
                      <a:pt x="0" y="431"/>
                      <a:pt x="0" y="460"/>
                    </a:cubicBezTo>
                    <a:cubicBezTo>
                      <a:pt x="0" y="539"/>
                      <a:pt x="46" y="592"/>
                      <a:pt x="108" y="592"/>
                    </a:cubicBezTo>
                    <a:cubicBezTo>
                      <a:pt x="206" y="592"/>
                      <a:pt x="309" y="467"/>
                      <a:pt x="309" y="345"/>
                    </a:cubicBezTo>
                    <a:cubicBezTo>
                      <a:pt x="309" y="269"/>
                      <a:pt x="266" y="211"/>
                      <a:pt x="199" y="211"/>
                    </a:cubicBezTo>
                    <a:cubicBezTo>
                      <a:pt x="158" y="211"/>
                      <a:pt x="125" y="235"/>
                      <a:pt x="98" y="261"/>
                    </a:cubicBezTo>
                    <a:cubicBezTo>
                      <a:pt x="119" y="178"/>
                      <a:pt x="140" y="94"/>
                      <a:pt x="161" y="10"/>
                    </a:cubicBezTo>
                    <a:moveTo>
                      <a:pt x="82" y="326"/>
                    </a:moveTo>
                    <a:cubicBezTo>
                      <a:pt x="89" y="309"/>
                      <a:pt x="89" y="307"/>
                      <a:pt x="96" y="297"/>
                    </a:cubicBezTo>
                    <a:cubicBezTo>
                      <a:pt x="137" y="242"/>
                      <a:pt x="175" y="230"/>
                      <a:pt x="197" y="230"/>
                    </a:cubicBezTo>
                    <a:cubicBezTo>
                      <a:pt x="226" y="230"/>
                      <a:pt x="249" y="254"/>
                      <a:pt x="249" y="309"/>
                    </a:cubicBezTo>
                    <a:cubicBezTo>
                      <a:pt x="249" y="360"/>
                      <a:pt x="221" y="455"/>
                      <a:pt x="206" y="486"/>
                    </a:cubicBezTo>
                    <a:cubicBezTo>
                      <a:pt x="178" y="544"/>
                      <a:pt x="139" y="573"/>
                      <a:pt x="108" y="573"/>
                    </a:cubicBezTo>
                    <a:cubicBezTo>
                      <a:pt x="79" y="573"/>
                      <a:pt x="50" y="551"/>
                      <a:pt x="50" y="489"/>
                    </a:cubicBezTo>
                    <a:cubicBezTo>
                      <a:pt x="50" y="472"/>
                      <a:pt x="50" y="458"/>
                      <a:pt x="65" y="405"/>
                    </a:cubicBezTo>
                    <a:cubicBezTo>
                      <a:pt x="70" y="379"/>
                      <a:pt x="76" y="352"/>
                      <a:pt x="82" y="3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5" name=""/>
              <p:cNvSpPr/>
              <p:nvPr/>
            </p:nvSpPr>
            <p:spPr>
              <a:xfrm>
                <a:off x="4953960" y="1744920"/>
                <a:ext cx="34200" cy="88920"/>
              </a:xfrm>
              <a:custGeom>
                <a:avLst/>
                <a:gdLst/>
                <a:ahLst/>
                <a:rect l="l" t="t" r="r" b="b"/>
                <a:pathLst>
                  <a:path w="99" h="251">
                    <a:moveTo>
                      <a:pt x="99" y="88"/>
                    </a:moveTo>
                    <a:cubicBezTo>
                      <a:pt x="99" y="33"/>
                      <a:pt x="79" y="0"/>
                      <a:pt x="46" y="0"/>
                    </a:cubicBezTo>
                    <a:cubicBezTo>
                      <a:pt x="17" y="0"/>
                      <a:pt x="0" y="21"/>
                      <a:pt x="0" y="45"/>
                    </a:cubicBezTo>
                    <a:cubicBezTo>
                      <a:pt x="0" y="67"/>
                      <a:pt x="17" y="88"/>
                      <a:pt x="46" y="88"/>
                    </a:cubicBezTo>
                    <a:cubicBezTo>
                      <a:pt x="55" y="88"/>
                      <a:pt x="67" y="86"/>
                      <a:pt x="75" y="79"/>
                    </a:cubicBezTo>
                    <a:cubicBezTo>
                      <a:pt x="77" y="76"/>
                      <a:pt x="78" y="77"/>
                      <a:pt x="79" y="76"/>
                    </a:cubicBezTo>
                    <a:cubicBezTo>
                      <a:pt x="80" y="80"/>
                      <a:pt x="82" y="76"/>
                      <a:pt x="82" y="88"/>
                    </a:cubicBezTo>
                    <a:cubicBezTo>
                      <a:pt x="82" y="151"/>
                      <a:pt x="52" y="202"/>
                      <a:pt x="24" y="230"/>
                    </a:cubicBezTo>
                    <a:cubicBezTo>
                      <a:pt x="16" y="238"/>
                      <a:pt x="15" y="239"/>
                      <a:pt x="15" y="242"/>
                    </a:cubicBezTo>
                    <a:cubicBezTo>
                      <a:pt x="15" y="249"/>
                      <a:pt x="20" y="251"/>
                      <a:pt x="24" y="251"/>
                    </a:cubicBezTo>
                    <a:cubicBezTo>
                      <a:pt x="32" y="251"/>
                      <a:pt x="99" y="186"/>
                      <a:pt x="99" y="8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6" name=""/>
              <p:cNvSpPr/>
              <p:nvPr/>
            </p:nvSpPr>
            <p:spPr>
              <a:xfrm>
                <a:off x="5087880" y="1565640"/>
                <a:ext cx="183960" cy="10440"/>
              </a:xfrm>
              <a:custGeom>
                <a:avLst/>
                <a:gdLst/>
                <a:ahLst/>
                <a:rect l="l" t="t" r="r" b="b"/>
                <a:pathLst>
                  <a:path w="515" h="33">
                    <a:moveTo>
                      <a:pt x="487" y="33"/>
                    </a:moveTo>
                    <a:cubicBezTo>
                      <a:pt x="501" y="33"/>
                      <a:pt x="515" y="33"/>
                      <a:pt x="515" y="16"/>
                    </a:cubicBezTo>
                    <a:cubicBezTo>
                      <a:pt x="515" y="0"/>
                      <a:pt x="501" y="0"/>
                      <a:pt x="487" y="0"/>
                    </a:cubicBezTo>
                    <a:cubicBezTo>
                      <a:pt x="335" y="0"/>
                      <a:pt x="183" y="0"/>
                      <a:pt x="31" y="0"/>
                    </a:cubicBezTo>
                    <a:cubicBezTo>
                      <a:pt x="17" y="0"/>
                      <a:pt x="0" y="0"/>
                      <a:pt x="0" y="16"/>
                    </a:cubicBezTo>
                    <a:cubicBezTo>
                      <a:pt x="0" y="33"/>
                      <a:pt x="17" y="33"/>
                      <a:pt x="31" y="33"/>
                    </a:cubicBezTo>
                    <a:cubicBezTo>
                      <a:pt x="183" y="33"/>
                      <a:pt x="335" y="33"/>
                      <a:pt x="487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7" name=""/>
              <p:cNvSpPr/>
              <p:nvPr/>
            </p:nvSpPr>
            <p:spPr>
              <a:xfrm>
                <a:off x="5079960" y="1492200"/>
                <a:ext cx="267120" cy="156240"/>
              </a:xfrm>
              <a:custGeom>
                <a:avLst/>
                <a:gdLst/>
                <a:ahLst/>
                <a:rect l="l" t="t" r="r" b="b"/>
                <a:pathLst>
                  <a:path w="746" h="438">
                    <a:moveTo>
                      <a:pt x="655" y="237"/>
                    </a:moveTo>
                    <a:cubicBezTo>
                      <a:pt x="609" y="271"/>
                      <a:pt x="585" y="307"/>
                      <a:pt x="581" y="316"/>
                    </a:cubicBezTo>
                    <a:cubicBezTo>
                      <a:pt x="542" y="374"/>
                      <a:pt x="550" y="391"/>
                      <a:pt x="535" y="429"/>
                    </a:cubicBezTo>
                    <a:cubicBezTo>
                      <a:pt x="535" y="438"/>
                      <a:pt x="545" y="438"/>
                      <a:pt x="552" y="438"/>
                    </a:cubicBezTo>
                    <a:cubicBezTo>
                      <a:pt x="566" y="438"/>
                      <a:pt x="566" y="436"/>
                      <a:pt x="571" y="421"/>
                    </a:cubicBezTo>
                    <a:cubicBezTo>
                      <a:pt x="590" y="340"/>
                      <a:pt x="638" y="268"/>
                      <a:pt x="734" y="230"/>
                    </a:cubicBezTo>
                    <a:cubicBezTo>
                      <a:pt x="744" y="228"/>
                      <a:pt x="746" y="226"/>
                      <a:pt x="746" y="220"/>
                    </a:cubicBezTo>
                    <a:cubicBezTo>
                      <a:pt x="746" y="214"/>
                      <a:pt x="743" y="214"/>
                      <a:pt x="741" y="211"/>
                    </a:cubicBezTo>
                    <a:cubicBezTo>
                      <a:pt x="703" y="196"/>
                      <a:pt x="602" y="153"/>
                      <a:pt x="569" y="12"/>
                    </a:cubicBezTo>
                    <a:cubicBezTo>
                      <a:pt x="566" y="2"/>
                      <a:pt x="566" y="0"/>
                      <a:pt x="552" y="0"/>
                    </a:cubicBezTo>
                    <a:cubicBezTo>
                      <a:pt x="545" y="0"/>
                      <a:pt x="535" y="0"/>
                      <a:pt x="535" y="10"/>
                    </a:cubicBezTo>
                    <a:cubicBezTo>
                      <a:pt x="535" y="12"/>
                      <a:pt x="542" y="65"/>
                      <a:pt x="578" y="122"/>
                    </a:cubicBezTo>
                    <a:cubicBezTo>
                      <a:pt x="595" y="146"/>
                      <a:pt x="619" y="175"/>
                      <a:pt x="655" y="204"/>
                    </a:cubicBezTo>
                    <a:cubicBezTo>
                      <a:pt x="446" y="204"/>
                      <a:pt x="238" y="204"/>
                      <a:pt x="29" y="204"/>
                    </a:cubicBezTo>
                    <a:cubicBezTo>
                      <a:pt x="15" y="204"/>
                      <a:pt x="0" y="204"/>
                      <a:pt x="0" y="220"/>
                    </a:cubicBezTo>
                    <a:cubicBezTo>
                      <a:pt x="0" y="237"/>
                      <a:pt x="15" y="237"/>
                      <a:pt x="29" y="237"/>
                    </a:cubicBezTo>
                    <a:cubicBezTo>
                      <a:pt x="238" y="237"/>
                      <a:pt x="446" y="237"/>
                      <a:pt x="655" y="2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8" name=""/>
              <p:cNvSpPr/>
              <p:nvPr/>
            </p:nvSpPr>
            <p:spPr>
              <a:xfrm>
                <a:off x="5129280" y="1643040"/>
                <a:ext cx="168480" cy="135720"/>
              </a:xfrm>
              <a:custGeom>
                <a:avLst/>
                <a:gdLst/>
                <a:ahLst/>
                <a:rect l="l" t="t" r="r" b="b"/>
                <a:pathLst>
                  <a:path w="472" h="381">
                    <a:moveTo>
                      <a:pt x="367" y="175"/>
                    </a:moveTo>
                    <a:cubicBezTo>
                      <a:pt x="367" y="41"/>
                      <a:pt x="290" y="0"/>
                      <a:pt x="228" y="0"/>
                    </a:cubicBezTo>
                    <a:cubicBezTo>
                      <a:pt x="113" y="0"/>
                      <a:pt x="0" y="120"/>
                      <a:pt x="0" y="240"/>
                    </a:cubicBezTo>
                    <a:cubicBezTo>
                      <a:pt x="0" y="316"/>
                      <a:pt x="50" y="381"/>
                      <a:pt x="137" y="381"/>
                    </a:cubicBezTo>
                    <a:cubicBezTo>
                      <a:pt x="189" y="381"/>
                      <a:pt x="252" y="362"/>
                      <a:pt x="314" y="311"/>
                    </a:cubicBezTo>
                    <a:cubicBezTo>
                      <a:pt x="326" y="355"/>
                      <a:pt x="353" y="381"/>
                      <a:pt x="391" y="381"/>
                    </a:cubicBezTo>
                    <a:cubicBezTo>
                      <a:pt x="436" y="381"/>
                      <a:pt x="463" y="335"/>
                      <a:pt x="463" y="321"/>
                    </a:cubicBezTo>
                    <a:cubicBezTo>
                      <a:pt x="463" y="316"/>
                      <a:pt x="458" y="314"/>
                      <a:pt x="451" y="314"/>
                    </a:cubicBezTo>
                    <a:cubicBezTo>
                      <a:pt x="446" y="314"/>
                      <a:pt x="444" y="316"/>
                      <a:pt x="441" y="321"/>
                    </a:cubicBezTo>
                    <a:cubicBezTo>
                      <a:pt x="427" y="362"/>
                      <a:pt x="396" y="362"/>
                      <a:pt x="393" y="362"/>
                    </a:cubicBezTo>
                    <a:cubicBezTo>
                      <a:pt x="367" y="362"/>
                      <a:pt x="367" y="297"/>
                      <a:pt x="367" y="278"/>
                    </a:cubicBezTo>
                    <a:cubicBezTo>
                      <a:pt x="367" y="259"/>
                      <a:pt x="367" y="259"/>
                      <a:pt x="377" y="247"/>
                    </a:cubicBezTo>
                    <a:cubicBezTo>
                      <a:pt x="456" y="149"/>
                      <a:pt x="440" y="116"/>
                      <a:pt x="472" y="50"/>
                    </a:cubicBezTo>
                    <a:cubicBezTo>
                      <a:pt x="472" y="48"/>
                      <a:pt x="472" y="41"/>
                      <a:pt x="463" y="41"/>
                    </a:cubicBezTo>
                    <a:cubicBezTo>
                      <a:pt x="456" y="41"/>
                      <a:pt x="456" y="43"/>
                      <a:pt x="451" y="60"/>
                    </a:cubicBezTo>
                    <a:cubicBezTo>
                      <a:pt x="434" y="113"/>
                      <a:pt x="408" y="177"/>
                      <a:pt x="367" y="225"/>
                    </a:cubicBezTo>
                    <a:cubicBezTo>
                      <a:pt x="367" y="208"/>
                      <a:pt x="367" y="192"/>
                      <a:pt x="367" y="175"/>
                    </a:cubicBezTo>
                    <a:moveTo>
                      <a:pt x="312" y="290"/>
                    </a:moveTo>
                    <a:cubicBezTo>
                      <a:pt x="237" y="355"/>
                      <a:pt x="173" y="362"/>
                      <a:pt x="139" y="362"/>
                    </a:cubicBezTo>
                    <a:cubicBezTo>
                      <a:pt x="89" y="362"/>
                      <a:pt x="62" y="326"/>
                      <a:pt x="62" y="271"/>
                    </a:cubicBezTo>
                    <a:cubicBezTo>
                      <a:pt x="62" y="230"/>
                      <a:pt x="84" y="139"/>
                      <a:pt x="113" y="96"/>
                    </a:cubicBezTo>
                    <a:cubicBezTo>
                      <a:pt x="151" y="36"/>
                      <a:pt x="197" y="19"/>
                      <a:pt x="225" y="19"/>
                    </a:cubicBezTo>
                    <a:cubicBezTo>
                      <a:pt x="309" y="19"/>
                      <a:pt x="309" y="129"/>
                      <a:pt x="309" y="194"/>
                    </a:cubicBezTo>
                    <a:cubicBezTo>
                      <a:pt x="309" y="225"/>
                      <a:pt x="309" y="275"/>
                      <a:pt x="312" y="29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9" name=""/>
              <p:cNvSpPr/>
              <p:nvPr/>
            </p:nvSpPr>
            <p:spPr>
              <a:xfrm>
                <a:off x="5383080" y="1549800"/>
                <a:ext cx="65880" cy="301320"/>
              </a:xfrm>
              <a:custGeom>
                <a:avLst/>
                <a:gdLst/>
                <a:ahLst/>
                <a:rect l="l" t="t" r="r" b="b"/>
                <a:pathLst>
                  <a:path w="187" h="841">
                    <a:moveTo>
                      <a:pt x="182" y="436"/>
                    </a:moveTo>
                    <a:cubicBezTo>
                      <a:pt x="187" y="424"/>
                      <a:pt x="187" y="424"/>
                      <a:pt x="187" y="422"/>
                    </a:cubicBezTo>
                    <a:cubicBezTo>
                      <a:pt x="187" y="420"/>
                      <a:pt x="187" y="417"/>
                      <a:pt x="182" y="408"/>
                    </a:cubicBezTo>
                    <a:cubicBezTo>
                      <a:pt x="133" y="278"/>
                      <a:pt x="85" y="149"/>
                      <a:pt x="36" y="20"/>
                    </a:cubicBezTo>
                    <a:cubicBezTo>
                      <a:pt x="31" y="5"/>
                      <a:pt x="26" y="0"/>
                      <a:pt x="17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20"/>
                      <a:pt x="0" y="22"/>
                      <a:pt x="2" y="32"/>
                    </a:cubicBezTo>
                    <a:cubicBezTo>
                      <a:pt x="53" y="162"/>
                      <a:pt x="103" y="292"/>
                      <a:pt x="153" y="422"/>
                    </a:cubicBezTo>
                    <a:cubicBezTo>
                      <a:pt x="103" y="551"/>
                      <a:pt x="53" y="681"/>
                      <a:pt x="2" y="810"/>
                    </a:cubicBezTo>
                    <a:cubicBezTo>
                      <a:pt x="0" y="819"/>
                      <a:pt x="0" y="819"/>
                      <a:pt x="0" y="824"/>
                    </a:cubicBezTo>
                    <a:cubicBezTo>
                      <a:pt x="0" y="834"/>
                      <a:pt x="7" y="841"/>
                      <a:pt x="17" y="841"/>
                    </a:cubicBezTo>
                    <a:cubicBezTo>
                      <a:pt x="26" y="841"/>
                      <a:pt x="31" y="831"/>
                      <a:pt x="34" y="824"/>
                    </a:cubicBezTo>
                    <a:cubicBezTo>
                      <a:pt x="83" y="695"/>
                      <a:pt x="133" y="566"/>
                      <a:pt x="182" y="43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620" name=""/>
          <p:cNvGrpSpPr/>
          <p:nvPr/>
        </p:nvGrpSpPr>
        <p:grpSpPr>
          <a:xfrm>
            <a:off x="4834440" y="1900800"/>
            <a:ext cx="4444560" cy="741600"/>
            <a:chOff x="4834440" y="1900800"/>
            <a:chExt cx="4444560" cy="741600"/>
          </a:xfrm>
        </p:grpSpPr>
        <p:grpSp>
          <p:nvGrpSpPr>
            <p:cNvPr id="621" name=""/>
            <p:cNvGrpSpPr/>
            <p:nvPr/>
          </p:nvGrpSpPr>
          <p:grpSpPr>
            <a:xfrm>
              <a:off x="4834440" y="1900800"/>
              <a:ext cx="4444560" cy="741600"/>
              <a:chOff x="4834440" y="1900800"/>
              <a:chExt cx="4444560" cy="741600"/>
            </a:xfrm>
          </p:grpSpPr>
          <p:sp>
            <p:nvSpPr>
              <p:cNvPr id="622" name=""/>
              <p:cNvSpPr/>
              <p:nvPr/>
            </p:nvSpPr>
            <p:spPr>
              <a:xfrm>
                <a:off x="4834440" y="1913760"/>
                <a:ext cx="4431600" cy="715680"/>
              </a:xfrm>
              <a:custGeom>
                <a:avLst/>
                <a:gdLst/>
                <a:ahLst/>
                <a:rect l="l" t="t" r="r" b="b"/>
                <a:pathLst>
                  <a:path w="12314" h="1992">
                    <a:moveTo>
                      <a:pt x="0" y="0"/>
                    </a:moveTo>
                    <a:cubicBezTo>
                      <a:pt x="4105" y="0"/>
                      <a:pt x="8209" y="0"/>
                      <a:pt x="12314" y="0"/>
                    </a:cubicBezTo>
                    <a:cubicBezTo>
                      <a:pt x="12314" y="664"/>
                      <a:pt x="12314" y="1328"/>
                      <a:pt x="12314" y="1992"/>
                    </a:cubicBezTo>
                    <a:cubicBezTo>
                      <a:pt x="8209" y="1992"/>
                      <a:pt x="4105" y="1992"/>
                      <a:pt x="0" y="1992"/>
                    </a:cubicBezTo>
                    <a:cubicBezTo>
                      <a:pt x="0" y="1328"/>
                      <a:pt x="0" y="66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3" name=""/>
              <p:cNvSpPr/>
              <p:nvPr/>
            </p:nvSpPr>
            <p:spPr>
              <a:xfrm>
                <a:off x="4851720" y="2148480"/>
                <a:ext cx="8640" cy="251280"/>
              </a:xfrm>
              <a:custGeom>
                <a:avLst/>
                <a:gdLst/>
                <a:ahLst/>
                <a:rect l="l" t="t" r="r" b="b"/>
                <a:pathLst>
                  <a:path w="28" h="702">
                    <a:moveTo>
                      <a:pt x="28" y="24"/>
                    </a:moveTo>
                    <a:cubicBezTo>
                      <a:pt x="28" y="12"/>
                      <a:pt x="28" y="0"/>
                      <a:pt x="14" y="0"/>
                    </a:cubicBezTo>
                    <a:cubicBezTo>
                      <a:pt x="0" y="0"/>
                      <a:pt x="0" y="12"/>
                      <a:pt x="0" y="24"/>
                    </a:cubicBezTo>
                    <a:cubicBezTo>
                      <a:pt x="0" y="241"/>
                      <a:pt x="0" y="459"/>
                      <a:pt x="0" y="676"/>
                    </a:cubicBezTo>
                    <a:cubicBezTo>
                      <a:pt x="0" y="690"/>
                      <a:pt x="0" y="702"/>
                      <a:pt x="14" y="702"/>
                    </a:cubicBezTo>
                    <a:cubicBezTo>
                      <a:pt x="28" y="702"/>
                      <a:pt x="28" y="690"/>
                      <a:pt x="28" y="676"/>
                    </a:cubicBezTo>
                    <a:cubicBezTo>
                      <a:pt x="28" y="459"/>
                      <a:pt x="28" y="241"/>
                      <a:pt x="28" y="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4" name=""/>
              <p:cNvSpPr/>
              <p:nvPr/>
            </p:nvSpPr>
            <p:spPr>
              <a:xfrm>
                <a:off x="4928760" y="2168640"/>
                <a:ext cx="82800" cy="22320"/>
              </a:xfrm>
              <a:custGeom>
                <a:avLst/>
                <a:gdLst/>
                <a:ahLst/>
                <a:rect l="l" t="t" r="r" b="b"/>
                <a:pathLst>
                  <a:path w="234" h="66">
                    <a:moveTo>
                      <a:pt x="234" y="12"/>
                    </a:moveTo>
                    <a:cubicBezTo>
                      <a:pt x="231" y="8"/>
                      <a:pt x="227" y="4"/>
                      <a:pt x="224" y="0"/>
                    </a:cubicBezTo>
                    <a:cubicBezTo>
                      <a:pt x="224" y="2"/>
                      <a:pt x="196" y="34"/>
                      <a:pt x="166" y="34"/>
                    </a:cubicBezTo>
                    <a:cubicBezTo>
                      <a:pt x="150" y="34"/>
                      <a:pt x="132" y="24"/>
                      <a:pt x="120" y="16"/>
                    </a:cubicBezTo>
                    <a:cubicBezTo>
                      <a:pt x="102" y="6"/>
                      <a:pt x="88" y="0"/>
                      <a:pt x="76" y="0"/>
                    </a:cubicBezTo>
                    <a:cubicBezTo>
                      <a:pt x="50" y="0"/>
                      <a:pt x="36" y="16"/>
                      <a:pt x="0" y="56"/>
                    </a:cubicBezTo>
                    <a:cubicBezTo>
                      <a:pt x="4" y="59"/>
                      <a:pt x="8" y="63"/>
                      <a:pt x="12" y="66"/>
                    </a:cubicBezTo>
                    <a:cubicBezTo>
                      <a:pt x="31" y="55"/>
                      <a:pt x="38" y="32"/>
                      <a:pt x="70" y="32"/>
                    </a:cubicBezTo>
                    <a:cubicBezTo>
                      <a:pt x="86" y="32"/>
                      <a:pt x="104" y="42"/>
                      <a:pt x="116" y="50"/>
                    </a:cubicBezTo>
                    <a:cubicBezTo>
                      <a:pt x="134" y="62"/>
                      <a:pt x="146" y="66"/>
                      <a:pt x="158" y="66"/>
                    </a:cubicBezTo>
                    <a:cubicBezTo>
                      <a:pt x="186" y="66"/>
                      <a:pt x="198" y="50"/>
                      <a:pt x="234" y="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5" name=""/>
              <p:cNvSpPr/>
              <p:nvPr/>
            </p:nvSpPr>
            <p:spPr>
              <a:xfrm>
                <a:off x="4899240" y="2226240"/>
                <a:ext cx="128160" cy="113040"/>
              </a:xfrm>
              <a:custGeom>
                <a:avLst/>
                <a:gdLst/>
                <a:ahLst/>
                <a:rect l="l" t="t" r="r" b="b"/>
                <a:pathLst>
                  <a:path w="360" h="318">
                    <a:moveTo>
                      <a:pt x="226" y="270"/>
                    </a:moveTo>
                    <a:cubicBezTo>
                      <a:pt x="232" y="300"/>
                      <a:pt x="258" y="318"/>
                      <a:pt x="288" y="318"/>
                    </a:cubicBezTo>
                    <a:cubicBezTo>
                      <a:pt x="312" y="318"/>
                      <a:pt x="328" y="302"/>
                      <a:pt x="340" y="280"/>
                    </a:cubicBezTo>
                    <a:cubicBezTo>
                      <a:pt x="352" y="254"/>
                      <a:pt x="360" y="212"/>
                      <a:pt x="360" y="210"/>
                    </a:cubicBezTo>
                    <a:cubicBezTo>
                      <a:pt x="360" y="202"/>
                      <a:pt x="354" y="202"/>
                      <a:pt x="352" y="202"/>
                    </a:cubicBezTo>
                    <a:cubicBezTo>
                      <a:pt x="346" y="202"/>
                      <a:pt x="344" y="206"/>
                      <a:pt x="342" y="216"/>
                    </a:cubicBezTo>
                    <a:cubicBezTo>
                      <a:pt x="332" y="254"/>
                      <a:pt x="320" y="302"/>
                      <a:pt x="290" y="302"/>
                    </a:cubicBezTo>
                    <a:cubicBezTo>
                      <a:pt x="276" y="302"/>
                      <a:pt x="268" y="294"/>
                      <a:pt x="268" y="270"/>
                    </a:cubicBezTo>
                    <a:cubicBezTo>
                      <a:pt x="268" y="254"/>
                      <a:pt x="276" y="222"/>
                      <a:pt x="282" y="196"/>
                    </a:cubicBezTo>
                    <a:cubicBezTo>
                      <a:pt x="289" y="171"/>
                      <a:pt x="295" y="147"/>
                      <a:pt x="302" y="122"/>
                    </a:cubicBezTo>
                    <a:cubicBezTo>
                      <a:pt x="304" y="110"/>
                      <a:pt x="310" y="84"/>
                      <a:pt x="314" y="74"/>
                    </a:cubicBezTo>
                    <a:cubicBezTo>
                      <a:pt x="318" y="58"/>
                      <a:pt x="324" y="30"/>
                      <a:pt x="324" y="26"/>
                    </a:cubicBezTo>
                    <a:cubicBezTo>
                      <a:pt x="324" y="14"/>
                      <a:pt x="314" y="8"/>
                      <a:pt x="304" y="8"/>
                    </a:cubicBezTo>
                    <a:cubicBezTo>
                      <a:pt x="300" y="8"/>
                      <a:pt x="282" y="8"/>
                      <a:pt x="276" y="32"/>
                    </a:cubicBezTo>
                    <a:cubicBezTo>
                      <a:pt x="264" y="84"/>
                      <a:pt x="232" y="206"/>
                      <a:pt x="224" y="244"/>
                    </a:cubicBezTo>
                    <a:cubicBezTo>
                      <a:pt x="224" y="246"/>
                      <a:pt x="196" y="302"/>
                      <a:pt x="144" y="302"/>
                    </a:cubicBezTo>
                    <a:cubicBezTo>
                      <a:pt x="108" y="302"/>
                      <a:pt x="100" y="270"/>
                      <a:pt x="100" y="244"/>
                    </a:cubicBezTo>
                    <a:cubicBezTo>
                      <a:pt x="100" y="206"/>
                      <a:pt x="120" y="150"/>
                      <a:pt x="138" y="102"/>
                    </a:cubicBezTo>
                    <a:cubicBezTo>
                      <a:pt x="146" y="80"/>
                      <a:pt x="150" y="70"/>
                      <a:pt x="150" y="58"/>
                    </a:cubicBezTo>
                    <a:cubicBezTo>
                      <a:pt x="150" y="26"/>
                      <a:pt x="128" y="0"/>
                      <a:pt x="92" y="0"/>
                    </a:cubicBezTo>
                    <a:cubicBezTo>
                      <a:pt x="26" y="0"/>
                      <a:pt x="0" y="102"/>
                      <a:pt x="0" y="108"/>
                    </a:cubicBezTo>
                    <a:cubicBezTo>
                      <a:pt x="0" y="114"/>
                      <a:pt x="6" y="114"/>
                      <a:pt x="8" y="114"/>
                    </a:cubicBezTo>
                    <a:cubicBezTo>
                      <a:pt x="16" y="114"/>
                      <a:pt x="16" y="114"/>
                      <a:pt x="20" y="102"/>
                    </a:cubicBezTo>
                    <a:cubicBezTo>
                      <a:pt x="36" y="40"/>
                      <a:pt x="64" y="16"/>
                      <a:pt x="90" y="16"/>
                    </a:cubicBezTo>
                    <a:cubicBezTo>
                      <a:pt x="96" y="16"/>
                      <a:pt x="108" y="16"/>
                      <a:pt x="108" y="38"/>
                    </a:cubicBezTo>
                    <a:cubicBezTo>
                      <a:pt x="108" y="56"/>
                      <a:pt x="100" y="76"/>
                      <a:pt x="96" y="86"/>
                    </a:cubicBezTo>
                    <a:cubicBezTo>
                      <a:pt x="70" y="156"/>
                      <a:pt x="56" y="200"/>
                      <a:pt x="56" y="234"/>
                    </a:cubicBezTo>
                    <a:cubicBezTo>
                      <a:pt x="56" y="300"/>
                      <a:pt x="104" y="318"/>
                      <a:pt x="142" y="318"/>
                    </a:cubicBezTo>
                    <a:cubicBezTo>
                      <a:pt x="188" y="318"/>
                      <a:pt x="214" y="286"/>
                      <a:pt x="226" y="27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6" name=""/>
              <p:cNvSpPr/>
              <p:nvPr/>
            </p:nvSpPr>
            <p:spPr>
              <a:xfrm>
                <a:off x="5050440" y="2148480"/>
                <a:ext cx="54720" cy="251280"/>
              </a:xfrm>
              <a:custGeom>
                <a:avLst/>
                <a:gdLst/>
                <a:ahLst/>
                <a:rect l="l" t="t" r="r" b="b"/>
                <a:pathLst>
                  <a:path w="156" h="702">
                    <a:moveTo>
                      <a:pt x="154" y="362"/>
                    </a:moveTo>
                    <a:cubicBezTo>
                      <a:pt x="156" y="354"/>
                      <a:pt x="156" y="352"/>
                      <a:pt x="156" y="350"/>
                    </a:cubicBezTo>
                    <a:cubicBezTo>
                      <a:pt x="156" y="348"/>
                      <a:pt x="156" y="346"/>
                      <a:pt x="154" y="338"/>
                    </a:cubicBezTo>
                    <a:cubicBezTo>
                      <a:pt x="113" y="231"/>
                      <a:pt x="71" y="123"/>
                      <a:pt x="30" y="16"/>
                    </a:cubicBezTo>
                    <a:cubicBezTo>
                      <a:pt x="26" y="4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16"/>
                      <a:pt x="0" y="16"/>
                      <a:pt x="4" y="24"/>
                    </a:cubicBezTo>
                    <a:cubicBezTo>
                      <a:pt x="45" y="133"/>
                      <a:pt x="87" y="241"/>
                      <a:pt x="128" y="350"/>
                    </a:cubicBezTo>
                    <a:cubicBezTo>
                      <a:pt x="87" y="459"/>
                      <a:pt x="45" y="567"/>
                      <a:pt x="4" y="676"/>
                    </a:cubicBezTo>
                    <a:cubicBezTo>
                      <a:pt x="0" y="682"/>
                      <a:pt x="0" y="684"/>
                      <a:pt x="0" y="688"/>
                    </a:cubicBezTo>
                    <a:cubicBezTo>
                      <a:pt x="0" y="696"/>
                      <a:pt x="6" y="702"/>
                      <a:pt x="14" y="702"/>
                    </a:cubicBezTo>
                    <a:cubicBezTo>
                      <a:pt x="24" y="702"/>
                      <a:pt x="26" y="694"/>
                      <a:pt x="30" y="688"/>
                    </a:cubicBezTo>
                    <a:cubicBezTo>
                      <a:pt x="71" y="579"/>
                      <a:pt x="113" y="471"/>
                      <a:pt x="154" y="36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7" name=""/>
              <p:cNvSpPr/>
              <p:nvPr/>
            </p:nvSpPr>
            <p:spPr>
              <a:xfrm>
                <a:off x="5219640" y="2244960"/>
                <a:ext cx="166320" cy="57600"/>
              </a:xfrm>
              <a:custGeom>
                <a:avLst/>
                <a:gdLst/>
                <a:ahLst/>
                <a:rect l="l" t="t" r="r" b="b"/>
                <a:pathLst>
                  <a:path w="466" h="164">
                    <a:moveTo>
                      <a:pt x="444" y="28"/>
                    </a:moveTo>
                    <a:cubicBezTo>
                      <a:pt x="454" y="28"/>
                      <a:pt x="466" y="28"/>
                      <a:pt x="466" y="14"/>
                    </a:cubicBezTo>
                    <a:cubicBezTo>
                      <a:pt x="466" y="0"/>
                      <a:pt x="454" y="0"/>
                      <a:pt x="444" y="0"/>
                    </a:cubicBezTo>
                    <a:cubicBezTo>
                      <a:pt x="303" y="0"/>
                      <a:pt x="163" y="0"/>
                      <a:pt x="22" y="0"/>
                    </a:cubicBezTo>
                    <a:cubicBezTo>
                      <a:pt x="12" y="0"/>
                      <a:pt x="0" y="0"/>
                      <a:pt x="0" y="14"/>
                    </a:cubicBezTo>
                    <a:cubicBezTo>
                      <a:pt x="0" y="28"/>
                      <a:pt x="12" y="28"/>
                      <a:pt x="24" y="28"/>
                    </a:cubicBezTo>
                    <a:cubicBezTo>
                      <a:pt x="164" y="28"/>
                      <a:pt x="304" y="28"/>
                      <a:pt x="444" y="28"/>
                    </a:cubicBezTo>
                    <a:moveTo>
                      <a:pt x="444" y="164"/>
                    </a:moveTo>
                    <a:cubicBezTo>
                      <a:pt x="454" y="164"/>
                      <a:pt x="466" y="164"/>
                      <a:pt x="466" y="150"/>
                    </a:cubicBezTo>
                    <a:cubicBezTo>
                      <a:pt x="466" y="136"/>
                      <a:pt x="454" y="136"/>
                      <a:pt x="444" y="136"/>
                    </a:cubicBezTo>
                    <a:cubicBezTo>
                      <a:pt x="304" y="136"/>
                      <a:pt x="164" y="136"/>
                      <a:pt x="24" y="136"/>
                    </a:cubicBezTo>
                    <a:cubicBezTo>
                      <a:pt x="12" y="136"/>
                      <a:pt x="0" y="136"/>
                      <a:pt x="0" y="150"/>
                    </a:cubicBezTo>
                    <a:cubicBezTo>
                      <a:pt x="0" y="164"/>
                      <a:pt x="12" y="164"/>
                      <a:pt x="22" y="164"/>
                    </a:cubicBezTo>
                    <a:cubicBezTo>
                      <a:pt x="163" y="164"/>
                      <a:pt x="303" y="164"/>
                      <a:pt x="444" y="1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8" name=""/>
              <p:cNvSpPr/>
              <p:nvPr/>
            </p:nvSpPr>
            <p:spPr>
              <a:xfrm>
                <a:off x="5735160" y="1998000"/>
                <a:ext cx="82080" cy="167040"/>
              </a:xfrm>
              <a:custGeom>
                <a:avLst/>
                <a:gdLst/>
                <a:ahLst/>
                <a:rect l="l" t="t" r="r" b="b"/>
                <a:pathLst>
                  <a:path w="232" h="468">
                    <a:moveTo>
                      <a:pt x="144" y="20"/>
                    </a:moveTo>
                    <a:cubicBezTo>
                      <a:pt x="144" y="2"/>
                      <a:pt x="144" y="0"/>
                      <a:pt x="128" y="0"/>
                    </a:cubicBezTo>
                    <a:cubicBezTo>
                      <a:pt x="84" y="46"/>
                      <a:pt x="22" y="46"/>
                      <a:pt x="0" y="46"/>
                    </a:cubicBezTo>
                    <a:cubicBezTo>
                      <a:pt x="0" y="53"/>
                      <a:pt x="0" y="61"/>
                      <a:pt x="0" y="68"/>
                    </a:cubicBezTo>
                    <a:cubicBezTo>
                      <a:pt x="14" y="68"/>
                      <a:pt x="56" y="68"/>
                      <a:pt x="92" y="50"/>
                    </a:cubicBezTo>
                    <a:cubicBezTo>
                      <a:pt x="92" y="171"/>
                      <a:pt x="92" y="293"/>
                      <a:pt x="92" y="414"/>
                    </a:cubicBezTo>
                    <a:cubicBezTo>
                      <a:pt x="92" y="438"/>
                      <a:pt x="90" y="448"/>
                      <a:pt x="26" y="448"/>
                    </a:cubicBezTo>
                    <a:cubicBezTo>
                      <a:pt x="19" y="448"/>
                      <a:pt x="11" y="448"/>
                      <a:pt x="4" y="448"/>
                    </a:cubicBezTo>
                    <a:cubicBezTo>
                      <a:pt x="4" y="455"/>
                      <a:pt x="4" y="461"/>
                      <a:pt x="4" y="468"/>
                    </a:cubicBezTo>
                    <a:cubicBezTo>
                      <a:pt x="30" y="466"/>
                      <a:pt x="90" y="466"/>
                      <a:pt x="118" y="466"/>
                    </a:cubicBezTo>
                    <a:cubicBezTo>
                      <a:pt x="146" y="466"/>
                      <a:pt x="208" y="466"/>
                      <a:pt x="232" y="468"/>
                    </a:cubicBezTo>
                    <a:cubicBezTo>
                      <a:pt x="232" y="461"/>
                      <a:pt x="232" y="455"/>
                      <a:pt x="232" y="448"/>
                    </a:cubicBezTo>
                    <a:cubicBezTo>
                      <a:pt x="225" y="448"/>
                      <a:pt x="217" y="448"/>
                      <a:pt x="210" y="448"/>
                    </a:cubicBezTo>
                    <a:cubicBezTo>
                      <a:pt x="146" y="448"/>
                      <a:pt x="144" y="440"/>
                      <a:pt x="144" y="414"/>
                    </a:cubicBezTo>
                    <a:cubicBezTo>
                      <a:pt x="144" y="283"/>
                      <a:pt x="144" y="151"/>
                      <a:pt x="144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9" name=""/>
              <p:cNvSpPr/>
              <p:nvPr/>
            </p:nvSpPr>
            <p:spPr>
              <a:xfrm>
                <a:off x="5502600" y="2269440"/>
                <a:ext cx="545040" cy="8640"/>
              </a:xfrm>
              <a:custGeom>
                <a:avLst/>
                <a:gdLst/>
                <a:ahLst/>
                <a:rect l="l" t="t" r="r" b="b"/>
                <a:pathLst>
                  <a:path w="1518" h="28">
                    <a:moveTo>
                      <a:pt x="0" y="0"/>
                    </a:moveTo>
                    <a:cubicBezTo>
                      <a:pt x="506" y="0"/>
                      <a:pt x="1012" y="0"/>
                      <a:pt x="1518" y="0"/>
                    </a:cubicBezTo>
                    <a:cubicBezTo>
                      <a:pt x="1518" y="9"/>
                      <a:pt x="1518" y="19"/>
                      <a:pt x="1518" y="28"/>
                    </a:cubicBezTo>
                    <a:cubicBezTo>
                      <a:pt x="1012" y="28"/>
                      <a:pt x="506" y="28"/>
                      <a:pt x="0" y="28"/>
                    </a:cubicBezTo>
                    <a:cubicBezTo>
                      <a:pt x="0" y="19"/>
                      <a:pt x="0" y="9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0" name=""/>
              <p:cNvSpPr/>
              <p:nvPr/>
            </p:nvSpPr>
            <p:spPr>
              <a:xfrm>
                <a:off x="5521320" y="2319840"/>
                <a:ext cx="195840" cy="252000"/>
              </a:xfrm>
              <a:custGeom>
                <a:avLst/>
                <a:gdLst/>
                <a:ahLst/>
                <a:rect l="l" t="t" r="r" b="b"/>
                <a:pathLst>
                  <a:path w="548" h="704">
                    <a:moveTo>
                      <a:pt x="222" y="630"/>
                    </a:moveTo>
                    <a:cubicBezTo>
                      <a:pt x="181" y="539"/>
                      <a:pt x="139" y="447"/>
                      <a:pt x="98" y="356"/>
                    </a:cubicBezTo>
                    <a:cubicBezTo>
                      <a:pt x="94" y="346"/>
                      <a:pt x="90" y="346"/>
                      <a:pt x="88" y="346"/>
                    </a:cubicBezTo>
                    <a:cubicBezTo>
                      <a:pt x="86" y="346"/>
                      <a:pt x="84" y="346"/>
                      <a:pt x="76" y="350"/>
                    </a:cubicBezTo>
                    <a:cubicBezTo>
                      <a:pt x="53" y="367"/>
                      <a:pt x="31" y="385"/>
                      <a:pt x="8" y="402"/>
                    </a:cubicBezTo>
                    <a:cubicBezTo>
                      <a:pt x="0" y="408"/>
                      <a:pt x="0" y="410"/>
                      <a:pt x="0" y="412"/>
                    </a:cubicBezTo>
                    <a:cubicBezTo>
                      <a:pt x="0" y="416"/>
                      <a:pt x="2" y="420"/>
                      <a:pt x="6" y="420"/>
                    </a:cubicBezTo>
                    <a:cubicBezTo>
                      <a:pt x="10" y="420"/>
                      <a:pt x="22" y="410"/>
                      <a:pt x="30" y="404"/>
                    </a:cubicBezTo>
                    <a:cubicBezTo>
                      <a:pt x="34" y="402"/>
                      <a:pt x="46" y="394"/>
                      <a:pt x="54" y="388"/>
                    </a:cubicBezTo>
                    <a:cubicBezTo>
                      <a:pt x="100" y="489"/>
                      <a:pt x="146" y="591"/>
                      <a:pt x="192" y="692"/>
                    </a:cubicBezTo>
                    <a:cubicBezTo>
                      <a:pt x="196" y="704"/>
                      <a:pt x="200" y="704"/>
                      <a:pt x="206" y="704"/>
                    </a:cubicBezTo>
                    <a:cubicBezTo>
                      <a:pt x="216" y="704"/>
                      <a:pt x="220" y="700"/>
                      <a:pt x="224" y="690"/>
                    </a:cubicBezTo>
                    <a:cubicBezTo>
                      <a:pt x="331" y="469"/>
                      <a:pt x="437" y="249"/>
                      <a:pt x="544" y="28"/>
                    </a:cubicBezTo>
                    <a:cubicBezTo>
                      <a:pt x="548" y="20"/>
                      <a:pt x="548" y="16"/>
                      <a:pt x="548" y="14"/>
                    </a:cubicBezTo>
                    <a:cubicBezTo>
                      <a:pt x="548" y="8"/>
                      <a:pt x="542" y="0"/>
                      <a:pt x="534" y="0"/>
                    </a:cubicBezTo>
                    <a:cubicBezTo>
                      <a:pt x="528" y="0"/>
                      <a:pt x="524" y="4"/>
                      <a:pt x="518" y="16"/>
                    </a:cubicBezTo>
                    <a:cubicBezTo>
                      <a:pt x="419" y="221"/>
                      <a:pt x="321" y="425"/>
                      <a:pt x="222" y="63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1" name=""/>
              <p:cNvSpPr/>
              <p:nvPr/>
            </p:nvSpPr>
            <p:spPr>
              <a:xfrm>
                <a:off x="5713560" y="2319840"/>
                <a:ext cx="334080" cy="8640"/>
              </a:xfrm>
              <a:custGeom>
                <a:avLst/>
                <a:gdLst/>
                <a:ahLst/>
                <a:rect l="l" t="t" r="r" b="b"/>
                <a:pathLst>
                  <a:path w="932" h="28">
                    <a:moveTo>
                      <a:pt x="0" y="0"/>
                    </a:moveTo>
                    <a:cubicBezTo>
                      <a:pt x="311" y="0"/>
                      <a:pt x="621" y="0"/>
                      <a:pt x="932" y="0"/>
                    </a:cubicBezTo>
                    <a:cubicBezTo>
                      <a:pt x="932" y="9"/>
                      <a:pt x="932" y="19"/>
                      <a:pt x="932" y="28"/>
                    </a:cubicBezTo>
                    <a:cubicBezTo>
                      <a:pt x="621" y="28"/>
                      <a:pt x="311" y="28"/>
                      <a:pt x="0" y="28"/>
                    </a:cubicBezTo>
                    <a:cubicBezTo>
                      <a:pt x="0" y="19"/>
                      <a:pt x="0" y="9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2" name=""/>
              <p:cNvSpPr/>
              <p:nvPr/>
            </p:nvSpPr>
            <p:spPr>
              <a:xfrm>
                <a:off x="5723640" y="2352960"/>
                <a:ext cx="211680" cy="171360"/>
              </a:xfrm>
              <a:custGeom>
                <a:avLst/>
                <a:gdLst/>
                <a:ahLst/>
                <a:rect l="l" t="t" r="r" b="b"/>
                <a:pathLst>
                  <a:path w="592" h="480">
                    <a:moveTo>
                      <a:pt x="504" y="74"/>
                    </a:moveTo>
                    <a:cubicBezTo>
                      <a:pt x="510" y="44"/>
                      <a:pt x="524" y="24"/>
                      <a:pt x="580" y="22"/>
                    </a:cubicBezTo>
                    <a:cubicBezTo>
                      <a:pt x="582" y="22"/>
                      <a:pt x="592" y="20"/>
                      <a:pt x="592" y="8"/>
                    </a:cubicBezTo>
                    <a:cubicBezTo>
                      <a:pt x="592" y="6"/>
                      <a:pt x="592" y="0"/>
                      <a:pt x="582" y="0"/>
                    </a:cubicBezTo>
                    <a:cubicBezTo>
                      <a:pt x="560" y="0"/>
                      <a:pt x="534" y="2"/>
                      <a:pt x="512" y="2"/>
                    </a:cubicBezTo>
                    <a:cubicBezTo>
                      <a:pt x="488" y="2"/>
                      <a:pt x="462" y="0"/>
                      <a:pt x="440" y="0"/>
                    </a:cubicBezTo>
                    <a:cubicBezTo>
                      <a:pt x="436" y="0"/>
                      <a:pt x="426" y="0"/>
                      <a:pt x="426" y="14"/>
                    </a:cubicBezTo>
                    <a:cubicBezTo>
                      <a:pt x="426" y="22"/>
                      <a:pt x="434" y="22"/>
                      <a:pt x="440" y="22"/>
                    </a:cubicBezTo>
                    <a:cubicBezTo>
                      <a:pt x="480" y="22"/>
                      <a:pt x="488" y="36"/>
                      <a:pt x="488" y="52"/>
                    </a:cubicBezTo>
                    <a:cubicBezTo>
                      <a:pt x="488" y="54"/>
                      <a:pt x="486" y="64"/>
                      <a:pt x="486" y="66"/>
                    </a:cubicBezTo>
                    <a:cubicBezTo>
                      <a:pt x="459" y="171"/>
                      <a:pt x="433" y="275"/>
                      <a:pt x="406" y="380"/>
                    </a:cubicBezTo>
                    <a:cubicBezTo>
                      <a:pt x="355" y="257"/>
                      <a:pt x="303" y="135"/>
                      <a:pt x="252" y="12"/>
                    </a:cubicBezTo>
                    <a:cubicBezTo>
                      <a:pt x="246" y="0"/>
                      <a:pt x="244" y="0"/>
                      <a:pt x="228" y="0"/>
                    </a:cubicBezTo>
                    <a:cubicBezTo>
                      <a:pt x="197" y="0"/>
                      <a:pt x="165" y="0"/>
                      <a:pt x="134" y="0"/>
                    </a:cubicBezTo>
                    <a:cubicBezTo>
                      <a:pt x="120" y="0"/>
                      <a:pt x="114" y="0"/>
                      <a:pt x="114" y="14"/>
                    </a:cubicBezTo>
                    <a:cubicBezTo>
                      <a:pt x="114" y="22"/>
                      <a:pt x="120" y="22"/>
                      <a:pt x="134" y="22"/>
                    </a:cubicBezTo>
                    <a:cubicBezTo>
                      <a:pt x="138" y="22"/>
                      <a:pt x="182" y="22"/>
                      <a:pt x="182" y="28"/>
                    </a:cubicBezTo>
                    <a:cubicBezTo>
                      <a:pt x="151" y="153"/>
                      <a:pt x="119" y="279"/>
                      <a:pt x="88" y="404"/>
                    </a:cubicBezTo>
                    <a:cubicBezTo>
                      <a:pt x="80" y="432"/>
                      <a:pt x="68" y="456"/>
                      <a:pt x="12" y="458"/>
                    </a:cubicBezTo>
                    <a:cubicBezTo>
                      <a:pt x="8" y="458"/>
                      <a:pt x="0" y="458"/>
                      <a:pt x="0" y="472"/>
                    </a:cubicBezTo>
                    <a:cubicBezTo>
                      <a:pt x="0" y="476"/>
                      <a:pt x="4" y="480"/>
                      <a:pt x="8" y="480"/>
                    </a:cubicBezTo>
                    <a:cubicBezTo>
                      <a:pt x="32" y="480"/>
                      <a:pt x="56" y="478"/>
                      <a:pt x="78" y="478"/>
                    </a:cubicBezTo>
                    <a:cubicBezTo>
                      <a:pt x="102" y="478"/>
                      <a:pt x="128" y="480"/>
                      <a:pt x="152" y="480"/>
                    </a:cubicBezTo>
                    <a:cubicBezTo>
                      <a:pt x="154" y="480"/>
                      <a:pt x="164" y="480"/>
                      <a:pt x="164" y="466"/>
                    </a:cubicBezTo>
                    <a:cubicBezTo>
                      <a:pt x="164" y="458"/>
                      <a:pt x="158" y="458"/>
                      <a:pt x="150" y="458"/>
                    </a:cubicBezTo>
                    <a:cubicBezTo>
                      <a:pt x="110" y="456"/>
                      <a:pt x="104" y="440"/>
                      <a:pt x="104" y="426"/>
                    </a:cubicBezTo>
                    <a:cubicBezTo>
                      <a:pt x="104" y="422"/>
                      <a:pt x="104" y="418"/>
                      <a:pt x="106" y="410"/>
                    </a:cubicBezTo>
                    <a:cubicBezTo>
                      <a:pt x="137" y="287"/>
                      <a:pt x="169" y="163"/>
                      <a:pt x="200" y="40"/>
                    </a:cubicBezTo>
                    <a:cubicBezTo>
                      <a:pt x="202" y="44"/>
                      <a:pt x="202" y="44"/>
                      <a:pt x="206" y="52"/>
                    </a:cubicBezTo>
                    <a:cubicBezTo>
                      <a:pt x="264" y="190"/>
                      <a:pt x="322" y="328"/>
                      <a:pt x="380" y="466"/>
                    </a:cubicBezTo>
                    <a:cubicBezTo>
                      <a:pt x="386" y="478"/>
                      <a:pt x="388" y="480"/>
                      <a:pt x="394" y="480"/>
                    </a:cubicBezTo>
                    <a:cubicBezTo>
                      <a:pt x="402" y="480"/>
                      <a:pt x="402" y="478"/>
                      <a:pt x="406" y="464"/>
                    </a:cubicBezTo>
                    <a:cubicBezTo>
                      <a:pt x="439" y="334"/>
                      <a:pt x="471" y="204"/>
                      <a:pt x="504" y="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3" name=""/>
              <p:cNvSpPr/>
              <p:nvPr/>
            </p:nvSpPr>
            <p:spPr>
              <a:xfrm>
                <a:off x="5925240" y="2485440"/>
                <a:ext cx="101520" cy="78480"/>
              </a:xfrm>
              <a:custGeom>
                <a:avLst/>
                <a:gdLst/>
                <a:ahLst/>
                <a:rect l="l" t="t" r="r" b="b"/>
                <a:pathLst>
                  <a:path w="286" h="222">
                    <a:moveTo>
                      <a:pt x="184" y="136"/>
                    </a:moveTo>
                    <a:cubicBezTo>
                      <a:pt x="182" y="146"/>
                      <a:pt x="180" y="156"/>
                      <a:pt x="178" y="166"/>
                    </a:cubicBezTo>
                    <a:cubicBezTo>
                      <a:pt x="168" y="182"/>
                      <a:pt x="148" y="208"/>
                      <a:pt x="118" y="208"/>
                    </a:cubicBezTo>
                    <a:cubicBezTo>
                      <a:pt x="84" y="208"/>
                      <a:pt x="84" y="176"/>
                      <a:pt x="84" y="166"/>
                    </a:cubicBezTo>
                    <a:cubicBezTo>
                      <a:pt x="84" y="138"/>
                      <a:pt x="98" y="102"/>
                      <a:pt x="112" y="66"/>
                    </a:cubicBezTo>
                    <a:cubicBezTo>
                      <a:pt x="116" y="58"/>
                      <a:pt x="118" y="50"/>
                      <a:pt x="118" y="42"/>
                    </a:cubicBezTo>
                    <a:cubicBezTo>
                      <a:pt x="118" y="16"/>
                      <a:pt x="96" y="0"/>
                      <a:pt x="72" y="0"/>
                    </a:cubicBezTo>
                    <a:cubicBezTo>
                      <a:pt x="22" y="0"/>
                      <a:pt x="0" y="66"/>
                      <a:pt x="0" y="74"/>
                    </a:cubicBezTo>
                    <a:cubicBezTo>
                      <a:pt x="0" y="82"/>
                      <a:pt x="6" y="82"/>
                      <a:pt x="8" y="82"/>
                    </a:cubicBezTo>
                    <a:cubicBezTo>
                      <a:pt x="16" y="82"/>
                      <a:pt x="16" y="78"/>
                      <a:pt x="18" y="74"/>
                    </a:cubicBezTo>
                    <a:cubicBezTo>
                      <a:pt x="30" y="34"/>
                      <a:pt x="50" y="14"/>
                      <a:pt x="70" y="14"/>
                    </a:cubicBezTo>
                    <a:cubicBezTo>
                      <a:pt x="78" y="14"/>
                      <a:pt x="82" y="18"/>
                      <a:pt x="82" y="30"/>
                    </a:cubicBezTo>
                    <a:cubicBezTo>
                      <a:pt x="82" y="42"/>
                      <a:pt x="78" y="52"/>
                      <a:pt x="74" y="64"/>
                    </a:cubicBezTo>
                    <a:cubicBezTo>
                      <a:pt x="46" y="132"/>
                      <a:pt x="46" y="146"/>
                      <a:pt x="46" y="158"/>
                    </a:cubicBezTo>
                    <a:cubicBezTo>
                      <a:pt x="46" y="168"/>
                      <a:pt x="46" y="190"/>
                      <a:pt x="64" y="206"/>
                    </a:cubicBezTo>
                    <a:cubicBezTo>
                      <a:pt x="80" y="218"/>
                      <a:pt x="98" y="222"/>
                      <a:pt x="116" y="222"/>
                    </a:cubicBezTo>
                    <a:cubicBezTo>
                      <a:pt x="146" y="222"/>
                      <a:pt x="164" y="204"/>
                      <a:pt x="180" y="188"/>
                    </a:cubicBezTo>
                    <a:cubicBezTo>
                      <a:pt x="190" y="220"/>
                      <a:pt x="224" y="222"/>
                      <a:pt x="230" y="222"/>
                    </a:cubicBezTo>
                    <a:cubicBezTo>
                      <a:pt x="246" y="222"/>
                      <a:pt x="258" y="212"/>
                      <a:pt x="268" y="196"/>
                    </a:cubicBezTo>
                    <a:cubicBezTo>
                      <a:pt x="278" y="176"/>
                      <a:pt x="286" y="148"/>
                      <a:pt x="286" y="146"/>
                    </a:cubicBezTo>
                    <a:cubicBezTo>
                      <a:pt x="286" y="140"/>
                      <a:pt x="281" y="142"/>
                      <a:pt x="278" y="140"/>
                    </a:cubicBezTo>
                    <a:cubicBezTo>
                      <a:pt x="270" y="140"/>
                      <a:pt x="270" y="142"/>
                      <a:pt x="266" y="156"/>
                    </a:cubicBezTo>
                    <a:cubicBezTo>
                      <a:pt x="260" y="178"/>
                      <a:pt x="252" y="208"/>
                      <a:pt x="230" y="208"/>
                    </a:cubicBezTo>
                    <a:cubicBezTo>
                      <a:pt x="218" y="208"/>
                      <a:pt x="214" y="196"/>
                      <a:pt x="214" y="184"/>
                    </a:cubicBezTo>
                    <a:cubicBezTo>
                      <a:pt x="214" y="176"/>
                      <a:pt x="218" y="158"/>
                      <a:pt x="222" y="144"/>
                    </a:cubicBezTo>
                    <a:cubicBezTo>
                      <a:pt x="226" y="132"/>
                      <a:pt x="230" y="112"/>
                      <a:pt x="232" y="100"/>
                    </a:cubicBezTo>
                    <a:cubicBezTo>
                      <a:pt x="236" y="85"/>
                      <a:pt x="240" y="71"/>
                      <a:pt x="244" y="56"/>
                    </a:cubicBezTo>
                    <a:cubicBezTo>
                      <a:pt x="246" y="44"/>
                      <a:pt x="252" y="22"/>
                      <a:pt x="252" y="20"/>
                    </a:cubicBezTo>
                    <a:cubicBezTo>
                      <a:pt x="252" y="10"/>
                      <a:pt x="244" y="4"/>
                      <a:pt x="236" y="4"/>
                    </a:cubicBezTo>
                    <a:cubicBezTo>
                      <a:pt x="218" y="4"/>
                      <a:pt x="214" y="18"/>
                      <a:pt x="210" y="34"/>
                    </a:cubicBezTo>
                    <a:cubicBezTo>
                      <a:pt x="201" y="68"/>
                      <a:pt x="193" y="102"/>
                      <a:pt x="184" y="13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4" name=""/>
              <p:cNvSpPr/>
              <p:nvPr/>
            </p:nvSpPr>
            <p:spPr>
              <a:xfrm>
                <a:off x="6104520" y="2148480"/>
                <a:ext cx="57600" cy="251280"/>
              </a:xfrm>
              <a:custGeom>
                <a:avLst/>
                <a:gdLst/>
                <a:ahLst/>
                <a:rect l="l" t="t" r="r" b="b"/>
                <a:pathLst>
                  <a:path w="164" h="702">
                    <a:moveTo>
                      <a:pt x="164" y="694"/>
                    </a:moveTo>
                    <a:cubicBezTo>
                      <a:pt x="164" y="692"/>
                      <a:pt x="164" y="692"/>
                      <a:pt x="152" y="680"/>
                    </a:cubicBezTo>
                    <a:cubicBezTo>
                      <a:pt x="64" y="590"/>
                      <a:pt x="42" y="458"/>
                      <a:pt x="42" y="350"/>
                    </a:cubicBezTo>
                    <a:cubicBezTo>
                      <a:pt x="42" y="228"/>
                      <a:pt x="68" y="106"/>
                      <a:pt x="154" y="18"/>
                    </a:cubicBezTo>
                    <a:cubicBezTo>
                      <a:pt x="164" y="10"/>
                      <a:pt x="164" y="8"/>
                      <a:pt x="164" y="6"/>
                    </a:cubicBezTo>
                    <a:cubicBezTo>
                      <a:pt x="164" y="2"/>
                      <a:pt x="160" y="0"/>
                      <a:pt x="156" y="0"/>
                    </a:cubicBezTo>
                    <a:cubicBezTo>
                      <a:pt x="150" y="0"/>
                      <a:pt x="86" y="46"/>
                      <a:pt x="44" y="136"/>
                    </a:cubicBezTo>
                    <a:cubicBezTo>
                      <a:pt x="8" y="214"/>
                      <a:pt x="0" y="292"/>
                      <a:pt x="0" y="350"/>
                    </a:cubicBezTo>
                    <a:cubicBezTo>
                      <a:pt x="0" y="406"/>
                      <a:pt x="8" y="490"/>
                      <a:pt x="46" y="570"/>
                    </a:cubicBezTo>
                    <a:cubicBezTo>
                      <a:pt x="88" y="656"/>
                      <a:pt x="150" y="702"/>
                      <a:pt x="156" y="702"/>
                    </a:cubicBezTo>
                    <a:cubicBezTo>
                      <a:pt x="160" y="702"/>
                      <a:pt x="164" y="700"/>
                      <a:pt x="164" y="69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5" name=""/>
              <p:cNvSpPr/>
              <p:nvPr/>
            </p:nvSpPr>
            <p:spPr>
              <a:xfrm>
                <a:off x="6190200" y="2162160"/>
                <a:ext cx="91440" cy="177120"/>
              </a:xfrm>
              <a:custGeom>
                <a:avLst/>
                <a:gdLst/>
                <a:ahLst/>
                <a:rect l="l" t="t" r="r" b="b"/>
                <a:pathLst>
                  <a:path w="258" h="496">
                    <a:moveTo>
                      <a:pt x="134" y="8"/>
                    </a:moveTo>
                    <a:cubicBezTo>
                      <a:pt x="131" y="5"/>
                      <a:pt x="134" y="0"/>
                      <a:pt x="124" y="0"/>
                    </a:cubicBezTo>
                    <a:cubicBezTo>
                      <a:pt x="108" y="0"/>
                      <a:pt x="58" y="6"/>
                      <a:pt x="40" y="8"/>
                    </a:cubicBezTo>
                    <a:cubicBezTo>
                      <a:pt x="34" y="8"/>
                      <a:pt x="26" y="8"/>
                      <a:pt x="26" y="22"/>
                    </a:cubicBezTo>
                    <a:cubicBezTo>
                      <a:pt x="26" y="30"/>
                      <a:pt x="32" y="30"/>
                      <a:pt x="42" y="30"/>
                    </a:cubicBezTo>
                    <a:cubicBezTo>
                      <a:pt x="76" y="30"/>
                      <a:pt x="78" y="34"/>
                      <a:pt x="78" y="42"/>
                    </a:cubicBezTo>
                    <a:cubicBezTo>
                      <a:pt x="78" y="46"/>
                      <a:pt x="72" y="70"/>
                      <a:pt x="68" y="86"/>
                    </a:cubicBezTo>
                    <a:cubicBezTo>
                      <a:pt x="49" y="162"/>
                      <a:pt x="29" y="238"/>
                      <a:pt x="10" y="314"/>
                    </a:cubicBezTo>
                    <a:cubicBezTo>
                      <a:pt x="2" y="350"/>
                      <a:pt x="0" y="360"/>
                      <a:pt x="0" y="386"/>
                    </a:cubicBezTo>
                    <a:cubicBezTo>
                      <a:pt x="0" y="452"/>
                      <a:pt x="36" y="496"/>
                      <a:pt x="88" y="496"/>
                    </a:cubicBezTo>
                    <a:cubicBezTo>
                      <a:pt x="172" y="496"/>
                      <a:pt x="258" y="392"/>
                      <a:pt x="258" y="290"/>
                    </a:cubicBezTo>
                    <a:cubicBezTo>
                      <a:pt x="258" y="226"/>
                      <a:pt x="220" y="178"/>
                      <a:pt x="164" y="178"/>
                    </a:cubicBezTo>
                    <a:cubicBezTo>
                      <a:pt x="132" y="178"/>
                      <a:pt x="104" y="198"/>
                      <a:pt x="82" y="220"/>
                    </a:cubicBezTo>
                    <a:cubicBezTo>
                      <a:pt x="99" y="149"/>
                      <a:pt x="117" y="79"/>
                      <a:pt x="134" y="8"/>
                    </a:cubicBezTo>
                    <a:moveTo>
                      <a:pt x="68" y="274"/>
                    </a:moveTo>
                    <a:cubicBezTo>
                      <a:pt x="72" y="258"/>
                      <a:pt x="72" y="256"/>
                      <a:pt x="78" y="250"/>
                    </a:cubicBezTo>
                    <a:cubicBezTo>
                      <a:pt x="112" y="204"/>
                      <a:pt x="144" y="194"/>
                      <a:pt x="162" y="194"/>
                    </a:cubicBezTo>
                    <a:cubicBezTo>
                      <a:pt x="188" y="194"/>
                      <a:pt x="208" y="214"/>
                      <a:pt x="208" y="260"/>
                    </a:cubicBezTo>
                    <a:cubicBezTo>
                      <a:pt x="208" y="300"/>
                      <a:pt x="184" y="382"/>
                      <a:pt x="172" y="408"/>
                    </a:cubicBezTo>
                    <a:cubicBezTo>
                      <a:pt x="148" y="456"/>
                      <a:pt x="116" y="480"/>
                      <a:pt x="88" y="480"/>
                    </a:cubicBezTo>
                    <a:cubicBezTo>
                      <a:pt x="64" y="480"/>
                      <a:pt x="42" y="462"/>
                      <a:pt x="42" y="410"/>
                    </a:cubicBezTo>
                    <a:cubicBezTo>
                      <a:pt x="42" y="396"/>
                      <a:pt x="42" y="382"/>
                      <a:pt x="52" y="338"/>
                    </a:cubicBezTo>
                    <a:cubicBezTo>
                      <a:pt x="57" y="317"/>
                      <a:pt x="63" y="295"/>
                      <a:pt x="68" y="2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6" name=""/>
              <p:cNvSpPr/>
              <p:nvPr/>
            </p:nvSpPr>
            <p:spPr>
              <a:xfrm>
                <a:off x="6358680" y="2148480"/>
                <a:ext cx="8640" cy="251280"/>
              </a:xfrm>
              <a:custGeom>
                <a:avLst/>
                <a:gdLst/>
                <a:ahLst/>
                <a:rect l="l" t="t" r="r" b="b"/>
                <a:pathLst>
                  <a:path w="28" h="702">
                    <a:moveTo>
                      <a:pt x="28" y="24"/>
                    </a:moveTo>
                    <a:cubicBezTo>
                      <a:pt x="28" y="12"/>
                      <a:pt x="28" y="0"/>
                      <a:pt x="14" y="0"/>
                    </a:cubicBezTo>
                    <a:cubicBezTo>
                      <a:pt x="0" y="0"/>
                      <a:pt x="0" y="12"/>
                      <a:pt x="0" y="24"/>
                    </a:cubicBezTo>
                    <a:cubicBezTo>
                      <a:pt x="0" y="241"/>
                      <a:pt x="0" y="459"/>
                      <a:pt x="0" y="676"/>
                    </a:cubicBezTo>
                    <a:cubicBezTo>
                      <a:pt x="0" y="690"/>
                      <a:pt x="0" y="702"/>
                      <a:pt x="14" y="702"/>
                    </a:cubicBezTo>
                    <a:cubicBezTo>
                      <a:pt x="28" y="702"/>
                      <a:pt x="28" y="690"/>
                      <a:pt x="28" y="676"/>
                    </a:cubicBezTo>
                    <a:cubicBezTo>
                      <a:pt x="28" y="459"/>
                      <a:pt x="28" y="241"/>
                      <a:pt x="28" y="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7" name=""/>
              <p:cNvSpPr/>
              <p:nvPr/>
            </p:nvSpPr>
            <p:spPr>
              <a:xfrm>
                <a:off x="6409080" y="2169360"/>
                <a:ext cx="105120" cy="172800"/>
              </a:xfrm>
              <a:custGeom>
                <a:avLst/>
                <a:gdLst/>
                <a:ahLst/>
                <a:rect l="l" t="t" r="r" b="b"/>
                <a:pathLst>
                  <a:path w="296" h="484">
                    <a:moveTo>
                      <a:pt x="296" y="244"/>
                    </a:moveTo>
                    <a:cubicBezTo>
                      <a:pt x="296" y="188"/>
                      <a:pt x="292" y="130"/>
                      <a:pt x="268" y="78"/>
                    </a:cubicBezTo>
                    <a:cubicBezTo>
                      <a:pt x="234" y="12"/>
                      <a:pt x="178" y="0"/>
                      <a:pt x="148" y="0"/>
                    </a:cubicBezTo>
                    <a:cubicBezTo>
                      <a:pt x="106" y="0"/>
                      <a:pt x="54" y="18"/>
                      <a:pt x="26" y="84"/>
                    </a:cubicBezTo>
                    <a:cubicBezTo>
                      <a:pt x="2" y="132"/>
                      <a:pt x="0" y="188"/>
                      <a:pt x="0" y="244"/>
                    </a:cubicBezTo>
                    <a:cubicBezTo>
                      <a:pt x="0" y="296"/>
                      <a:pt x="2" y="360"/>
                      <a:pt x="32" y="412"/>
                    </a:cubicBezTo>
                    <a:cubicBezTo>
                      <a:pt x="62" y="470"/>
                      <a:pt x="112" y="484"/>
                      <a:pt x="148" y="484"/>
                    </a:cubicBezTo>
                    <a:cubicBezTo>
                      <a:pt x="184" y="484"/>
                      <a:pt x="238" y="468"/>
                      <a:pt x="270" y="402"/>
                    </a:cubicBezTo>
                    <a:cubicBezTo>
                      <a:pt x="292" y="354"/>
                      <a:pt x="296" y="298"/>
                      <a:pt x="296" y="244"/>
                    </a:cubicBezTo>
                    <a:moveTo>
                      <a:pt x="148" y="468"/>
                    </a:moveTo>
                    <a:cubicBezTo>
                      <a:pt x="120" y="468"/>
                      <a:pt x="78" y="450"/>
                      <a:pt x="66" y="384"/>
                    </a:cubicBezTo>
                    <a:cubicBezTo>
                      <a:pt x="58" y="340"/>
                      <a:pt x="58" y="276"/>
                      <a:pt x="58" y="234"/>
                    </a:cubicBezTo>
                    <a:cubicBezTo>
                      <a:pt x="58" y="190"/>
                      <a:pt x="58" y="144"/>
                      <a:pt x="64" y="106"/>
                    </a:cubicBezTo>
                    <a:cubicBezTo>
                      <a:pt x="76" y="22"/>
                      <a:pt x="130" y="16"/>
                      <a:pt x="148" y="16"/>
                    </a:cubicBezTo>
                    <a:cubicBezTo>
                      <a:pt x="170" y="16"/>
                      <a:pt x="216" y="28"/>
                      <a:pt x="230" y="98"/>
                    </a:cubicBezTo>
                    <a:cubicBezTo>
                      <a:pt x="236" y="138"/>
                      <a:pt x="236" y="190"/>
                      <a:pt x="236" y="234"/>
                    </a:cubicBezTo>
                    <a:cubicBezTo>
                      <a:pt x="236" y="288"/>
                      <a:pt x="236" y="336"/>
                      <a:pt x="230" y="380"/>
                    </a:cubicBezTo>
                    <a:cubicBezTo>
                      <a:pt x="218" y="446"/>
                      <a:pt x="178" y="468"/>
                      <a:pt x="148" y="46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8" name=""/>
              <p:cNvSpPr/>
              <p:nvPr/>
            </p:nvSpPr>
            <p:spPr>
              <a:xfrm>
                <a:off x="6539400" y="2148480"/>
                <a:ext cx="54720" cy="251280"/>
              </a:xfrm>
              <a:custGeom>
                <a:avLst/>
                <a:gdLst/>
                <a:ahLst/>
                <a:rect l="l" t="t" r="r" b="b"/>
                <a:pathLst>
                  <a:path w="156" h="702">
                    <a:moveTo>
                      <a:pt x="154" y="362"/>
                    </a:moveTo>
                    <a:cubicBezTo>
                      <a:pt x="156" y="354"/>
                      <a:pt x="156" y="352"/>
                      <a:pt x="156" y="350"/>
                    </a:cubicBezTo>
                    <a:cubicBezTo>
                      <a:pt x="156" y="348"/>
                      <a:pt x="156" y="346"/>
                      <a:pt x="154" y="338"/>
                    </a:cubicBezTo>
                    <a:cubicBezTo>
                      <a:pt x="113" y="231"/>
                      <a:pt x="71" y="123"/>
                      <a:pt x="30" y="16"/>
                    </a:cubicBezTo>
                    <a:cubicBezTo>
                      <a:pt x="26" y="4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16"/>
                      <a:pt x="0" y="16"/>
                      <a:pt x="4" y="24"/>
                    </a:cubicBezTo>
                    <a:cubicBezTo>
                      <a:pt x="45" y="133"/>
                      <a:pt x="87" y="241"/>
                      <a:pt x="128" y="350"/>
                    </a:cubicBezTo>
                    <a:cubicBezTo>
                      <a:pt x="87" y="459"/>
                      <a:pt x="45" y="567"/>
                      <a:pt x="4" y="676"/>
                    </a:cubicBezTo>
                    <a:cubicBezTo>
                      <a:pt x="0" y="682"/>
                      <a:pt x="0" y="684"/>
                      <a:pt x="0" y="688"/>
                    </a:cubicBezTo>
                    <a:cubicBezTo>
                      <a:pt x="0" y="696"/>
                      <a:pt x="6" y="702"/>
                      <a:pt x="14" y="702"/>
                    </a:cubicBezTo>
                    <a:cubicBezTo>
                      <a:pt x="24" y="702"/>
                      <a:pt x="26" y="694"/>
                      <a:pt x="28" y="688"/>
                    </a:cubicBezTo>
                    <a:cubicBezTo>
                      <a:pt x="70" y="579"/>
                      <a:pt x="112" y="471"/>
                      <a:pt x="154" y="36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9" name=""/>
              <p:cNvSpPr/>
              <p:nvPr/>
            </p:nvSpPr>
            <p:spPr>
              <a:xfrm>
                <a:off x="6696360" y="2148480"/>
                <a:ext cx="8640" cy="251280"/>
              </a:xfrm>
              <a:custGeom>
                <a:avLst/>
                <a:gdLst/>
                <a:ahLst/>
                <a:rect l="l" t="t" r="r" b="b"/>
                <a:pathLst>
                  <a:path w="28" h="702">
                    <a:moveTo>
                      <a:pt x="28" y="24"/>
                    </a:moveTo>
                    <a:cubicBezTo>
                      <a:pt x="28" y="12"/>
                      <a:pt x="28" y="0"/>
                      <a:pt x="14" y="0"/>
                    </a:cubicBezTo>
                    <a:cubicBezTo>
                      <a:pt x="0" y="0"/>
                      <a:pt x="0" y="12"/>
                      <a:pt x="0" y="24"/>
                    </a:cubicBezTo>
                    <a:cubicBezTo>
                      <a:pt x="0" y="241"/>
                      <a:pt x="0" y="459"/>
                      <a:pt x="0" y="676"/>
                    </a:cubicBezTo>
                    <a:cubicBezTo>
                      <a:pt x="0" y="690"/>
                      <a:pt x="0" y="702"/>
                      <a:pt x="14" y="702"/>
                    </a:cubicBezTo>
                    <a:cubicBezTo>
                      <a:pt x="28" y="702"/>
                      <a:pt x="28" y="690"/>
                      <a:pt x="28" y="676"/>
                    </a:cubicBezTo>
                    <a:cubicBezTo>
                      <a:pt x="28" y="459"/>
                      <a:pt x="28" y="241"/>
                      <a:pt x="28" y="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0" name=""/>
              <p:cNvSpPr/>
              <p:nvPr/>
            </p:nvSpPr>
            <p:spPr>
              <a:xfrm>
                <a:off x="6746040" y="2169360"/>
                <a:ext cx="105120" cy="172800"/>
              </a:xfrm>
              <a:custGeom>
                <a:avLst/>
                <a:gdLst/>
                <a:ahLst/>
                <a:rect l="l" t="t" r="r" b="b"/>
                <a:pathLst>
                  <a:path w="296" h="484">
                    <a:moveTo>
                      <a:pt x="296" y="244"/>
                    </a:moveTo>
                    <a:cubicBezTo>
                      <a:pt x="296" y="188"/>
                      <a:pt x="292" y="130"/>
                      <a:pt x="268" y="78"/>
                    </a:cubicBezTo>
                    <a:cubicBezTo>
                      <a:pt x="236" y="12"/>
                      <a:pt x="178" y="0"/>
                      <a:pt x="148" y="0"/>
                    </a:cubicBezTo>
                    <a:cubicBezTo>
                      <a:pt x="106" y="0"/>
                      <a:pt x="56" y="18"/>
                      <a:pt x="26" y="84"/>
                    </a:cubicBezTo>
                    <a:cubicBezTo>
                      <a:pt x="4" y="132"/>
                      <a:pt x="0" y="188"/>
                      <a:pt x="0" y="244"/>
                    </a:cubicBezTo>
                    <a:cubicBezTo>
                      <a:pt x="0" y="296"/>
                      <a:pt x="4" y="360"/>
                      <a:pt x="32" y="412"/>
                    </a:cubicBezTo>
                    <a:cubicBezTo>
                      <a:pt x="62" y="470"/>
                      <a:pt x="114" y="484"/>
                      <a:pt x="148" y="484"/>
                    </a:cubicBezTo>
                    <a:cubicBezTo>
                      <a:pt x="186" y="484"/>
                      <a:pt x="240" y="468"/>
                      <a:pt x="270" y="402"/>
                    </a:cubicBezTo>
                    <a:cubicBezTo>
                      <a:pt x="292" y="354"/>
                      <a:pt x="296" y="298"/>
                      <a:pt x="296" y="244"/>
                    </a:cubicBezTo>
                    <a:moveTo>
                      <a:pt x="148" y="468"/>
                    </a:moveTo>
                    <a:cubicBezTo>
                      <a:pt x="120" y="468"/>
                      <a:pt x="80" y="450"/>
                      <a:pt x="66" y="384"/>
                    </a:cubicBezTo>
                    <a:cubicBezTo>
                      <a:pt x="58" y="340"/>
                      <a:pt x="58" y="276"/>
                      <a:pt x="58" y="234"/>
                    </a:cubicBezTo>
                    <a:cubicBezTo>
                      <a:pt x="58" y="190"/>
                      <a:pt x="58" y="144"/>
                      <a:pt x="64" y="106"/>
                    </a:cubicBezTo>
                    <a:cubicBezTo>
                      <a:pt x="78" y="22"/>
                      <a:pt x="130" y="16"/>
                      <a:pt x="148" y="16"/>
                    </a:cubicBezTo>
                    <a:cubicBezTo>
                      <a:pt x="172" y="16"/>
                      <a:pt x="218" y="28"/>
                      <a:pt x="232" y="98"/>
                    </a:cubicBezTo>
                    <a:cubicBezTo>
                      <a:pt x="238" y="138"/>
                      <a:pt x="238" y="190"/>
                      <a:pt x="238" y="234"/>
                    </a:cubicBezTo>
                    <a:cubicBezTo>
                      <a:pt x="238" y="288"/>
                      <a:pt x="238" y="336"/>
                      <a:pt x="230" y="380"/>
                    </a:cubicBezTo>
                    <a:cubicBezTo>
                      <a:pt x="220" y="446"/>
                      <a:pt x="180" y="468"/>
                      <a:pt x="148" y="46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1" name=""/>
              <p:cNvSpPr/>
              <p:nvPr/>
            </p:nvSpPr>
            <p:spPr>
              <a:xfrm>
                <a:off x="6877080" y="2148480"/>
                <a:ext cx="54720" cy="251280"/>
              </a:xfrm>
              <a:custGeom>
                <a:avLst/>
                <a:gdLst/>
                <a:ahLst/>
                <a:rect l="l" t="t" r="r" b="b"/>
                <a:pathLst>
                  <a:path w="156" h="702">
                    <a:moveTo>
                      <a:pt x="152" y="362"/>
                    </a:moveTo>
                    <a:cubicBezTo>
                      <a:pt x="156" y="354"/>
                      <a:pt x="156" y="352"/>
                      <a:pt x="156" y="350"/>
                    </a:cubicBezTo>
                    <a:cubicBezTo>
                      <a:pt x="156" y="348"/>
                      <a:pt x="156" y="346"/>
                      <a:pt x="152" y="338"/>
                    </a:cubicBezTo>
                    <a:cubicBezTo>
                      <a:pt x="111" y="231"/>
                      <a:pt x="71" y="123"/>
                      <a:pt x="30" y="16"/>
                    </a:cubicBezTo>
                    <a:cubicBezTo>
                      <a:pt x="26" y="4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16"/>
                      <a:pt x="0" y="16"/>
                      <a:pt x="2" y="24"/>
                    </a:cubicBezTo>
                    <a:cubicBezTo>
                      <a:pt x="44" y="133"/>
                      <a:pt x="86" y="241"/>
                      <a:pt x="128" y="350"/>
                    </a:cubicBezTo>
                    <a:cubicBezTo>
                      <a:pt x="86" y="459"/>
                      <a:pt x="44" y="567"/>
                      <a:pt x="2" y="676"/>
                    </a:cubicBezTo>
                    <a:cubicBezTo>
                      <a:pt x="0" y="682"/>
                      <a:pt x="0" y="684"/>
                      <a:pt x="0" y="688"/>
                    </a:cubicBezTo>
                    <a:cubicBezTo>
                      <a:pt x="0" y="696"/>
                      <a:pt x="6" y="702"/>
                      <a:pt x="14" y="702"/>
                    </a:cubicBezTo>
                    <a:cubicBezTo>
                      <a:pt x="22" y="702"/>
                      <a:pt x="26" y="694"/>
                      <a:pt x="28" y="688"/>
                    </a:cubicBezTo>
                    <a:cubicBezTo>
                      <a:pt x="69" y="579"/>
                      <a:pt x="111" y="471"/>
                      <a:pt x="152" y="36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2" name=""/>
              <p:cNvSpPr/>
              <p:nvPr/>
            </p:nvSpPr>
            <p:spPr>
              <a:xfrm>
                <a:off x="7031880" y="2190240"/>
                <a:ext cx="166320" cy="167040"/>
              </a:xfrm>
              <a:custGeom>
                <a:avLst/>
                <a:gdLst/>
                <a:ahLst/>
                <a:rect l="l" t="t" r="r" b="b"/>
                <a:pathLst>
                  <a:path w="466" h="468">
                    <a:moveTo>
                      <a:pt x="248" y="248"/>
                    </a:moveTo>
                    <a:cubicBezTo>
                      <a:pt x="313" y="248"/>
                      <a:pt x="379" y="248"/>
                      <a:pt x="444" y="248"/>
                    </a:cubicBezTo>
                    <a:cubicBezTo>
                      <a:pt x="454" y="248"/>
                      <a:pt x="466" y="248"/>
                      <a:pt x="466" y="234"/>
                    </a:cubicBezTo>
                    <a:cubicBezTo>
                      <a:pt x="466" y="220"/>
                      <a:pt x="454" y="220"/>
                      <a:pt x="444" y="220"/>
                    </a:cubicBezTo>
                    <a:cubicBezTo>
                      <a:pt x="379" y="220"/>
                      <a:pt x="313" y="220"/>
                      <a:pt x="248" y="220"/>
                    </a:cubicBezTo>
                    <a:cubicBezTo>
                      <a:pt x="248" y="155"/>
                      <a:pt x="248" y="89"/>
                      <a:pt x="248" y="24"/>
                    </a:cubicBezTo>
                    <a:cubicBezTo>
                      <a:pt x="248" y="14"/>
                      <a:pt x="248" y="0"/>
                      <a:pt x="234" y="0"/>
                    </a:cubicBezTo>
                    <a:cubicBezTo>
                      <a:pt x="220" y="0"/>
                      <a:pt x="220" y="14"/>
                      <a:pt x="220" y="24"/>
                    </a:cubicBezTo>
                    <a:cubicBezTo>
                      <a:pt x="220" y="89"/>
                      <a:pt x="220" y="155"/>
                      <a:pt x="220" y="220"/>
                    </a:cubicBezTo>
                    <a:cubicBezTo>
                      <a:pt x="154" y="220"/>
                      <a:pt x="88" y="220"/>
                      <a:pt x="22" y="220"/>
                    </a:cubicBezTo>
                    <a:cubicBezTo>
                      <a:pt x="12" y="220"/>
                      <a:pt x="0" y="220"/>
                      <a:pt x="0" y="234"/>
                    </a:cubicBezTo>
                    <a:cubicBezTo>
                      <a:pt x="0" y="248"/>
                      <a:pt x="12" y="248"/>
                      <a:pt x="22" y="248"/>
                    </a:cubicBezTo>
                    <a:cubicBezTo>
                      <a:pt x="88" y="248"/>
                      <a:pt x="154" y="248"/>
                      <a:pt x="220" y="248"/>
                    </a:cubicBezTo>
                    <a:cubicBezTo>
                      <a:pt x="220" y="314"/>
                      <a:pt x="220" y="380"/>
                      <a:pt x="220" y="446"/>
                    </a:cubicBezTo>
                    <a:cubicBezTo>
                      <a:pt x="220" y="456"/>
                      <a:pt x="220" y="468"/>
                      <a:pt x="234" y="468"/>
                    </a:cubicBezTo>
                    <a:cubicBezTo>
                      <a:pt x="248" y="468"/>
                      <a:pt x="248" y="456"/>
                      <a:pt x="248" y="446"/>
                    </a:cubicBezTo>
                    <a:cubicBezTo>
                      <a:pt x="248" y="380"/>
                      <a:pt x="248" y="314"/>
                      <a:pt x="248" y="24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3" name=""/>
              <p:cNvSpPr/>
              <p:nvPr/>
            </p:nvSpPr>
            <p:spPr>
              <a:xfrm>
                <a:off x="7361640" y="1900800"/>
                <a:ext cx="187200" cy="119520"/>
              </a:xfrm>
              <a:custGeom>
                <a:avLst/>
                <a:gdLst/>
                <a:ahLst/>
                <a:rect l="l" t="t" r="r" b="b"/>
                <a:pathLst>
                  <a:path w="524" h="336">
                    <a:moveTo>
                      <a:pt x="466" y="40"/>
                    </a:moveTo>
                    <a:cubicBezTo>
                      <a:pt x="470" y="22"/>
                      <a:pt x="472" y="18"/>
                      <a:pt x="508" y="18"/>
                    </a:cubicBezTo>
                    <a:cubicBezTo>
                      <a:pt x="518" y="18"/>
                      <a:pt x="524" y="18"/>
                      <a:pt x="524" y="8"/>
                    </a:cubicBezTo>
                    <a:cubicBezTo>
                      <a:pt x="524" y="0"/>
                      <a:pt x="518" y="0"/>
                      <a:pt x="510" y="0"/>
                    </a:cubicBezTo>
                    <a:cubicBezTo>
                      <a:pt x="487" y="0"/>
                      <a:pt x="465" y="0"/>
                      <a:pt x="442" y="0"/>
                    </a:cubicBezTo>
                    <a:cubicBezTo>
                      <a:pt x="428" y="0"/>
                      <a:pt x="428" y="0"/>
                      <a:pt x="422" y="10"/>
                    </a:cubicBezTo>
                    <a:cubicBezTo>
                      <a:pt x="359" y="103"/>
                      <a:pt x="295" y="197"/>
                      <a:pt x="232" y="290"/>
                    </a:cubicBezTo>
                    <a:cubicBezTo>
                      <a:pt x="216" y="198"/>
                      <a:pt x="200" y="106"/>
                      <a:pt x="184" y="14"/>
                    </a:cubicBezTo>
                    <a:cubicBezTo>
                      <a:pt x="180" y="0"/>
                      <a:pt x="180" y="0"/>
                      <a:pt x="166" y="0"/>
                    </a:cubicBezTo>
                    <a:cubicBezTo>
                      <a:pt x="143" y="0"/>
                      <a:pt x="119" y="0"/>
                      <a:pt x="96" y="0"/>
                    </a:cubicBezTo>
                    <a:cubicBezTo>
                      <a:pt x="86" y="0"/>
                      <a:pt x="80" y="0"/>
                      <a:pt x="80" y="10"/>
                    </a:cubicBezTo>
                    <a:cubicBezTo>
                      <a:pt x="80" y="18"/>
                      <a:pt x="86" y="18"/>
                      <a:pt x="96" y="18"/>
                    </a:cubicBezTo>
                    <a:cubicBezTo>
                      <a:pt x="104" y="18"/>
                      <a:pt x="106" y="18"/>
                      <a:pt x="114" y="18"/>
                    </a:cubicBezTo>
                    <a:cubicBezTo>
                      <a:pt x="124" y="20"/>
                      <a:pt x="126" y="20"/>
                      <a:pt x="126" y="26"/>
                    </a:cubicBezTo>
                    <a:cubicBezTo>
                      <a:pt x="125" y="29"/>
                      <a:pt x="126" y="30"/>
                      <a:pt x="124" y="36"/>
                    </a:cubicBezTo>
                    <a:cubicBezTo>
                      <a:pt x="103" y="119"/>
                      <a:pt x="83" y="201"/>
                      <a:pt x="62" y="284"/>
                    </a:cubicBezTo>
                    <a:cubicBezTo>
                      <a:pt x="58" y="300"/>
                      <a:pt x="50" y="316"/>
                      <a:pt x="10" y="318"/>
                    </a:cubicBezTo>
                    <a:cubicBezTo>
                      <a:pt x="6" y="318"/>
                      <a:pt x="0" y="318"/>
                      <a:pt x="0" y="330"/>
                    </a:cubicBezTo>
                    <a:cubicBezTo>
                      <a:pt x="3" y="332"/>
                      <a:pt x="0" y="336"/>
                      <a:pt x="8" y="336"/>
                    </a:cubicBezTo>
                    <a:cubicBezTo>
                      <a:pt x="22" y="336"/>
                      <a:pt x="42" y="334"/>
                      <a:pt x="58" y="334"/>
                    </a:cubicBezTo>
                    <a:cubicBezTo>
                      <a:pt x="70" y="334"/>
                      <a:pt x="100" y="336"/>
                      <a:pt x="110" y="336"/>
                    </a:cubicBezTo>
                    <a:cubicBezTo>
                      <a:pt x="114" y="336"/>
                      <a:pt x="120" y="336"/>
                      <a:pt x="120" y="326"/>
                    </a:cubicBezTo>
                    <a:cubicBezTo>
                      <a:pt x="120" y="318"/>
                      <a:pt x="114" y="318"/>
                      <a:pt x="110" y="318"/>
                    </a:cubicBezTo>
                    <a:cubicBezTo>
                      <a:pt x="78" y="318"/>
                      <a:pt x="78" y="304"/>
                      <a:pt x="78" y="298"/>
                    </a:cubicBezTo>
                    <a:cubicBezTo>
                      <a:pt x="78" y="296"/>
                      <a:pt x="78" y="294"/>
                      <a:pt x="80" y="286"/>
                    </a:cubicBezTo>
                    <a:cubicBezTo>
                      <a:pt x="102" y="199"/>
                      <a:pt x="124" y="111"/>
                      <a:pt x="146" y="24"/>
                    </a:cubicBezTo>
                    <a:lnTo>
                      <a:pt x="146" y="24"/>
                    </a:lnTo>
                    <a:cubicBezTo>
                      <a:pt x="163" y="123"/>
                      <a:pt x="181" y="223"/>
                      <a:pt x="198" y="322"/>
                    </a:cubicBezTo>
                    <a:cubicBezTo>
                      <a:pt x="200" y="332"/>
                      <a:pt x="202" y="336"/>
                      <a:pt x="208" y="336"/>
                    </a:cubicBezTo>
                    <a:cubicBezTo>
                      <a:pt x="216" y="336"/>
                      <a:pt x="220" y="330"/>
                      <a:pt x="224" y="326"/>
                    </a:cubicBezTo>
                    <a:cubicBezTo>
                      <a:pt x="293" y="223"/>
                      <a:pt x="361" y="121"/>
                      <a:pt x="430" y="18"/>
                    </a:cubicBezTo>
                    <a:cubicBezTo>
                      <a:pt x="430" y="19"/>
                      <a:pt x="430" y="19"/>
                      <a:pt x="430" y="20"/>
                    </a:cubicBezTo>
                    <a:cubicBezTo>
                      <a:pt x="407" y="113"/>
                      <a:pt x="383" y="205"/>
                      <a:pt x="360" y="298"/>
                    </a:cubicBezTo>
                    <a:cubicBezTo>
                      <a:pt x="356" y="314"/>
                      <a:pt x="356" y="318"/>
                      <a:pt x="318" y="318"/>
                    </a:cubicBezTo>
                    <a:cubicBezTo>
                      <a:pt x="308" y="318"/>
                      <a:pt x="302" y="318"/>
                      <a:pt x="302" y="330"/>
                    </a:cubicBezTo>
                    <a:cubicBezTo>
                      <a:pt x="305" y="332"/>
                      <a:pt x="302" y="336"/>
                      <a:pt x="310" y="336"/>
                    </a:cubicBezTo>
                    <a:cubicBezTo>
                      <a:pt x="320" y="336"/>
                      <a:pt x="333" y="334"/>
                      <a:pt x="342" y="334"/>
                    </a:cubicBezTo>
                    <a:cubicBezTo>
                      <a:pt x="351" y="334"/>
                      <a:pt x="362" y="334"/>
                      <a:pt x="372" y="334"/>
                    </a:cubicBezTo>
                    <a:cubicBezTo>
                      <a:pt x="386" y="334"/>
                      <a:pt x="420" y="336"/>
                      <a:pt x="434" y="336"/>
                    </a:cubicBezTo>
                    <a:cubicBezTo>
                      <a:pt x="438" y="336"/>
                      <a:pt x="444" y="336"/>
                      <a:pt x="444" y="326"/>
                    </a:cubicBezTo>
                    <a:cubicBezTo>
                      <a:pt x="444" y="318"/>
                      <a:pt x="440" y="318"/>
                      <a:pt x="430" y="318"/>
                    </a:cubicBezTo>
                    <a:cubicBezTo>
                      <a:pt x="428" y="318"/>
                      <a:pt x="420" y="318"/>
                      <a:pt x="410" y="318"/>
                    </a:cubicBezTo>
                    <a:cubicBezTo>
                      <a:pt x="400" y="316"/>
                      <a:pt x="400" y="314"/>
                      <a:pt x="400" y="310"/>
                    </a:cubicBezTo>
                    <a:cubicBezTo>
                      <a:pt x="400" y="306"/>
                      <a:pt x="400" y="302"/>
                      <a:pt x="402" y="300"/>
                    </a:cubicBezTo>
                    <a:cubicBezTo>
                      <a:pt x="423" y="213"/>
                      <a:pt x="445" y="127"/>
                      <a:pt x="466" y="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4" name=""/>
              <p:cNvSpPr/>
              <p:nvPr/>
            </p:nvSpPr>
            <p:spPr>
              <a:xfrm>
                <a:off x="7286040" y="2097360"/>
                <a:ext cx="335520" cy="352800"/>
              </a:xfrm>
              <a:custGeom>
                <a:avLst/>
                <a:gdLst/>
                <a:ahLst/>
                <a:rect l="l" t="t" r="r" b="b"/>
                <a:pathLst>
                  <a:path w="936" h="984">
                    <a:moveTo>
                      <a:pt x="850" y="984"/>
                    </a:moveTo>
                    <a:cubicBezTo>
                      <a:pt x="879" y="909"/>
                      <a:pt x="907" y="835"/>
                      <a:pt x="936" y="760"/>
                    </a:cubicBezTo>
                    <a:cubicBezTo>
                      <a:pt x="930" y="760"/>
                      <a:pt x="924" y="760"/>
                      <a:pt x="918" y="760"/>
                    </a:cubicBezTo>
                    <a:cubicBezTo>
                      <a:pt x="890" y="832"/>
                      <a:pt x="816" y="880"/>
                      <a:pt x="736" y="902"/>
                    </a:cubicBezTo>
                    <a:cubicBezTo>
                      <a:pt x="720" y="904"/>
                      <a:pt x="652" y="924"/>
                      <a:pt x="516" y="924"/>
                    </a:cubicBezTo>
                    <a:cubicBezTo>
                      <a:pt x="375" y="924"/>
                      <a:pt x="233" y="924"/>
                      <a:pt x="92" y="924"/>
                    </a:cubicBezTo>
                    <a:cubicBezTo>
                      <a:pt x="211" y="784"/>
                      <a:pt x="331" y="644"/>
                      <a:pt x="450" y="504"/>
                    </a:cubicBezTo>
                    <a:cubicBezTo>
                      <a:pt x="456" y="498"/>
                      <a:pt x="456" y="496"/>
                      <a:pt x="456" y="492"/>
                    </a:cubicBezTo>
                    <a:cubicBezTo>
                      <a:pt x="455" y="489"/>
                      <a:pt x="456" y="488"/>
                      <a:pt x="452" y="482"/>
                    </a:cubicBezTo>
                    <a:cubicBezTo>
                      <a:pt x="343" y="333"/>
                      <a:pt x="233" y="183"/>
                      <a:pt x="124" y="34"/>
                    </a:cubicBezTo>
                    <a:cubicBezTo>
                      <a:pt x="253" y="34"/>
                      <a:pt x="381" y="34"/>
                      <a:pt x="510" y="34"/>
                    </a:cubicBezTo>
                    <a:cubicBezTo>
                      <a:pt x="604" y="34"/>
                      <a:pt x="668" y="44"/>
                      <a:pt x="674" y="46"/>
                    </a:cubicBezTo>
                    <a:cubicBezTo>
                      <a:pt x="712" y="52"/>
                      <a:pt x="774" y="64"/>
                      <a:pt x="828" y="98"/>
                    </a:cubicBezTo>
                    <a:cubicBezTo>
                      <a:pt x="846" y="110"/>
                      <a:pt x="894" y="142"/>
                      <a:pt x="918" y="198"/>
                    </a:cubicBezTo>
                    <a:cubicBezTo>
                      <a:pt x="924" y="198"/>
                      <a:pt x="930" y="198"/>
                      <a:pt x="936" y="198"/>
                    </a:cubicBezTo>
                    <a:cubicBezTo>
                      <a:pt x="907" y="132"/>
                      <a:pt x="879" y="66"/>
                      <a:pt x="850" y="0"/>
                    </a:cubicBezTo>
                    <a:cubicBezTo>
                      <a:pt x="573" y="0"/>
                      <a:pt x="297" y="0"/>
                      <a:pt x="20" y="0"/>
                    </a:cubicBezTo>
                    <a:cubicBezTo>
                      <a:pt x="4" y="0"/>
                      <a:pt x="2" y="2"/>
                      <a:pt x="0" y="6"/>
                    </a:cubicBezTo>
                    <a:cubicBezTo>
                      <a:pt x="0" y="8"/>
                      <a:pt x="0" y="22"/>
                      <a:pt x="0" y="28"/>
                    </a:cubicBezTo>
                    <a:cubicBezTo>
                      <a:pt x="124" y="198"/>
                      <a:pt x="248" y="368"/>
                      <a:pt x="372" y="538"/>
                    </a:cubicBezTo>
                    <a:cubicBezTo>
                      <a:pt x="251" y="680"/>
                      <a:pt x="129" y="822"/>
                      <a:pt x="8" y="964"/>
                    </a:cubicBezTo>
                    <a:cubicBezTo>
                      <a:pt x="0" y="972"/>
                      <a:pt x="3" y="972"/>
                      <a:pt x="0" y="976"/>
                    </a:cubicBezTo>
                    <a:cubicBezTo>
                      <a:pt x="0" y="984"/>
                      <a:pt x="6" y="984"/>
                      <a:pt x="20" y="984"/>
                    </a:cubicBezTo>
                    <a:cubicBezTo>
                      <a:pt x="297" y="984"/>
                      <a:pt x="573" y="984"/>
                      <a:pt x="850" y="98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5" name=""/>
              <p:cNvSpPr/>
              <p:nvPr/>
            </p:nvSpPr>
            <p:spPr>
              <a:xfrm>
                <a:off x="7283880" y="2519280"/>
                <a:ext cx="85680" cy="123120"/>
              </a:xfrm>
              <a:custGeom>
                <a:avLst/>
                <a:gdLst/>
                <a:ahLst/>
                <a:rect l="l" t="t" r="r" b="b"/>
                <a:pathLst>
                  <a:path w="242" h="346">
                    <a:moveTo>
                      <a:pt x="116" y="14"/>
                    </a:moveTo>
                    <a:cubicBezTo>
                      <a:pt x="118" y="14"/>
                      <a:pt x="118" y="8"/>
                      <a:pt x="118" y="6"/>
                    </a:cubicBezTo>
                    <a:cubicBezTo>
                      <a:pt x="118" y="4"/>
                      <a:pt x="116" y="0"/>
                      <a:pt x="112" y="0"/>
                    </a:cubicBezTo>
                    <a:cubicBezTo>
                      <a:pt x="102" y="0"/>
                      <a:pt x="60" y="4"/>
                      <a:pt x="48" y="4"/>
                    </a:cubicBezTo>
                    <a:cubicBezTo>
                      <a:pt x="44" y="6"/>
                      <a:pt x="38" y="6"/>
                      <a:pt x="38" y="16"/>
                    </a:cubicBezTo>
                    <a:cubicBezTo>
                      <a:pt x="38" y="22"/>
                      <a:pt x="44" y="22"/>
                      <a:pt x="50" y="22"/>
                    </a:cubicBezTo>
                    <a:cubicBezTo>
                      <a:pt x="74" y="22"/>
                      <a:pt x="74" y="26"/>
                      <a:pt x="74" y="30"/>
                    </a:cubicBezTo>
                    <a:cubicBezTo>
                      <a:pt x="74" y="34"/>
                      <a:pt x="72" y="36"/>
                      <a:pt x="72" y="42"/>
                    </a:cubicBezTo>
                    <a:cubicBezTo>
                      <a:pt x="49" y="135"/>
                      <a:pt x="25" y="227"/>
                      <a:pt x="2" y="320"/>
                    </a:cubicBezTo>
                    <a:cubicBezTo>
                      <a:pt x="0" y="328"/>
                      <a:pt x="1" y="327"/>
                      <a:pt x="0" y="330"/>
                    </a:cubicBezTo>
                    <a:cubicBezTo>
                      <a:pt x="0" y="338"/>
                      <a:pt x="6" y="346"/>
                      <a:pt x="16" y="346"/>
                    </a:cubicBezTo>
                    <a:cubicBezTo>
                      <a:pt x="30" y="346"/>
                      <a:pt x="36" y="336"/>
                      <a:pt x="40" y="326"/>
                    </a:cubicBezTo>
                    <a:cubicBezTo>
                      <a:pt x="40" y="324"/>
                      <a:pt x="62" y="236"/>
                      <a:pt x="64" y="230"/>
                    </a:cubicBezTo>
                    <a:cubicBezTo>
                      <a:pt x="98" y="234"/>
                      <a:pt x="126" y="244"/>
                      <a:pt x="126" y="270"/>
                    </a:cubicBezTo>
                    <a:cubicBezTo>
                      <a:pt x="126" y="272"/>
                      <a:pt x="126" y="276"/>
                      <a:pt x="126" y="280"/>
                    </a:cubicBezTo>
                    <a:cubicBezTo>
                      <a:pt x="124" y="288"/>
                      <a:pt x="124" y="290"/>
                      <a:pt x="124" y="296"/>
                    </a:cubicBezTo>
                    <a:cubicBezTo>
                      <a:pt x="124" y="330"/>
                      <a:pt x="152" y="346"/>
                      <a:pt x="176" y="346"/>
                    </a:cubicBezTo>
                    <a:cubicBezTo>
                      <a:pt x="224" y="346"/>
                      <a:pt x="238" y="272"/>
                      <a:pt x="238" y="270"/>
                    </a:cubicBezTo>
                    <a:cubicBezTo>
                      <a:pt x="238" y="264"/>
                      <a:pt x="232" y="264"/>
                      <a:pt x="230" y="264"/>
                    </a:cubicBezTo>
                    <a:cubicBezTo>
                      <a:pt x="224" y="264"/>
                      <a:pt x="222" y="266"/>
                      <a:pt x="220" y="276"/>
                    </a:cubicBezTo>
                    <a:cubicBezTo>
                      <a:pt x="214" y="298"/>
                      <a:pt x="202" y="332"/>
                      <a:pt x="176" y="332"/>
                    </a:cubicBezTo>
                    <a:cubicBezTo>
                      <a:pt x="164" y="332"/>
                      <a:pt x="160" y="320"/>
                      <a:pt x="160" y="306"/>
                    </a:cubicBezTo>
                    <a:cubicBezTo>
                      <a:pt x="160" y="298"/>
                      <a:pt x="160" y="298"/>
                      <a:pt x="162" y="284"/>
                    </a:cubicBezTo>
                    <a:cubicBezTo>
                      <a:pt x="164" y="284"/>
                      <a:pt x="166" y="274"/>
                      <a:pt x="166" y="270"/>
                    </a:cubicBezTo>
                    <a:cubicBezTo>
                      <a:pt x="166" y="226"/>
                      <a:pt x="106" y="218"/>
                      <a:pt x="86" y="218"/>
                    </a:cubicBezTo>
                    <a:cubicBezTo>
                      <a:pt x="100" y="208"/>
                      <a:pt x="118" y="192"/>
                      <a:pt x="126" y="184"/>
                    </a:cubicBezTo>
                    <a:cubicBezTo>
                      <a:pt x="152" y="162"/>
                      <a:pt x="176" y="138"/>
                      <a:pt x="204" y="138"/>
                    </a:cubicBezTo>
                    <a:cubicBezTo>
                      <a:pt x="210" y="138"/>
                      <a:pt x="216" y="140"/>
                      <a:pt x="220" y="144"/>
                    </a:cubicBezTo>
                    <a:cubicBezTo>
                      <a:pt x="198" y="148"/>
                      <a:pt x="194" y="164"/>
                      <a:pt x="194" y="172"/>
                    </a:cubicBezTo>
                    <a:cubicBezTo>
                      <a:pt x="194" y="182"/>
                      <a:pt x="202" y="190"/>
                      <a:pt x="214" y="190"/>
                    </a:cubicBezTo>
                    <a:cubicBezTo>
                      <a:pt x="228" y="190"/>
                      <a:pt x="242" y="180"/>
                      <a:pt x="242" y="158"/>
                    </a:cubicBezTo>
                    <a:cubicBezTo>
                      <a:pt x="242" y="142"/>
                      <a:pt x="230" y="124"/>
                      <a:pt x="204" y="124"/>
                    </a:cubicBezTo>
                    <a:cubicBezTo>
                      <a:pt x="176" y="124"/>
                      <a:pt x="150" y="144"/>
                      <a:pt x="126" y="168"/>
                    </a:cubicBezTo>
                    <a:cubicBezTo>
                      <a:pt x="104" y="188"/>
                      <a:pt x="88" y="202"/>
                      <a:pt x="68" y="210"/>
                    </a:cubicBezTo>
                    <a:cubicBezTo>
                      <a:pt x="84" y="145"/>
                      <a:pt x="100" y="79"/>
                      <a:pt x="116" y="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6" name=""/>
              <p:cNvSpPr/>
              <p:nvPr/>
            </p:nvSpPr>
            <p:spPr>
              <a:xfrm>
                <a:off x="7394760" y="2574000"/>
                <a:ext cx="128880" cy="46080"/>
              </a:xfrm>
              <a:custGeom>
                <a:avLst/>
                <a:gdLst/>
                <a:ahLst/>
                <a:rect l="l" t="t" r="r" b="b"/>
                <a:pathLst>
                  <a:path w="362" h="132">
                    <a:moveTo>
                      <a:pt x="344" y="24"/>
                    </a:moveTo>
                    <a:cubicBezTo>
                      <a:pt x="350" y="24"/>
                      <a:pt x="362" y="24"/>
                      <a:pt x="362" y="12"/>
                    </a:cubicBezTo>
                    <a:cubicBezTo>
                      <a:pt x="362" y="0"/>
                      <a:pt x="350" y="0"/>
                      <a:pt x="344" y="0"/>
                    </a:cubicBezTo>
                    <a:cubicBezTo>
                      <a:pt x="235" y="0"/>
                      <a:pt x="127" y="0"/>
                      <a:pt x="18" y="0"/>
                    </a:cubicBezTo>
                    <a:cubicBezTo>
                      <a:pt x="12" y="0"/>
                      <a:pt x="0" y="0"/>
                      <a:pt x="0" y="12"/>
                    </a:cubicBezTo>
                    <a:cubicBezTo>
                      <a:pt x="0" y="24"/>
                      <a:pt x="12" y="24"/>
                      <a:pt x="18" y="24"/>
                    </a:cubicBezTo>
                    <a:cubicBezTo>
                      <a:pt x="127" y="24"/>
                      <a:pt x="235" y="24"/>
                      <a:pt x="344" y="24"/>
                    </a:cubicBezTo>
                    <a:moveTo>
                      <a:pt x="344" y="132"/>
                    </a:moveTo>
                    <a:cubicBezTo>
                      <a:pt x="350" y="132"/>
                      <a:pt x="362" y="132"/>
                      <a:pt x="362" y="120"/>
                    </a:cubicBezTo>
                    <a:cubicBezTo>
                      <a:pt x="362" y="108"/>
                      <a:pt x="350" y="108"/>
                      <a:pt x="344" y="108"/>
                    </a:cubicBezTo>
                    <a:cubicBezTo>
                      <a:pt x="235" y="108"/>
                      <a:pt x="127" y="108"/>
                      <a:pt x="18" y="108"/>
                    </a:cubicBezTo>
                    <a:cubicBezTo>
                      <a:pt x="12" y="108"/>
                      <a:pt x="0" y="108"/>
                      <a:pt x="0" y="120"/>
                    </a:cubicBezTo>
                    <a:cubicBezTo>
                      <a:pt x="0" y="132"/>
                      <a:pt x="12" y="132"/>
                      <a:pt x="18" y="132"/>
                    </a:cubicBezTo>
                    <a:cubicBezTo>
                      <a:pt x="127" y="132"/>
                      <a:pt x="235" y="132"/>
                      <a:pt x="344" y="13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7" name=""/>
              <p:cNvSpPr/>
              <p:nvPr/>
            </p:nvSpPr>
            <p:spPr>
              <a:xfrm>
                <a:off x="7556760" y="2524320"/>
                <a:ext cx="63360" cy="116640"/>
              </a:xfrm>
              <a:custGeom>
                <a:avLst/>
                <a:gdLst/>
                <a:ahLst/>
                <a:rect l="l" t="t" r="r" b="b"/>
                <a:pathLst>
                  <a:path w="180" h="328">
                    <a:moveTo>
                      <a:pt x="112" y="14"/>
                    </a:moveTo>
                    <a:cubicBezTo>
                      <a:pt x="112" y="2"/>
                      <a:pt x="110" y="0"/>
                      <a:pt x="98" y="0"/>
                    </a:cubicBezTo>
                    <a:cubicBezTo>
                      <a:pt x="66" y="32"/>
                      <a:pt x="20" y="32"/>
                      <a:pt x="0" y="32"/>
                    </a:cubicBezTo>
                    <a:cubicBezTo>
                      <a:pt x="0" y="38"/>
                      <a:pt x="0" y="44"/>
                      <a:pt x="0" y="50"/>
                    </a:cubicBezTo>
                    <a:cubicBezTo>
                      <a:pt x="12" y="50"/>
                      <a:pt x="46" y="50"/>
                      <a:pt x="72" y="36"/>
                    </a:cubicBezTo>
                    <a:cubicBezTo>
                      <a:pt x="72" y="119"/>
                      <a:pt x="72" y="203"/>
                      <a:pt x="72" y="286"/>
                    </a:cubicBezTo>
                    <a:cubicBezTo>
                      <a:pt x="72" y="302"/>
                      <a:pt x="72" y="310"/>
                      <a:pt x="22" y="310"/>
                    </a:cubicBezTo>
                    <a:cubicBezTo>
                      <a:pt x="16" y="310"/>
                      <a:pt x="10" y="310"/>
                      <a:pt x="4" y="310"/>
                    </a:cubicBezTo>
                    <a:cubicBezTo>
                      <a:pt x="4" y="316"/>
                      <a:pt x="4" y="322"/>
                      <a:pt x="4" y="328"/>
                    </a:cubicBezTo>
                    <a:cubicBezTo>
                      <a:pt x="14" y="326"/>
                      <a:pt x="74" y="326"/>
                      <a:pt x="92" y="326"/>
                    </a:cubicBezTo>
                    <a:cubicBezTo>
                      <a:pt x="108" y="326"/>
                      <a:pt x="170" y="326"/>
                      <a:pt x="180" y="328"/>
                    </a:cubicBezTo>
                    <a:cubicBezTo>
                      <a:pt x="180" y="322"/>
                      <a:pt x="180" y="316"/>
                      <a:pt x="180" y="310"/>
                    </a:cubicBezTo>
                    <a:cubicBezTo>
                      <a:pt x="174" y="310"/>
                      <a:pt x="168" y="310"/>
                      <a:pt x="162" y="310"/>
                    </a:cubicBezTo>
                    <a:cubicBezTo>
                      <a:pt x="112" y="310"/>
                      <a:pt x="112" y="302"/>
                      <a:pt x="112" y="286"/>
                    </a:cubicBezTo>
                    <a:cubicBezTo>
                      <a:pt x="112" y="195"/>
                      <a:pt x="112" y="105"/>
                      <a:pt x="112" y="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8" name=""/>
              <p:cNvSpPr/>
              <p:nvPr/>
            </p:nvSpPr>
            <p:spPr>
              <a:xfrm>
                <a:off x="7691400" y="2226240"/>
                <a:ext cx="140400" cy="113040"/>
              </a:xfrm>
              <a:custGeom>
                <a:avLst/>
                <a:gdLst/>
                <a:ahLst/>
                <a:rect l="l" t="t" r="r" b="b"/>
                <a:pathLst>
                  <a:path w="394" h="318">
                    <a:moveTo>
                      <a:pt x="306" y="144"/>
                    </a:moveTo>
                    <a:cubicBezTo>
                      <a:pt x="306" y="34"/>
                      <a:pt x="240" y="0"/>
                      <a:pt x="188" y="0"/>
                    </a:cubicBezTo>
                    <a:cubicBezTo>
                      <a:pt x="92" y="0"/>
                      <a:pt x="0" y="100"/>
                      <a:pt x="0" y="200"/>
                    </a:cubicBezTo>
                    <a:cubicBezTo>
                      <a:pt x="0" y="264"/>
                      <a:pt x="42" y="318"/>
                      <a:pt x="114" y="318"/>
                    </a:cubicBezTo>
                    <a:cubicBezTo>
                      <a:pt x="158" y="318"/>
                      <a:pt x="208" y="302"/>
                      <a:pt x="262" y="258"/>
                    </a:cubicBezTo>
                    <a:cubicBezTo>
                      <a:pt x="270" y="296"/>
                      <a:pt x="294" y="318"/>
                      <a:pt x="326" y="318"/>
                    </a:cubicBezTo>
                    <a:cubicBezTo>
                      <a:pt x="362" y="318"/>
                      <a:pt x="384" y="280"/>
                      <a:pt x="384" y="268"/>
                    </a:cubicBezTo>
                    <a:cubicBezTo>
                      <a:pt x="384" y="264"/>
                      <a:pt x="380" y="260"/>
                      <a:pt x="376" y="260"/>
                    </a:cubicBezTo>
                    <a:cubicBezTo>
                      <a:pt x="372" y="260"/>
                      <a:pt x="368" y="264"/>
                      <a:pt x="366" y="268"/>
                    </a:cubicBezTo>
                    <a:cubicBezTo>
                      <a:pt x="354" y="302"/>
                      <a:pt x="341" y="291"/>
                      <a:pt x="328" y="302"/>
                    </a:cubicBezTo>
                    <a:cubicBezTo>
                      <a:pt x="306" y="302"/>
                      <a:pt x="306" y="248"/>
                      <a:pt x="306" y="230"/>
                    </a:cubicBezTo>
                    <a:cubicBezTo>
                      <a:pt x="306" y="216"/>
                      <a:pt x="306" y="214"/>
                      <a:pt x="312" y="206"/>
                    </a:cubicBezTo>
                    <a:cubicBezTo>
                      <a:pt x="378" y="124"/>
                      <a:pt x="394" y="42"/>
                      <a:pt x="394" y="40"/>
                    </a:cubicBezTo>
                    <a:cubicBezTo>
                      <a:pt x="391" y="38"/>
                      <a:pt x="392" y="34"/>
                      <a:pt x="386" y="34"/>
                    </a:cubicBezTo>
                    <a:cubicBezTo>
                      <a:pt x="378" y="34"/>
                      <a:pt x="378" y="36"/>
                      <a:pt x="374" y="48"/>
                    </a:cubicBezTo>
                    <a:cubicBezTo>
                      <a:pt x="362" y="92"/>
                      <a:pt x="338" y="146"/>
                      <a:pt x="306" y="188"/>
                    </a:cubicBezTo>
                    <a:cubicBezTo>
                      <a:pt x="306" y="173"/>
                      <a:pt x="306" y="159"/>
                      <a:pt x="306" y="144"/>
                    </a:cubicBezTo>
                    <a:moveTo>
                      <a:pt x="258" y="240"/>
                    </a:moveTo>
                    <a:cubicBezTo>
                      <a:pt x="196" y="294"/>
                      <a:pt x="142" y="302"/>
                      <a:pt x="114" y="302"/>
                    </a:cubicBezTo>
                    <a:cubicBezTo>
                      <a:pt x="72" y="302"/>
                      <a:pt x="52" y="270"/>
                      <a:pt x="52" y="226"/>
                    </a:cubicBezTo>
                    <a:cubicBezTo>
                      <a:pt x="52" y="192"/>
                      <a:pt x="70" y="116"/>
                      <a:pt x="92" y="80"/>
                    </a:cubicBezTo>
                    <a:cubicBezTo>
                      <a:pt x="126" y="28"/>
                      <a:pt x="164" y="16"/>
                      <a:pt x="188" y="16"/>
                    </a:cubicBezTo>
                    <a:cubicBezTo>
                      <a:pt x="258" y="16"/>
                      <a:pt x="258" y="108"/>
                      <a:pt x="258" y="162"/>
                    </a:cubicBezTo>
                    <a:cubicBezTo>
                      <a:pt x="258" y="188"/>
                      <a:pt x="258" y="228"/>
                      <a:pt x="258" y="2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9" name=""/>
              <p:cNvSpPr/>
              <p:nvPr/>
            </p:nvSpPr>
            <p:spPr>
              <a:xfrm>
                <a:off x="7855560" y="2252880"/>
                <a:ext cx="86400" cy="123120"/>
              </a:xfrm>
              <a:custGeom>
                <a:avLst/>
                <a:gdLst/>
                <a:ahLst/>
                <a:rect l="l" t="t" r="r" b="b"/>
                <a:pathLst>
                  <a:path w="244" h="346">
                    <a:moveTo>
                      <a:pt x="118" y="14"/>
                    </a:moveTo>
                    <a:cubicBezTo>
                      <a:pt x="119" y="12"/>
                      <a:pt x="119" y="10"/>
                      <a:pt x="120" y="8"/>
                    </a:cubicBezTo>
                    <a:cubicBezTo>
                      <a:pt x="120" y="4"/>
                      <a:pt x="118" y="0"/>
                      <a:pt x="112" y="0"/>
                    </a:cubicBezTo>
                    <a:cubicBezTo>
                      <a:pt x="102" y="0"/>
                      <a:pt x="62" y="4"/>
                      <a:pt x="50" y="6"/>
                    </a:cubicBezTo>
                    <a:cubicBezTo>
                      <a:pt x="46" y="6"/>
                      <a:pt x="38" y="6"/>
                      <a:pt x="38" y="16"/>
                    </a:cubicBezTo>
                    <a:cubicBezTo>
                      <a:pt x="38" y="24"/>
                      <a:pt x="46" y="24"/>
                      <a:pt x="52" y="24"/>
                    </a:cubicBezTo>
                    <a:cubicBezTo>
                      <a:pt x="74" y="24"/>
                      <a:pt x="74" y="26"/>
                      <a:pt x="74" y="30"/>
                    </a:cubicBezTo>
                    <a:cubicBezTo>
                      <a:pt x="74" y="34"/>
                      <a:pt x="74" y="38"/>
                      <a:pt x="72" y="42"/>
                    </a:cubicBezTo>
                    <a:cubicBezTo>
                      <a:pt x="49" y="135"/>
                      <a:pt x="27" y="227"/>
                      <a:pt x="4" y="320"/>
                    </a:cubicBezTo>
                    <a:cubicBezTo>
                      <a:pt x="0" y="328"/>
                      <a:pt x="1" y="327"/>
                      <a:pt x="0" y="330"/>
                    </a:cubicBezTo>
                    <a:cubicBezTo>
                      <a:pt x="0" y="338"/>
                      <a:pt x="6" y="346"/>
                      <a:pt x="18" y="346"/>
                    </a:cubicBezTo>
                    <a:cubicBezTo>
                      <a:pt x="30" y="346"/>
                      <a:pt x="38" y="336"/>
                      <a:pt x="40" y="326"/>
                    </a:cubicBezTo>
                    <a:cubicBezTo>
                      <a:pt x="42" y="324"/>
                      <a:pt x="62" y="238"/>
                      <a:pt x="64" y="230"/>
                    </a:cubicBezTo>
                    <a:cubicBezTo>
                      <a:pt x="100" y="234"/>
                      <a:pt x="128" y="246"/>
                      <a:pt x="128" y="270"/>
                    </a:cubicBezTo>
                    <a:cubicBezTo>
                      <a:pt x="128" y="274"/>
                      <a:pt x="128" y="276"/>
                      <a:pt x="126" y="280"/>
                    </a:cubicBezTo>
                    <a:cubicBezTo>
                      <a:pt x="124" y="288"/>
                      <a:pt x="124" y="290"/>
                      <a:pt x="124" y="296"/>
                    </a:cubicBezTo>
                    <a:cubicBezTo>
                      <a:pt x="124" y="330"/>
                      <a:pt x="152" y="346"/>
                      <a:pt x="176" y="346"/>
                    </a:cubicBezTo>
                    <a:cubicBezTo>
                      <a:pt x="224" y="346"/>
                      <a:pt x="219" y="297"/>
                      <a:pt x="240" y="272"/>
                    </a:cubicBezTo>
                    <a:cubicBezTo>
                      <a:pt x="240" y="264"/>
                      <a:pt x="235" y="267"/>
                      <a:pt x="232" y="264"/>
                    </a:cubicBezTo>
                    <a:cubicBezTo>
                      <a:pt x="224" y="264"/>
                      <a:pt x="224" y="268"/>
                      <a:pt x="222" y="276"/>
                    </a:cubicBezTo>
                    <a:cubicBezTo>
                      <a:pt x="216" y="298"/>
                      <a:pt x="202" y="332"/>
                      <a:pt x="178" y="332"/>
                    </a:cubicBezTo>
                    <a:cubicBezTo>
                      <a:pt x="164" y="332"/>
                      <a:pt x="160" y="320"/>
                      <a:pt x="160" y="308"/>
                    </a:cubicBezTo>
                    <a:cubicBezTo>
                      <a:pt x="160" y="298"/>
                      <a:pt x="160" y="298"/>
                      <a:pt x="164" y="284"/>
                    </a:cubicBezTo>
                    <a:cubicBezTo>
                      <a:pt x="165" y="279"/>
                      <a:pt x="166" y="276"/>
                      <a:pt x="166" y="270"/>
                    </a:cubicBezTo>
                    <a:cubicBezTo>
                      <a:pt x="166" y="226"/>
                      <a:pt x="108" y="218"/>
                      <a:pt x="86" y="218"/>
                    </a:cubicBezTo>
                    <a:cubicBezTo>
                      <a:pt x="100" y="208"/>
                      <a:pt x="120" y="192"/>
                      <a:pt x="128" y="186"/>
                    </a:cubicBezTo>
                    <a:cubicBezTo>
                      <a:pt x="152" y="162"/>
                      <a:pt x="178" y="138"/>
                      <a:pt x="204" y="138"/>
                    </a:cubicBezTo>
                    <a:cubicBezTo>
                      <a:pt x="210" y="138"/>
                      <a:pt x="216" y="140"/>
                      <a:pt x="220" y="144"/>
                    </a:cubicBezTo>
                    <a:cubicBezTo>
                      <a:pt x="200" y="148"/>
                      <a:pt x="196" y="164"/>
                      <a:pt x="196" y="172"/>
                    </a:cubicBezTo>
                    <a:cubicBezTo>
                      <a:pt x="196" y="184"/>
                      <a:pt x="204" y="190"/>
                      <a:pt x="214" y="190"/>
                    </a:cubicBezTo>
                    <a:cubicBezTo>
                      <a:pt x="228" y="190"/>
                      <a:pt x="244" y="180"/>
                      <a:pt x="244" y="160"/>
                    </a:cubicBezTo>
                    <a:cubicBezTo>
                      <a:pt x="244" y="142"/>
                      <a:pt x="232" y="124"/>
                      <a:pt x="206" y="124"/>
                    </a:cubicBezTo>
                    <a:cubicBezTo>
                      <a:pt x="178" y="124"/>
                      <a:pt x="152" y="144"/>
                      <a:pt x="126" y="168"/>
                    </a:cubicBezTo>
                    <a:cubicBezTo>
                      <a:pt x="106" y="188"/>
                      <a:pt x="90" y="202"/>
                      <a:pt x="70" y="212"/>
                    </a:cubicBezTo>
                    <a:cubicBezTo>
                      <a:pt x="86" y="146"/>
                      <a:pt x="102" y="80"/>
                      <a:pt x="118" y="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0" name=""/>
              <p:cNvSpPr/>
              <p:nvPr/>
            </p:nvSpPr>
            <p:spPr>
              <a:xfrm>
                <a:off x="7997400" y="2148480"/>
                <a:ext cx="8640" cy="251280"/>
              </a:xfrm>
              <a:custGeom>
                <a:avLst/>
                <a:gdLst/>
                <a:ahLst/>
                <a:rect l="l" t="t" r="r" b="b"/>
                <a:pathLst>
                  <a:path w="28" h="702">
                    <a:moveTo>
                      <a:pt x="28" y="24"/>
                    </a:moveTo>
                    <a:cubicBezTo>
                      <a:pt x="28" y="12"/>
                      <a:pt x="28" y="0"/>
                      <a:pt x="14" y="0"/>
                    </a:cubicBezTo>
                    <a:cubicBezTo>
                      <a:pt x="0" y="0"/>
                      <a:pt x="0" y="12"/>
                      <a:pt x="0" y="24"/>
                    </a:cubicBezTo>
                    <a:cubicBezTo>
                      <a:pt x="0" y="241"/>
                      <a:pt x="0" y="459"/>
                      <a:pt x="0" y="676"/>
                    </a:cubicBezTo>
                    <a:cubicBezTo>
                      <a:pt x="0" y="690"/>
                      <a:pt x="0" y="702"/>
                      <a:pt x="14" y="702"/>
                    </a:cubicBezTo>
                    <a:cubicBezTo>
                      <a:pt x="28" y="702"/>
                      <a:pt x="28" y="690"/>
                      <a:pt x="28" y="676"/>
                    </a:cubicBezTo>
                    <a:cubicBezTo>
                      <a:pt x="28" y="459"/>
                      <a:pt x="28" y="241"/>
                      <a:pt x="28" y="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1" name=""/>
              <p:cNvSpPr/>
              <p:nvPr/>
            </p:nvSpPr>
            <p:spPr>
              <a:xfrm>
                <a:off x="8044920" y="2226240"/>
                <a:ext cx="124560" cy="113040"/>
              </a:xfrm>
              <a:custGeom>
                <a:avLst/>
                <a:gdLst/>
                <a:ahLst/>
                <a:rect l="l" t="t" r="r" b="b"/>
                <a:pathLst>
                  <a:path w="350" h="318">
                    <a:moveTo>
                      <a:pt x="214" y="98"/>
                    </a:moveTo>
                    <a:cubicBezTo>
                      <a:pt x="218" y="80"/>
                      <a:pt x="234" y="16"/>
                      <a:pt x="284" y="16"/>
                    </a:cubicBezTo>
                    <a:cubicBezTo>
                      <a:pt x="286" y="16"/>
                      <a:pt x="304" y="16"/>
                      <a:pt x="318" y="24"/>
                    </a:cubicBezTo>
                    <a:cubicBezTo>
                      <a:pt x="298" y="28"/>
                      <a:pt x="284" y="46"/>
                      <a:pt x="284" y="62"/>
                    </a:cubicBezTo>
                    <a:cubicBezTo>
                      <a:pt x="284" y="74"/>
                      <a:pt x="292" y="86"/>
                      <a:pt x="312" y="86"/>
                    </a:cubicBezTo>
                    <a:cubicBezTo>
                      <a:pt x="328" y="86"/>
                      <a:pt x="350" y="74"/>
                      <a:pt x="350" y="46"/>
                    </a:cubicBezTo>
                    <a:cubicBezTo>
                      <a:pt x="350" y="10"/>
                      <a:pt x="308" y="0"/>
                      <a:pt x="284" y="0"/>
                    </a:cubicBezTo>
                    <a:cubicBezTo>
                      <a:pt x="244" y="0"/>
                      <a:pt x="218" y="36"/>
                      <a:pt x="210" y="52"/>
                    </a:cubicBezTo>
                    <a:cubicBezTo>
                      <a:pt x="192" y="6"/>
                      <a:pt x="154" y="0"/>
                      <a:pt x="134" y="0"/>
                    </a:cubicBezTo>
                    <a:cubicBezTo>
                      <a:pt x="62" y="0"/>
                      <a:pt x="22" y="90"/>
                      <a:pt x="22" y="108"/>
                    </a:cubicBezTo>
                    <a:cubicBezTo>
                      <a:pt x="22" y="114"/>
                      <a:pt x="28" y="114"/>
                      <a:pt x="30" y="114"/>
                    </a:cubicBezTo>
                    <a:cubicBezTo>
                      <a:pt x="36" y="114"/>
                      <a:pt x="38" y="114"/>
                      <a:pt x="38" y="108"/>
                    </a:cubicBezTo>
                    <a:cubicBezTo>
                      <a:pt x="62" y="32"/>
                      <a:pt x="110" y="16"/>
                      <a:pt x="134" y="16"/>
                    </a:cubicBezTo>
                    <a:cubicBezTo>
                      <a:pt x="146" y="16"/>
                      <a:pt x="172" y="22"/>
                      <a:pt x="172" y="62"/>
                    </a:cubicBezTo>
                    <a:cubicBezTo>
                      <a:pt x="172" y="84"/>
                      <a:pt x="160" y="130"/>
                      <a:pt x="134" y="230"/>
                    </a:cubicBezTo>
                    <a:cubicBezTo>
                      <a:pt x="122" y="272"/>
                      <a:pt x="98" y="302"/>
                      <a:pt x="66" y="302"/>
                    </a:cubicBezTo>
                    <a:cubicBezTo>
                      <a:pt x="62" y="302"/>
                      <a:pt x="46" y="302"/>
                      <a:pt x="32" y="294"/>
                    </a:cubicBezTo>
                    <a:cubicBezTo>
                      <a:pt x="48" y="290"/>
                      <a:pt x="64" y="274"/>
                      <a:pt x="64" y="256"/>
                    </a:cubicBezTo>
                    <a:cubicBezTo>
                      <a:pt x="64" y="236"/>
                      <a:pt x="48" y="230"/>
                      <a:pt x="38" y="230"/>
                    </a:cubicBezTo>
                    <a:cubicBezTo>
                      <a:pt x="18" y="230"/>
                      <a:pt x="0" y="248"/>
                      <a:pt x="0" y="272"/>
                    </a:cubicBezTo>
                    <a:cubicBezTo>
                      <a:pt x="0" y="304"/>
                      <a:pt x="34" y="318"/>
                      <a:pt x="66" y="318"/>
                    </a:cubicBezTo>
                    <a:cubicBezTo>
                      <a:pt x="112" y="318"/>
                      <a:pt x="138" y="268"/>
                      <a:pt x="140" y="264"/>
                    </a:cubicBezTo>
                    <a:cubicBezTo>
                      <a:pt x="148" y="290"/>
                      <a:pt x="174" y="318"/>
                      <a:pt x="216" y="318"/>
                    </a:cubicBezTo>
                    <a:cubicBezTo>
                      <a:pt x="288" y="318"/>
                      <a:pt x="328" y="228"/>
                      <a:pt x="328" y="210"/>
                    </a:cubicBezTo>
                    <a:cubicBezTo>
                      <a:pt x="328" y="202"/>
                      <a:pt x="322" y="202"/>
                      <a:pt x="320" y="202"/>
                    </a:cubicBezTo>
                    <a:cubicBezTo>
                      <a:pt x="312" y="202"/>
                      <a:pt x="312" y="206"/>
                      <a:pt x="310" y="210"/>
                    </a:cubicBezTo>
                    <a:cubicBezTo>
                      <a:pt x="286" y="286"/>
                      <a:pt x="240" y="302"/>
                      <a:pt x="216" y="302"/>
                    </a:cubicBezTo>
                    <a:cubicBezTo>
                      <a:pt x="190" y="302"/>
                      <a:pt x="178" y="280"/>
                      <a:pt x="178" y="256"/>
                    </a:cubicBezTo>
                    <a:cubicBezTo>
                      <a:pt x="178" y="240"/>
                      <a:pt x="182" y="226"/>
                      <a:pt x="190" y="194"/>
                    </a:cubicBezTo>
                    <a:cubicBezTo>
                      <a:pt x="198" y="162"/>
                      <a:pt x="206" y="130"/>
                      <a:pt x="214" y="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2" name=""/>
              <p:cNvSpPr/>
              <p:nvPr/>
            </p:nvSpPr>
            <p:spPr>
              <a:xfrm>
                <a:off x="8195400" y="2252880"/>
                <a:ext cx="85680" cy="123120"/>
              </a:xfrm>
              <a:custGeom>
                <a:avLst/>
                <a:gdLst/>
                <a:ahLst/>
                <a:rect l="l" t="t" r="r" b="b"/>
                <a:pathLst>
                  <a:path w="242" h="346">
                    <a:moveTo>
                      <a:pt x="116" y="14"/>
                    </a:moveTo>
                    <a:cubicBezTo>
                      <a:pt x="118" y="14"/>
                      <a:pt x="117" y="10"/>
                      <a:pt x="118" y="8"/>
                    </a:cubicBezTo>
                    <a:cubicBezTo>
                      <a:pt x="118" y="4"/>
                      <a:pt x="116" y="0"/>
                      <a:pt x="110" y="0"/>
                    </a:cubicBezTo>
                    <a:cubicBezTo>
                      <a:pt x="102" y="0"/>
                      <a:pt x="60" y="4"/>
                      <a:pt x="48" y="6"/>
                    </a:cubicBezTo>
                    <a:cubicBezTo>
                      <a:pt x="44" y="6"/>
                      <a:pt x="38" y="6"/>
                      <a:pt x="38" y="16"/>
                    </a:cubicBezTo>
                    <a:cubicBezTo>
                      <a:pt x="38" y="24"/>
                      <a:pt x="44" y="24"/>
                      <a:pt x="50" y="24"/>
                    </a:cubicBezTo>
                    <a:cubicBezTo>
                      <a:pt x="74" y="24"/>
                      <a:pt x="74" y="26"/>
                      <a:pt x="74" y="30"/>
                    </a:cubicBezTo>
                    <a:cubicBezTo>
                      <a:pt x="74" y="34"/>
                      <a:pt x="72" y="38"/>
                      <a:pt x="72" y="42"/>
                    </a:cubicBezTo>
                    <a:cubicBezTo>
                      <a:pt x="49" y="135"/>
                      <a:pt x="25" y="227"/>
                      <a:pt x="2" y="320"/>
                    </a:cubicBezTo>
                    <a:cubicBezTo>
                      <a:pt x="0" y="328"/>
                      <a:pt x="1" y="327"/>
                      <a:pt x="0" y="330"/>
                    </a:cubicBezTo>
                    <a:cubicBezTo>
                      <a:pt x="0" y="338"/>
                      <a:pt x="6" y="346"/>
                      <a:pt x="16" y="346"/>
                    </a:cubicBezTo>
                    <a:cubicBezTo>
                      <a:pt x="30" y="346"/>
                      <a:pt x="36" y="336"/>
                      <a:pt x="40" y="326"/>
                    </a:cubicBezTo>
                    <a:cubicBezTo>
                      <a:pt x="40" y="324"/>
                      <a:pt x="62" y="238"/>
                      <a:pt x="64" y="230"/>
                    </a:cubicBezTo>
                    <a:cubicBezTo>
                      <a:pt x="98" y="234"/>
                      <a:pt x="126" y="246"/>
                      <a:pt x="126" y="270"/>
                    </a:cubicBezTo>
                    <a:cubicBezTo>
                      <a:pt x="126" y="274"/>
                      <a:pt x="126" y="276"/>
                      <a:pt x="126" y="280"/>
                    </a:cubicBezTo>
                    <a:cubicBezTo>
                      <a:pt x="124" y="288"/>
                      <a:pt x="124" y="290"/>
                      <a:pt x="124" y="296"/>
                    </a:cubicBezTo>
                    <a:cubicBezTo>
                      <a:pt x="124" y="330"/>
                      <a:pt x="152" y="346"/>
                      <a:pt x="176" y="346"/>
                    </a:cubicBezTo>
                    <a:cubicBezTo>
                      <a:pt x="224" y="346"/>
                      <a:pt x="217" y="297"/>
                      <a:pt x="238" y="272"/>
                    </a:cubicBezTo>
                    <a:cubicBezTo>
                      <a:pt x="238" y="264"/>
                      <a:pt x="232" y="264"/>
                      <a:pt x="230" y="264"/>
                    </a:cubicBezTo>
                    <a:cubicBezTo>
                      <a:pt x="224" y="264"/>
                      <a:pt x="222" y="268"/>
                      <a:pt x="220" y="276"/>
                    </a:cubicBezTo>
                    <a:cubicBezTo>
                      <a:pt x="214" y="298"/>
                      <a:pt x="200" y="332"/>
                      <a:pt x="176" y="332"/>
                    </a:cubicBezTo>
                    <a:cubicBezTo>
                      <a:pt x="164" y="332"/>
                      <a:pt x="160" y="320"/>
                      <a:pt x="160" y="308"/>
                    </a:cubicBezTo>
                    <a:cubicBezTo>
                      <a:pt x="160" y="298"/>
                      <a:pt x="160" y="298"/>
                      <a:pt x="162" y="284"/>
                    </a:cubicBezTo>
                    <a:cubicBezTo>
                      <a:pt x="164" y="284"/>
                      <a:pt x="166" y="276"/>
                      <a:pt x="166" y="270"/>
                    </a:cubicBezTo>
                    <a:cubicBezTo>
                      <a:pt x="166" y="226"/>
                      <a:pt x="106" y="218"/>
                      <a:pt x="86" y="218"/>
                    </a:cubicBezTo>
                    <a:cubicBezTo>
                      <a:pt x="100" y="208"/>
                      <a:pt x="118" y="192"/>
                      <a:pt x="126" y="186"/>
                    </a:cubicBezTo>
                    <a:cubicBezTo>
                      <a:pt x="152" y="162"/>
                      <a:pt x="176" y="138"/>
                      <a:pt x="204" y="138"/>
                    </a:cubicBezTo>
                    <a:cubicBezTo>
                      <a:pt x="210" y="138"/>
                      <a:pt x="216" y="140"/>
                      <a:pt x="220" y="144"/>
                    </a:cubicBezTo>
                    <a:cubicBezTo>
                      <a:pt x="198" y="148"/>
                      <a:pt x="194" y="164"/>
                      <a:pt x="194" y="172"/>
                    </a:cubicBezTo>
                    <a:cubicBezTo>
                      <a:pt x="194" y="184"/>
                      <a:pt x="202" y="190"/>
                      <a:pt x="214" y="190"/>
                    </a:cubicBezTo>
                    <a:cubicBezTo>
                      <a:pt x="228" y="190"/>
                      <a:pt x="242" y="180"/>
                      <a:pt x="242" y="160"/>
                    </a:cubicBezTo>
                    <a:cubicBezTo>
                      <a:pt x="242" y="142"/>
                      <a:pt x="230" y="124"/>
                      <a:pt x="204" y="124"/>
                    </a:cubicBezTo>
                    <a:cubicBezTo>
                      <a:pt x="176" y="124"/>
                      <a:pt x="150" y="144"/>
                      <a:pt x="126" y="168"/>
                    </a:cubicBezTo>
                    <a:cubicBezTo>
                      <a:pt x="104" y="188"/>
                      <a:pt x="88" y="202"/>
                      <a:pt x="68" y="212"/>
                    </a:cubicBezTo>
                    <a:cubicBezTo>
                      <a:pt x="84" y="146"/>
                      <a:pt x="100" y="80"/>
                      <a:pt x="116" y="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3" name=""/>
              <p:cNvSpPr/>
              <p:nvPr/>
            </p:nvSpPr>
            <p:spPr>
              <a:xfrm>
                <a:off x="8336520" y="2148480"/>
                <a:ext cx="8640" cy="251280"/>
              </a:xfrm>
              <a:custGeom>
                <a:avLst/>
                <a:gdLst/>
                <a:ahLst/>
                <a:rect l="l" t="t" r="r" b="b"/>
                <a:pathLst>
                  <a:path w="28" h="702">
                    <a:moveTo>
                      <a:pt x="28" y="24"/>
                    </a:moveTo>
                    <a:cubicBezTo>
                      <a:pt x="28" y="12"/>
                      <a:pt x="28" y="0"/>
                      <a:pt x="14" y="0"/>
                    </a:cubicBezTo>
                    <a:cubicBezTo>
                      <a:pt x="0" y="0"/>
                      <a:pt x="0" y="12"/>
                      <a:pt x="0" y="24"/>
                    </a:cubicBezTo>
                    <a:cubicBezTo>
                      <a:pt x="0" y="241"/>
                      <a:pt x="0" y="459"/>
                      <a:pt x="0" y="676"/>
                    </a:cubicBezTo>
                    <a:cubicBezTo>
                      <a:pt x="0" y="690"/>
                      <a:pt x="0" y="702"/>
                      <a:pt x="14" y="702"/>
                    </a:cubicBezTo>
                    <a:cubicBezTo>
                      <a:pt x="28" y="702"/>
                      <a:pt x="28" y="690"/>
                      <a:pt x="28" y="676"/>
                    </a:cubicBezTo>
                    <a:cubicBezTo>
                      <a:pt x="28" y="459"/>
                      <a:pt x="28" y="241"/>
                      <a:pt x="28" y="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4" name=""/>
              <p:cNvSpPr/>
              <p:nvPr/>
            </p:nvSpPr>
            <p:spPr>
              <a:xfrm>
                <a:off x="8448840" y="2148480"/>
                <a:ext cx="8640" cy="251280"/>
              </a:xfrm>
              <a:custGeom>
                <a:avLst/>
                <a:gdLst/>
                <a:ahLst/>
                <a:rect l="l" t="t" r="r" b="b"/>
                <a:pathLst>
                  <a:path w="28" h="702">
                    <a:moveTo>
                      <a:pt x="28" y="24"/>
                    </a:moveTo>
                    <a:cubicBezTo>
                      <a:pt x="28" y="12"/>
                      <a:pt x="28" y="0"/>
                      <a:pt x="14" y="0"/>
                    </a:cubicBezTo>
                    <a:cubicBezTo>
                      <a:pt x="0" y="0"/>
                      <a:pt x="0" y="12"/>
                      <a:pt x="0" y="24"/>
                    </a:cubicBezTo>
                    <a:cubicBezTo>
                      <a:pt x="0" y="241"/>
                      <a:pt x="0" y="459"/>
                      <a:pt x="0" y="676"/>
                    </a:cubicBezTo>
                    <a:cubicBezTo>
                      <a:pt x="0" y="690"/>
                      <a:pt x="0" y="702"/>
                      <a:pt x="14" y="702"/>
                    </a:cubicBezTo>
                    <a:cubicBezTo>
                      <a:pt x="28" y="702"/>
                      <a:pt x="28" y="690"/>
                      <a:pt x="28" y="676"/>
                    </a:cubicBezTo>
                    <a:cubicBezTo>
                      <a:pt x="28" y="459"/>
                      <a:pt x="28" y="241"/>
                      <a:pt x="28" y="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5" name=""/>
              <p:cNvSpPr/>
              <p:nvPr/>
            </p:nvSpPr>
            <p:spPr>
              <a:xfrm>
                <a:off x="8502840" y="2162160"/>
                <a:ext cx="113760" cy="177120"/>
              </a:xfrm>
              <a:custGeom>
                <a:avLst/>
                <a:gdLst/>
                <a:ahLst/>
                <a:rect l="l" t="t" r="r" b="b"/>
                <a:pathLst>
                  <a:path w="320" h="496">
                    <a:moveTo>
                      <a:pt x="164" y="8"/>
                    </a:moveTo>
                    <a:cubicBezTo>
                      <a:pt x="161" y="5"/>
                      <a:pt x="164" y="0"/>
                      <a:pt x="154" y="0"/>
                    </a:cubicBezTo>
                    <a:cubicBezTo>
                      <a:pt x="138" y="0"/>
                      <a:pt x="88" y="6"/>
                      <a:pt x="70" y="8"/>
                    </a:cubicBezTo>
                    <a:cubicBezTo>
                      <a:pt x="64" y="8"/>
                      <a:pt x="56" y="8"/>
                      <a:pt x="56" y="22"/>
                    </a:cubicBezTo>
                    <a:cubicBezTo>
                      <a:pt x="56" y="30"/>
                      <a:pt x="62" y="30"/>
                      <a:pt x="72" y="30"/>
                    </a:cubicBezTo>
                    <a:cubicBezTo>
                      <a:pt x="106" y="30"/>
                      <a:pt x="108" y="34"/>
                      <a:pt x="108" y="42"/>
                    </a:cubicBezTo>
                    <a:cubicBezTo>
                      <a:pt x="107" y="47"/>
                      <a:pt x="107" y="51"/>
                      <a:pt x="106" y="56"/>
                    </a:cubicBezTo>
                    <a:cubicBezTo>
                      <a:pt x="72" y="191"/>
                      <a:pt x="38" y="325"/>
                      <a:pt x="4" y="460"/>
                    </a:cubicBezTo>
                    <a:cubicBezTo>
                      <a:pt x="0" y="470"/>
                      <a:pt x="0" y="472"/>
                      <a:pt x="0" y="476"/>
                    </a:cubicBezTo>
                    <a:cubicBezTo>
                      <a:pt x="0" y="492"/>
                      <a:pt x="14" y="496"/>
                      <a:pt x="22" y="496"/>
                    </a:cubicBezTo>
                    <a:cubicBezTo>
                      <a:pt x="30" y="496"/>
                      <a:pt x="40" y="490"/>
                      <a:pt x="46" y="482"/>
                    </a:cubicBezTo>
                    <a:cubicBezTo>
                      <a:pt x="48" y="474"/>
                      <a:pt x="80" y="344"/>
                      <a:pt x="84" y="328"/>
                    </a:cubicBezTo>
                    <a:cubicBezTo>
                      <a:pt x="108" y="330"/>
                      <a:pt x="166" y="340"/>
                      <a:pt x="166" y="386"/>
                    </a:cubicBezTo>
                    <a:cubicBezTo>
                      <a:pt x="166" y="392"/>
                      <a:pt x="166" y="394"/>
                      <a:pt x="164" y="402"/>
                    </a:cubicBezTo>
                    <a:cubicBezTo>
                      <a:pt x="162" y="410"/>
                      <a:pt x="162" y="418"/>
                      <a:pt x="162" y="426"/>
                    </a:cubicBezTo>
                    <a:cubicBezTo>
                      <a:pt x="162" y="468"/>
                      <a:pt x="190" y="496"/>
                      <a:pt x="226" y="496"/>
                    </a:cubicBezTo>
                    <a:cubicBezTo>
                      <a:pt x="246" y="496"/>
                      <a:pt x="266" y="484"/>
                      <a:pt x="282" y="458"/>
                    </a:cubicBezTo>
                    <a:cubicBezTo>
                      <a:pt x="298" y="428"/>
                      <a:pt x="306" y="390"/>
                      <a:pt x="306" y="388"/>
                    </a:cubicBezTo>
                    <a:cubicBezTo>
                      <a:pt x="306" y="380"/>
                      <a:pt x="300" y="380"/>
                      <a:pt x="298" y="380"/>
                    </a:cubicBezTo>
                    <a:cubicBezTo>
                      <a:pt x="292" y="380"/>
                      <a:pt x="290" y="384"/>
                      <a:pt x="288" y="394"/>
                    </a:cubicBezTo>
                    <a:cubicBezTo>
                      <a:pt x="274" y="444"/>
                      <a:pt x="258" y="480"/>
                      <a:pt x="228" y="480"/>
                    </a:cubicBezTo>
                    <a:cubicBezTo>
                      <a:pt x="214" y="480"/>
                      <a:pt x="204" y="472"/>
                      <a:pt x="204" y="448"/>
                    </a:cubicBezTo>
                    <a:cubicBezTo>
                      <a:pt x="204" y="436"/>
                      <a:pt x="208" y="420"/>
                      <a:pt x="210" y="408"/>
                    </a:cubicBezTo>
                    <a:cubicBezTo>
                      <a:pt x="214" y="396"/>
                      <a:pt x="214" y="394"/>
                      <a:pt x="214" y="386"/>
                    </a:cubicBezTo>
                    <a:cubicBezTo>
                      <a:pt x="214" y="340"/>
                      <a:pt x="168" y="320"/>
                      <a:pt x="110" y="312"/>
                    </a:cubicBezTo>
                    <a:cubicBezTo>
                      <a:pt x="130" y="300"/>
                      <a:pt x="154" y="278"/>
                      <a:pt x="170" y="260"/>
                    </a:cubicBezTo>
                    <a:cubicBezTo>
                      <a:pt x="204" y="224"/>
                      <a:pt x="236" y="194"/>
                      <a:pt x="270" y="194"/>
                    </a:cubicBezTo>
                    <a:cubicBezTo>
                      <a:pt x="274" y="194"/>
                      <a:pt x="274" y="194"/>
                      <a:pt x="276" y="194"/>
                    </a:cubicBezTo>
                    <a:cubicBezTo>
                      <a:pt x="284" y="196"/>
                      <a:pt x="286" y="196"/>
                      <a:pt x="292" y="200"/>
                    </a:cubicBezTo>
                    <a:cubicBezTo>
                      <a:pt x="293" y="201"/>
                      <a:pt x="292" y="200"/>
                      <a:pt x="294" y="202"/>
                    </a:cubicBezTo>
                    <a:cubicBezTo>
                      <a:pt x="260" y="204"/>
                      <a:pt x="254" y="232"/>
                      <a:pt x="254" y="240"/>
                    </a:cubicBezTo>
                    <a:cubicBezTo>
                      <a:pt x="254" y="252"/>
                      <a:pt x="262" y="264"/>
                      <a:pt x="280" y="264"/>
                    </a:cubicBezTo>
                    <a:cubicBezTo>
                      <a:pt x="298" y="264"/>
                      <a:pt x="320" y="250"/>
                      <a:pt x="320" y="222"/>
                    </a:cubicBezTo>
                    <a:cubicBezTo>
                      <a:pt x="320" y="200"/>
                      <a:pt x="304" y="178"/>
                      <a:pt x="272" y="178"/>
                    </a:cubicBezTo>
                    <a:cubicBezTo>
                      <a:pt x="252" y="178"/>
                      <a:pt x="220" y="184"/>
                      <a:pt x="168" y="240"/>
                    </a:cubicBezTo>
                    <a:cubicBezTo>
                      <a:pt x="146" y="266"/>
                      <a:pt x="118" y="294"/>
                      <a:pt x="90" y="304"/>
                    </a:cubicBezTo>
                    <a:cubicBezTo>
                      <a:pt x="115" y="205"/>
                      <a:pt x="139" y="107"/>
                      <a:pt x="164" y="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6" name=""/>
              <p:cNvSpPr/>
              <p:nvPr/>
            </p:nvSpPr>
            <p:spPr>
              <a:xfrm>
                <a:off x="8642520" y="2148480"/>
                <a:ext cx="55440" cy="251280"/>
              </a:xfrm>
              <a:custGeom>
                <a:avLst/>
                <a:gdLst/>
                <a:ahLst/>
                <a:rect l="l" t="t" r="r" b="b"/>
                <a:pathLst>
                  <a:path w="158" h="702">
                    <a:moveTo>
                      <a:pt x="154" y="362"/>
                    </a:moveTo>
                    <a:cubicBezTo>
                      <a:pt x="158" y="354"/>
                      <a:pt x="158" y="352"/>
                      <a:pt x="158" y="350"/>
                    </a:cubicBezTo>
                    <a:cubicBezTo>
                      <a:pt x="158" y="348"/>
                      <a:pt x="158" y="346"/>
                      <a:pt x="154" y="338"/>
                    </a:cubicBezTo>
                    <a:cubicBezTo>
                      <a:pt x="113" y="231"/>
                      <a:pt x="73" y="123"/>
                      <a:pt x="32" y="16"/>
                    </a:cubicBezTo>
                    <a:cubicBezTo>
                      <a:pt x="26" y="4"/>
                      <a:pt x="23" y="0"/>
                      <a:pt x="16" y="0"/>
                    </a:cubicBezTo>
                    <a:cubicBezTo>
                      <a:pt x="9" y="0"/>
                      <a:pt x="0" y="6"/>
                      <a:pt x="0" y="14"/>
                    </a:cubicBezTo>
                    <a:cubicBezTo>
                      <a:pt x="0" y="16"/>
                      <a:pt x="0" y="16"/>
                      <a:pt x="4" y="24"/>
                    </a:cubicBezTo>
                    <a:cubicBezTo>
                      <a:pt x="45" y="133"/>
                      <a:pt x="87" y="241"/>
                      <a:pt x="128" y="350"/>
                    </a:cubicBezTo>
                    <a:cubicBezTo>
                      <a:pt x="87" y="459"/>
                      <a:pt x="45" y="567"/>
                      <a:pt x="4" y="676"/>
                    </a:cubicBezTo>
                    <a:cubicBezTo>
                      <a:pt x="0" y="682"/>
                      <a:pt x="0" y="684"/>
                      <a:pt x="0" y="688"/>
                    </a:cubicBezTo>
                    <a:cubicBezTo>
                      <a:pt x="0" y="696"/>
                      <a:pt x="8" y="702"/>
                      <a:pt x="16" y="702"/>
                    </a:cubicBezTo>
                    <a:cubicBezTo>
                      <a:pt x="24" y="702"/>
                      <a:pt x="26" y="694"/>
                      <a:pt x="30" y="688"/>
                    </a:cubicBezTo>
                    <a:cubicBezTo>
                      <a:pt x="71" y="579"/>
                      <a:pt x="113" y="471"/>
                      <a:pt x="154" y="36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7" name=""/>
              <p:cNvSpPr/>
              <p:nvPr/>
            </p:nvSpPr>
            <p:spPr>
              <a:xfrm>
                <a:off x="8799480" y="2148480"/>
                <a:ext cx="8640" cy="251280"/>
              </a:xfrm>
              <a:custGeom>
                <a:avLst/>
                <a:gdLst/>
                <a:ahLst/>
                <a:rect l="l" t="t" r="r" b="b"/>
                <a:pathLst>
                  <a:path w="28" h="702">
                    <a:moveTo>
                      <a:pt x="28" y="24"/>
                    </a:moveTo>
                    <a:cubicBezTo>
                      <a:pt x="28" y="12"/>
                      <a:pt x="28" y="0"/>
                      <a:pt x="14" y="0"/>
                    </a:cubicBezTo>
                    <a:cubicBezTo>
                      <a:pt x="0" y="0"/>
                      <a:pt x="0" y="12"/>
                      <a:pt x="0" y="24"/>
                    </a:cubicBezTo>
                    <a:cubicBezTo>
                      <a:pt x="0" y="241"/>
                      <a:pt x="0" y="459"/>
                      <a:pt x="0" y="676"/>
                    </a:cubicBezTo>
                    <a:cubicBezTo>
                      <a:pt x="0" y="690"/>
                      <a:pt x="0" y="702"/>
                      <a:pt x="14" y="702"/>
                    </a:cubicBezTo>
                    <a:cubicBezTo>
                      <a:pt x="28" y="702"/>
                      <a:pt x="28" y="690"/>
                      <a:pt x="28" y="676"/>
                    </a:cubicBezTo>
                    <a:cubicBezTo>
                      <a:pt x="28" y="459"/>
                      <a:pt x="28" y="241"/>
                      <a:pt x="28" y="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8" name=""/>
              <p:cNvSpPr/>
              <p:nvPr/>
            </p:nvSpPr>
            <p:spPr>
              <a:xfrm>
                <a:off x="8847000" y="2226240"/>
                <a:ext cx="124560" cy="113040"/>
              </a:xfrm>
              <a:custGeom>
                <a:avLst/>
                <a:gdLst/>
                <a:ahLst/>
                <a:rect l="l" t="t" r="r" b="b"/>
                <a:pathLst>
                  <a:path w="350" h="318">
                    <a:moveTo>
                      <a:pt x="214" y="98"/>
                    </a:moveTo>
                    <a:cubicBezTo>
                      <a:pt x="218" y="80"/>
                      <a:pt x="236" y="16"/>
                      <a:pt x="284" y="16"/>
                    </a:cubicBezTo>
                    <a:cubicBezTo>
                      <a:pt x="288" y="16"/>
                      <a:pt x="304" y="16"/>
                      <a:pt x="320" y="24"/>
                    </a:cubicBezTo>
                    <a:cubicBezTo>
                      <a:pt x="300" y="28"/>
                      <a:pt x="286" y="46"/>
                      <a:pt x="286" y="62"/>
                    </a:cubicBezTo>
                    <a:cubicBezTo>
                      <a:pt x="286" y="74"/>
                      <a:pt x="294" y="86"/>
                      <a:pt x="312" y="86"/>
                    </a:cubicBezTo>
                    <a:cubicBezTo>
                      <a:pt x="328" y="86"/>
                      <a:pt x="350" y="74"/>
                      <a:pt x="350" y="46"/>
                    </a:cubicBezTo>
                    <a:cubicBezTo>
                      <a:pt x="350" y="10"/>
                      <a:pt x="308" y="0"/>
                      <a:pt x="286" y="0"/>
                    </a:cubicBezTo>
                    <a:cubicBezTo>
                      <a:pt x="244" y="0"/>
                      <a:pt x="220" y="36"/>
                      <a:pt x="212" y="52"/>
                    </a:cubicBezTo>
                    <a:cubicBezTo>
                      <a:pt x="194" y="6"/>
                      <a:pt x="156" y="0"/>
                      <a:pt x="136" y="0"/>
                    </a:cubicBezTo>
                    <a:cubicBezTo>
                      <a:pt x="62" y="0"/>
                      <a:pt x="22" y="90"/>
                      <a:pt x="22" y="108"/>
                    </a:cubicBezTo>
                    <a:cubicBezTo>
                      <a:pt x="22" y="114"/>
                      <a:pt x="27" y="112"/>
                      <a:pt x="30" y="114"/>
                    </a:cubicBezTo>
                    <a:cubicBezTo>
                      <a:pt x="36" y="114"/>
                      <a:pt x="38" y="114"/>
                      <a:pt x="40" y="108"/>
                    </a:cubicBezTo>
                    <a:cubicBezTo>
                      <a:pt x="64" y="32"/>
                      <a:pt x="110" y="16"/>
                      <a:pt x="134" y="16"/>
                    </a:cubicBezTo>
                    <a:cubicBezTo>
                      <a:pt x="148" y="16"/>
                      <a:pt x="172" y="22"/>
                      <a:pt x="172" y="62"/>
                    </a:cubicBezTo>
                    <a:cubicBezTo>
                      <a:pt x="172" y="84"/>
                      <a:pt x="160" y="130"/>
                      <a:pt x="134" y="230"/>
                    </a:cubicBezTo>
                    <a:cubicBezTo>
                      <a:pt x="122" y="272"/>
                      <a:pt x="98" y="302"/>
                      <a:pt x="68" y="302"/>
                    </a:cubicBezTo>
                    <a:cubicBezTo>
                      <a:pt x="62" y="302"/>
                      <a:pt x="46" y="302"/>
                      <a:pt x="32" y="294"/>
                    </a:cubicBezTo>
                    <a:cubicBezTo>
                      <a:pt x="50" y="290"/>
                      <a:pt x="66" y="274"/>
                      <a:pt x="66" y="256"/>
                    </a:cubicBezTo>
                    <a:cubicBezTo>
                      <a:pt x="66" y="236"/>
                      <a:pt x="50" y="230"/>
                      <a:pt x="40" y="230"/>
                    </a:cubicBezTo>
                    <a:cubicBezTo>
                      <a:pt x="18" y="230"/>
                      <a:pt x="0" y="248"/>
                      <a:pt x="0" y="272"/>
                    </a:cubicBezTo>
                    <a:cubicBezTo>
                      <a:pt x="0" y="304"/>
                      <a:pt x="36" y="318"/>
                      <a:pt x="66" y="318"/>
                    </a:cubicBezTo>
                    <a:cubicBezTo>
                      <a:pt x="112" y="318"/>
                      <a:pt x="138" y="268"/>
                      <a:pt x="140" y="264"/>
                    </a:cubicBezTo>
                    <a:cubicBezTo>
                      <a:pt x="148" y="290"/>
                      <a:pt x="174" y="318"/>
                      <a:pt x="216" y="318"/>
                    </a:cubicBezTo>
                    <a:cubicBezTo>
                      <a:pt x="288" y="318"/>
                      <a:pt x="328" y="228"/>
                      <a:pt x="328" y="210"/>
                    </a:cubicBezTo>
                    <a:cubicBezTo>
                      <a:pt x="328" y="202"/>
                      <a:pt x="322" y="202"/>
                      <a:pt x="320" y="202"/>
                    </a:cubicBezTo>
                    <a:cubicBezTo>
                      <a:pt x="314" y="202"/>
                      <a:pt x="312" y="206"/>
                      <a:pt x="312" y="210"/>
                    </a:cubicBezTo>
                    <a:cubicBezTo>
                      <a:pt x="288" y="286"/>
                      <a:pt x="240" y="302"/>
                      <a:pt x="218" y="302"/>
                    </a:cubicBezTo>
                    <a:cubicBezTo>
                      <a:pt x="190" y="302"/>
                      <a:pt x="178" y="280"/>
                      <a:pt x="178" y="256"/>
                    </a:cubicBezTo>
                    <a:cubicBezTo>
                      <a:pt x="178" y="240"/>
                      <a:pt x="184" y="226"/>
                      <a:pt x="190" y="194"/>
                    </a:cubicBezTo>
                    <a:cubicBezTo>
                      <a:pt x="198" y="162"/>
                      <a:pt x="206" y="130"/>
                      <a:pt x="214" y="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9" name=""/>
              <p:cNvSpPr/>
              <p:nvPr/>
            </p:nvSpPr>
            <p:spPr>
              <a:xfrm>
                <a:off x="8997480" y="2252880"/>
                <a:ext cx="85680" cy="123120"/>
              </a:xfrm>
              <a:custGeom>
                <a:avLst/>
                <a:gdLst/>
                <a:ahLst/>
                <a:rect l="l" t="t" r="r" b="b"/>
                <a:pathLst>
                  <a:path w="242" h="346">
                    <a:moveTo>
                      <a:pt x="118" y="14"/>
                    </a:moveTo>
                    <a:cubicBezTo>
                      <a:pt x="119" y="12"/>
                      <a:pt x="119" y="10"/>
                      <a:pt x="120" y="8"/>
                    </a:cubicBezTo>
                    <a:cubicBezTo>
                      <a:pt x="120" y="4"/>
                      <a:pt x="118" y="0"/>
                      <a:pt x="112" y="0"/>
                    </a:cubicBezTo>
                    <a:cubicBezTo>
                      <a:pt x="102" y="0"/>
                      <a:pt x="62" y="4"/>
                      <a:pt x="48" y="6"/>
                    </a:cubicBezTo>
                    <a:cubicBezTo>
                      <a:pt x="44" y="6"/>
                      <a:pt x="38" y="6"/>
                      <a:pt x="38" y="16"/>
                    </a:cubicBezTo>
                    <a:cubicBezTo>
                      <a:pt x="38" y="24"/>
                      <a:pt x="44" y="24"/>
                      <a:pt x="50" y="24"/>
                    </a:cubicBezTo>
                    <a:cubicBezTo>
                      <a:pt x="74" y="24"/>
                      <a:pt x="74" y="26"/>
                      <a:pt x="74" y="30"/>
                    </a:cubicBezTo>
                    <a:cubicBezTo>
                      <a:pt x="74" y="34"/>
                      <a:pt x="74" y="38"/>
                      <a:pt x="72" y="42"/>
                    </a:cubicBezTo>
                    <a:cubicBezTo>
                      <a:pt x="49" y="135"/>
                      <a:pt x="27" y="227"/>
                      <a:pt x="4" y="320"/>
                    </a:cubicBezTo>
                    <a:cubicBezTo>
                      <a:pt x="0" y="328"/>
                      <a:pt x="1" y="327"/>
                      <a:pt x="0" y="330"/>
                    </a:cubicBezTo>
                    <a:cubicBezTo>
                      <a:pt x="0" y="338"/>
                      <a:pt x="6" y="346"/>
                      <a:pt x="18" y="346"/>
                    </a:cubicBezTo>
                    <a:cubicBezTo>
                      <a:pt x="30" y="346"/>
                      <a:pt x="38" y="336"/>
                      <a:pt x="40" y="326"/>
                    </a:cubicBezTo>
                    <a:cubicBezTo>
                      <a:pt x="40" y="324"/>
                      <a:pt x="62" y="238"/>
                      <a:pt x="64" y="230"/>
                    </a:cubicBezTo>
                    <a:cubicBezTo>
                      <a:pt x="100" y="234"/>
                      <a:pt x="128" y="246"/>
                      <a:pt x="128" y="270"/>
                    </a:cubicBezTo>
                    <a:cubicBezTo>
                      <a:pt x="128" y="274"/>
                      <a:pt x="128" y="276"/>
                      <a:pt x="126" y="280"/>
                    </a:cubicBezTo>
                    <a:cubicBezTo>
                      <a:pt x="124" y="288"/>
                      <a:pt x="124" y="290"/>
                      <a:pt x="124" y="296"/>
                    </a:cubicBezTo>
                    <a:cubicBezTo>
                      <a:pt x="124" y="330"/>
                      <a:pt x="152" y="346"/>
                      <a:pt x="176" y="346"/>
                    </a:cubicBezTo>
                    <a:cubicBezTo>
                      <a:pt x="224" y="346"/>
                      <a:pt x="217" y="297"/>
                      <a:pt x="238" y="272"/>
                    </a:cubicBezTo>
                    <a:cubicBezTo>
                      <a:pt x="238" y="264"/>
                      <a:pt x="232" y="264"/>
                      <a:pt x="230" y="264"/>
                    </a:cubicBezTo>
                    <a:cubicBezTo>
                      <a:pt x="224" y="264"/>
                      <a:pt x="224" y="268"/>
                      <a:pt x="222" y="276"/>
                    </a:cubicBezTo>
                    <a:cubicBezTo>
                      <a:pt x="216" y="298"/>
                      <a:pt x="202" y="332"/>
                      <a:pt x="178" y="332"/>
                    </a:cubicBezTo>
                    <a:cubicBezTo>
                      <a:pt x="164" y="332"/>
                      <a:pt x="160" y="320"/>
                      <a:pt x="160" y="308"/>
                    </a:cubicBezTo>
                    <a:cubicBezTo>
                      <a:pt x="160" y="298"/>
                      <a:pt x="160" y="298"/>
                      <a:pt x="164" y="284"/>
                    </a:cubicBezTo>
                    <a:cubicBezTo>
                      <a:pt x="165" y="279"/>
                      <a:pt x="166" y="276"/>
                      <a:pt x="166" y="270"/>
                    </a:cubicBezTo>
                    <a:cubicBezTo>
                      <a:pt x="166" y="226"/>
                      <a:pt x="106" y="218"/>
                      <a:pt x="86" y="218"/>
                    </a:cubicBezTo>
                    <a:cubicBezTo>
                      <a:pt x="100" y="208"/>
                      <a:pt x="118" y="192"/>
                      <a:pt x="128" y="186"/>
                    </a:cubicBezTo>
                    <a:cubicBezTo>
                      <a:pt x="152" y="162"/>
                      <a:pt x="176" y="138"/>
                      <a:pt x="204" y="138"/>
                    </a:cubicBezTo>
                    <a:cubicBezTo>
                      <a:pt x="210" y="138"/>
                      <a:pt x="216" y="140"/>
                      <a:pt x="220" y="144"/>
                    </a:cubicBezTo>
                    <a:cubicBezTo>
                      <a:pt x="200" y="148"/>
                      <a:pt x="194" y="164"/>
                      <a:pt x="194" y="172"/>
                    </a:cubicBezTo>
                    <a:cubicBezTo>
                      <a:pt x="194" y="184"/>
                      <a:pt x="204" y="190"/>
                      <a:pt x="214" y="190"/>
                    </a:cubicBezTo>
                    <a:cubicBezTo>
                      <a:pt x="228" y="190"/>
                      <a:pt x="242" y="180"/>
                      <a:pt x="242" y="160"/>
                    </a:cubicBezTo>
                    <a:cubicBezTo>
                      <a:pt x="242" y="142"/>
                      <a:pt x="230" y="124"/>
                      <a:pt x="204" y="124"/>
                    </a:cubicBezTo>
                    <a:cubicBezTo>
                      <a:pt x="176" y="124"/>
                      <a:pt x="152" y="144"/>
                      <a:pt x="126" y="168"/>
                    </a:cubicBezTo>
                    <a:cubicBezTo>
                      <a:pt x="106" y="188"/>
                      <a:pt x="90" y="202"/>
                      <a:pt x="70" y="212"/>
                    </a:cubicBezTo>
                    <a:cubicBezTo>
                      <a:pt x="86" y="146"/>
                      <a:pt x="102" y="80"/>
                      <a:pt x="118" y="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0" name=""/>
              <p:cNvSpPr/>
              <p:nvPr/>
            </p:nvSpPr>
            <p:spPr>
              <a:xfrm>
                <a:off x="9122760" y="2148480"/>
                <a:ext cx="54720" cy="251280"/>
              </a:xfrm>
              <a:custGeom>
                <a:avLst/>
                <a:gdLst/>
                <a:ahLst/>
                <a:rect l="l" t="t" r="r" b="b"/>
                <a:pathLst>
                  <a:path w="156" h="702">
                    <a:moveTo>
                      <a:pt x="154" y="362"/>
                    </a:moveTo>
                    <a:cubicBezTo>
                      <a:pt x="156" y="354"/>
                      <a:pt x="156" y="352"/>
                      <a:pt x="156" y="350"/>
                    </a:cubicBezTo>
                    <a:cubicBezTo>
                      <a:pt x="156" y="348"/>
                      <a:pt x="156" y="346"/>
                      <a:pt x="154" y="338"/>
                    </a:cubicBezTo>
                    <a:cubicBezTo>
                      <a:pt x="113" y="231"/>
                      <a:pt x="71" y="123"/>
                      <a:pt x="30" y="16"/>
                    </a:cubicBezTo>
                    <a:cubicBezTo>
                      <a:pt x="26" y="4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16"/>
                      <a:pt x="0" y="16"/>
                      <a:pt x="4" y="24"/>
                    </a:cubicBezTo>
                    <a:cubicBezTo>
                      <a:pt x="45" y="133"/>
                      <a:pt x="87" y="241"/>
                      <a:pt x="128" y="350"/>
                    </a:cubicBezTo>
                    <a:cubicBezTo>
                      <a:pt x="87" y="459"/>
                      <a:pt x="45" y="567"/>
                      <a:pt x="4" y="676"/>
                    </a:cubicBezTo>
                    <a:cubicBezTo>
                      <a:pt x="0" y="682"/>
                      <a:pt x="0" y="684"/>
                      <a:pt x="0" y="688"/>
                    </a:cubicBezTo>
                    <a:cubicBezTo>
                      <a:pt x="0" y="696"/>
                      <a:pt x="6" y="702"/>
                      <a:pt x="14" y="702"/>
                    </a:cubicBezTo>
                    <a:cubicBezTo>
                      <a:pt x="24" y="702"/>
                      <a:pt x="26" y="694"/>
                      <a:pt x="30" y="688"/>
                    </a:cubicBezTo>
                    <a:cubicBezTo>
                      <a:pt x="71" y="579"/>
                      <a:pt x="113" y="471"/>
                      <a:pt x="154" y="36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1" name=""/>
              <p:cNvSpPr/>
              <p:nvPr/>
            </p:nvSpPr>
            <p:spPr>
              <a:xfrm>
                <a:off x="9221400" y="2148480"/>
                <a:ext cx="57600" cy="251280"/>
              </a:xfrm>
              <a:custGeom>
                <a:avLst/>
                <a:gdLst/>
                <a:ahLst/>
                <a:rect l="l" t="t" r="r" b="b"/>
                <a:pathLst>
                  <a:path w="164" h="702">
                    <a:moveTo>
                      <a:pt x="164" y="350"/>
                    </a:moveTo>
                    <a:cubicBezTo>
                      <a:pt x="164" y="296"/>
                      <a:pt x="156" y="210"/>
                      <a:pt x="118" y="132"/>
                    </a:cubicBezTo>
                    <a:cubicBezTo>
                      <a:pt x="76" y="44"/>
                      <a:pt x="14" y="0"/>
                      <a:pt x="8" y="0"/>
                    </a:cubicBezTo>
                    <a:cubicBezTo>
                      <a:pt x="4" y="0"/>
                      <a:pt x="0" y="2"/>
                      <a:pt x="0" y="6"/>
                    </a:cubicBezTo>
                    <a:cubicBezTo>
                      <a:pt x="0" y="8"/>
                      <a:pt x="0" y="10"/>
                      <a:pt x="14" y="22"/>
                    </a:cubicBezTo>
                    <a:cubicBezTo>
                      <a:pt x="84" y="92"/>
                      <a:pt x="124" y="204"/>
                      <a:pt x="124" y="350"/>
                    </a:cubicBezTo>
                    <a:cubicBezTo>
                      <a:pt x="124" y="470"/>
                      <a:pt x="98" y="594"/>
                      <a:pt x="10" y="682"/>
                    </a:cubicBezTo>
                    <a:cubicBezTo>
                      <a:pt x="0" y="692"/>
                      <a:pt x="0" y="692"/>
                      <a:pt x="0" y="694"/>
                    </a:cubicBezTo>
                    <a:cubicBezTo>
                      <a:pt x="0" y="698"/>
                      <a:pt x="4" y="702"/>
                      <a:pt x="8" y="702"/>
                    </a:cubicBezTo>
                    <a:cubicBezTo>
                      <a:pt x="14" y="702"/>
                      <a:pt x="78" y="654"/>
                      <a:pt x="120" y="564"/>
                    </a:cubicBezTo>
                    <a:cubicBezTo>
                      <a:pt x="156" y="488"/>
                      <a:pt x="164" y="410"/>
                      <a:pt x="164" y="35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662" name=""/>
          <p:cNvGrpSpPr/>
          <p:nvPr/>
        </p:nvGrpSpPr>
        <p:grpSpPr>
          <a:xfrm>
            <a:off x="918720" y="3200400"/>
            <a:ext cx="2845440" cy="572400"/>
            <a:chOff x="918720" y="3200400"/>
            <a:chExt cx="2845440" cy="572400"/>
          </a:xfrm>
        </p:grpSpPr>
        <p:grpSp>
          <p:nvGrpSpPr>
            <p:cNvPr id="663" name=""/>
            <p:cNvGrpSpPr/>
            <p:nvPr/>
          </p:nvGrpSpPr>
          <p:grpSpPr>
            <a:xfrm>
              <a:off x="918720" y="3200400"/>
              <a:ext cx="2845440" cy="572400"/>
              <a:chOff x="918720" y="3200400"/>
              <a:chExt cx="2845440" cy="572400"/>
            </a:xfrm>
          </p:grpSpPr>
          <p:sp>
            <p:nvSpPr>
              <p:cNvPr id="664" name=""/>
              <p:cNvSpPr/>
              <p:nvPr/>
            </p:nvSpPr>
            <p:spPr>
              <a:xfrm>
                <a:off x="918720" y="3213360"/>
                <a:ext cx="2832480" cy="546480"/>
              </a:xfrm>
              <a:custGeom>
                <a:avLst/>
                <a:gdLst/>
                <a:ahLst/>
                <a:rect l="l" t="t" r="r" b="b"/>
                <a:pathLst>
                  <a:path w="7872" h="1522">
                    <a:moveTo>
                      <a:pt x="3937" y="1522"/>
                    </a:moveTo>
                    <a:cubicBezTo>
                      <a:pt x="2625" y="1522"/>
                      <a:pt x="1312" y="1522"/>
                      <a:pt x="0" y="1522"/>
                    </a:cubicBezTo>
                    <a:cubicBezTo>
                      <a:pt x="0" y="1015"/>
                      <a:pt x="0" y="507"/>
                      <a:pt x="0" y="0"/>
                    </a:cubicBezTo>
                    <a:cubicBezTo>
                      <a:pt x="2624" y="0"/>
                      <a:pt x="5248" y="0"/>
                      <a:pt x="7872" y="0"/>
                    </a:cubicBezTo>
                    <a:cubicBezTo>
                      <a:pt x="7872" y="507"/>
                      <a:pt x="7872" y="1015"/>
                      <a:pt x="7872" y="1522"/>
                    </a:cubicBezTo>
                    <a:cubicBezTo>
                      <a:pt x="6560" y="1522"/>
                      <a:pt x="5249" y="1522"/>
                      <a:pt x="3937" y="15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5" name=""/>
              <p:cNvSpPr/>
              <p:nvPr/>
            </p:nvSpPr>
            <p:spPr>
              <a:xfrm>
                <a:off x="936000" y="3349800"/>
                <a:ext cx="8640" cy="251280"/>
              </a:xfrm>
              <a:custGeom>
                <a:avLst/>
                <a:gdLst/>
                <a:ahLst/>
                <a:rect l="l" t="t" r="r" b="b"/>
                <a:pathLst>
                  <a:path w="28" h="702">
                    <a:moveTo>
                      <a:pt x="28" y="26"/>
                    </a:moveTo>
                    <a:cubicBezTo>
                      <a:pt x="28" y="12"/>
                      <a:pt x="28" y="0"/>
                      <a:pt x="14" y="0"/>
                    </a:cubicBezTo>
                    <a:cubicBezTo>
                      <a:pt x="0" y="0"/>
                      <a:pt x="0" y="12"/>
                      <a:pt x="0" y="26"/>
                    </a:cubicBezTo>
                    <a:cubicBezTo>
                      <a:pt x="0" y="243"/>
                      <a:pt x="0" y="459"/>
                      <a:pt x="0" y="676"/>
                    </a:cubicBezTo>
                    <a:cubicBezTo>
                      <a:pt x="0" y="690"/>
                      <a:pt x="0" y="702"/>
                      <a:pt x="14" y="702"/>
                    </a:cubicBezTo>
                    <a:cubicBezTo>
                      <a:pt x="28" y="702"/>
                      <a:pt x="28" y="690"/>
                      <a:pt x="28" y="676"/>
                    </a:cubicBezTo>
                    <a:cubicBezTo>
                      <a:pt x="28" y="459"/>
                      <a:pt x="28" y="243"/>
                      <a:pt x="28" y="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6" name=""/>
              <p:cNvSpPr/>
              <p:nvPr/>
            </p:nvSpPr>
            <p:spPr>
              <a:xfrm>
                <a:off x="983520" y="3364200"/>
                <a:ext cx="151920" cy="225360"/>
              </a:xfrm>
              <a:custGeom>
                <a:avLst/>
                <a:gdLst/>
                <a:ahLst/>
                <a:rect l="l" t="t" r="r" b="b"/>
                <a:pathLst>
                  <a:path w="426" h="630">
                    <a:moveTo>
                      <a:pt x="318" y="18"/>
                    </a:moveTo>
                    <a:cubicBezTo>
                      <a:pt x="320" y="16"/>
                      <a:pt x="320" y="10"/>
                      <a:pt x="320" y="8"/>
                    </a:cubicBezTo>
                    <a:cubicBezTo>
                      <a:pt x="320" y="0"/>
                      <a:pt x="316" y="0"/>
                      <a:pt x="312" y="0"/>
                    </a:cubicBezTo>
                    <a:cubicBezTo>
                      <a:pt x="306" y="0"/>
                      <a:pt x="304" y="2"/>
                      <a:pt x="302" y="14"/>
                    </a:cubicBezTo>
                    <a:cubicBezTo>
                      <a:pt x="263" y="169"/>
                      <a:pt x="223" y="323"/>
                      <a:pt x="184" y="478"/>
                    </a:cubicBezTo>
                    <a:cubicBezTo>
                      <a:pt x="132" y="472"/>
                      <a:pt x="104" y="446"/>
                      <a:pt x="104" y="400"/>
                    </a:cubicBezTo>
                    <a:cubicBezTo>
                      <a:pt x="104" y="386"/>
                      <a:pt x="104" y="366"/>
                      <a:pt x="142" y="268"/>
                    </a:cubicBezTo>
                    <a:cubicBezTo>
                      <a:pt x="146" y="260"/>
                      <a:pt x="150" y="248"/>
                      <a:pt x="150" y="234"/>
                    </a:cubicBezTo>
                    <a:cubicBezTo>
                      <a:pt x="150" y="202"/>
                      <a:pt x="128" y="176"/>
                      <a:pt x="92" y="176"/>
                    </a:cubicBezTo>
                    <a:cubicBezTo>
                      <a:pt x="26" y="176"/>
                      <a:pt x="0" y="278"/>
                      <a:pt x="0" y="284"/>
                    </a:cubicBezTo>
                    <a:cubicBezTo>
                      <a:pt x="0" y="292"/>
                      <a:pt x="5" y="289"/>
                      <a:pt x="8" y="292"/>
                    </a:cubicBezTo>
                    <a:cubicBezTo>
                      <a:pt x="16" y="292"/>
                      <a:pt x="16" y="290"/>
                      <a:pt x="20" y="280"/>
                    </a:cubicBezTo>
                    <a:cubicBezTo>
                      <a:pt x="38" y="212"/>
                      <a:pt x="66" y="192"/>
                      <a:pt x="90" y="192"/>
                    </a:cubicBezTo>
                    <a:cubicBezTo>
                      <a:pt x="96" y="192"/>
                      <a:pt x="108" y="192"/>
                      <a:pt x="108" y="214"/>
                    </a:cubicBezTo>
                    <a:cubicBezTo>
                      <a:pt x="108" y="232"/>
                      <a:pt x="102" y="250"/>
                      <a:pt x="92" y="274"/>
                    </a:cubicBezTo>
                    <a:cubicBezTo>
                      <a:pt x="58" y="364"/>
                      <a:pt x="58" y="382"/>
                      <a:pt x="58" y="394"/>
                    </a:cubicBezTo>
                    <a:cubicBezTo>
                      <a:pt x="58" y="460"/>
                      <a:pt x="114" y="488"/>
                      <a:pt x="180" y="494"/>
                    </a:cubicBezTo>
                    <a:cubicBezTo>
                      <a:pt x="176" y="518"/>
                      <a:pt x="176" y="520"/>
                      <a:pt x="166" y="556"/>
                    </a:cubicBezTo>
                    <a:cubicBezTo>
                      <a:pt x="164" y="564"/>
                      <a:pt x="150" y="622"/>
                      <a:pt x="150" y="624"/>
                    </a:cubicBezTo>
                    <a:cubicBezTo>
                      <a:pt x="153" y="626"/>
                      <a:pt x="150" y="630"/>
                      <a:pt x="158" y="630"/>
                    </a:cubicBezTo>
                    <a:cubicBezTo>
                      <a:pt x="160" y="629"/>
                      <a:pt x="162" y="630"/>
                      <a:pt x="164" y="628"/>
                    </a:cubicBezTo>
                    <a:cubicBezTo>
                      <a:pt x="166" y="626"/>
                      <a:pt x="170" y="608"/>
                      <a:pt x="172" y="600"/>
                    </a:cubicBezTo>
                    <a:cubicBezTo>
                      <a:pt x="181" y="564"/>
                      <a:pt x="189" y="529"/>
                      <a:pt x="198" y="494"/>
                    </a:cubicBezTo>
                    <a:cubicBezTo>
                      <a:pt x="224" y="494"/>
                      <a:pt x="286" y="494"/>
                      <a:pt x="352" y="420"/>
                    </a:cubicBezTo>
                    <a:cubicBezTo>
                      <a:pt x="382" y="388"/>
                      <a:pt x="396" y="356"/>
                      <a:pt x="404" y="336"/>
                    </a:cubicBezTo>
                    <a:cubicBezTo>
                      <a:pt x="410" y="318"/>
                      <a:pt x="426" y="256"/>
                      <a:pt x="426" y="226"/>
                    </a:cubicBezTo>
                    <a:cubicBezTo>
                      <a:pt x="426" y="186"/>
                      <a:pt x="406" y="176"/>
                      <a:pt x="396" y="176"/>
                    </a:cubicBezTo>
                    <a:cubicBezTo>
                      <a:pt x="378" y="176"/>
                      <a:pt x="360" y="194"/>
                      <a:pt x="360" y="210"/>
                    </a:cubicBezTo>
                    <a:cubicBezTo>
                      <a:pt x="360" y="220"/>
                      <a:pt x="364" y="224"/>
                      <a:pt x="370" y="230"/>
                    </a:cubicBezTo>
                    <a:cubicBezTo>
                      <a:pt x="378" y="236"/>
                      <a:pt x="396" y="256"/>
                      <a:pt x="396" y="288"/>
                    </a:cubicBezTo>
                    <a:cubicBezTo>
                      <a:pt x="396" y="334"/>
                      <a:pt x="360" y="392"/>
                      <a:pt x="334" y="416"/>
                    </a:cubicBezTo>
                    <a:cubicBezTo>
                      <a:pt x="272" y="480"/>
                      <a:pt x="228" y="480"/>
                      <a:pt x="202" y="480"/>
                    </a:cubicBezTo>
                    <a:cubicBezTo>
                      <a:pt x="241" y="326"/>
                      <a:pt x="279" y="172"/>
                      <a:pt x="318" y="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7" name=""/>
              <p:cNvSpPr/>
              <p:nvPr/>
            </p:nvSpPr>
            <p:spPr>
              <a:xfrm>
                <a:off x="1164240" y="3349800"/>
                <a:ext cx="54720" cy="251280"/>
              </a:xfrm>
              <a:custGeom>
                <a:avLst/>
                <a:gdLst/>
                <a:ahLst/>
                <a:rect l="l" t="t" r="r" b="b"/>
                <a:pathLst>
                  <a:path w="156" h="702">
                    <a:moveTo>
                      <a:pt x="152" y="364"/>
                    </a:moveTo>
                    <a:cubicBezTo>
                      <a:pt x="156" y="354"/>
                      <a:pt x="156" y="354"/>
                      <a:pt x="156" y="352"/>
                    </a:cubicBezTo>
                    <a:cubicBezTo>
                      <a:pt x="156" y="350"/>
                      <a:pt x="156" y="348"/>
                      <a:pt x="152" y="340"/>
                    </a:cubicBezTo>
                    <a:cubicBezTo>
                      <a:pt x="111" y="232"/>
                      <a:pt x="70" y="124"/>
                      <a:pt x="30" y="16"/>
                    </a:cubicBezTo>
                    <a:cubicBezTo>
                      <a:pt x="26" y="4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16"/>
                      <a:pt x="0" y="18"/>
                      <a:pt x="2" y="26"/>
                    </a:cubicBezTo>
                    <a:cubicBezTo>
                      <a:pt x="44" y="135"/>
                      <a:pt x="86" y="244"/>
                      <a:pt x="128" y="352"/>
                    </a:cubicBezTo>
                    <a:cubicBezTo>
                      <a:pt x="86" y="460"/>
                      <a:pt x="44" y="568"/>
                      <a:pt x="2" y="676"/>
                    </a:cubicBezTo>
                    <a:cubicBezTo>
                      <a:pt x="0" y="684"/>
                      <a:pt x="0" y="684"/>
                      <a:pt x="0" y="688"/>
                    </a:cubicBezTo>
                    <a:cubicBezTo>
                      <a:pt x="0" y="696"/>
                      <a:pt x="6" y="702"/>
                      <a:pt x="14" y="702"/>
                    </a:cubicBezTo>
                    <a:cubicBezTo>
                      <a:pt x="22" y="702"/>
                      <a:pt x="26" y="696"/>
                      <a:pt x="28" y="688"/>
                    </a:cubicBezTo>
                    <a:cubicBezTo>
                      <a:pt x="69" y="580"/>
                      <a:pt x="110" y="472"/>
                      <a:pt x="152" y="3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8" name=""/>
              <p:cNvSpPr/>
              <p:nvPr/>
            </p:nvSpPr>
            <p:spPr>
              <a:xfrm>
                <a:off x="1332720" y="3447000"/>
                <a:ext cx="167040" cy="57600"/>
              </a:xfrm>
              <a:custGeom>
                <a:avLst/>
                <a:gdLst/>
                <a:ahLst/>
                <a:rect l="l" t="t" r="r" b="b"/>
                <a:pathLst>
                  <a:path w="468" h="164">
                    <a:moveTo>
                      <a:pt x="444" y="28"/>
                    </a:moveTo>
                    <a:cubicBezTo>
                      <a:pt x="454" y="28"/>
                      <a:pt x="468" y="28"/>
                      <a:pt x="468" y="14"/>
                    </a:cubicBezTo>
                    <a:cubicBezTo>
                      <a:pt x="468" y="0"/>
                      <a:pt x="454" y="0"/>
                      <a:pt x="444" y="0"/>
                    </a:cubicBezTo>
                    <a:cubicBezTo>
                      <a:pt x="304" y="0"/>
                      <a:pt x="164" y="0"/>
                      <a:pt x="24" y="0"/>
                    </a:cubicBezTo>
                    <a:cubicBezTo>
                      <a:pt x="14" y="0"/>
                      <a:pt x="0" y="0"/>
                      <a:pt x="0" y="14"/>
                    </a:cubicBezTo>
                    <a:cubicBezTo>
                      <a:pt x="0" y="28"/>
                      <a:pt x="14" y="28"/>
                      <a:pt x="24" y="28"/>
                    </a:cubicBezTo>
                    <a:cubicBezTo>
                      <a:pt x="164" y="28"/>
                      <a:pt x="304" y="28"/>
                      <a:pt x="444" y="28"/>
                    </a:cubicBezTo>
                    <a:moveTo>
                      <a:pt x="444" y="164"/>
                    </a:moveTo>
                    <a:cubicBezTo>
                      <a:pt x="454" y="164"/>
                      <a:pt x="468" y="164"/>
                      <a:pt x="468" y="150"/>
                    </a:cubicBezTo>
                    <a:cubicBezTo>
                      <a:pt x="468" y="136"/>
                      <a:pt x="454" y="136"/>
                      <a:pt x="444" y="136"/>
                    </a:cubicBezTo>
                    <a:cubicBezTo>
                      <a:pt x="304" y="136"/>
                      <a:pt x="164" y="136"/>
                      <a:pt x="24" y="136"/>
                    </a:cubicBezTo>
                    <a:cubicBezTo>
                      <a:pt x="14" y="136"/>
                      <a:pt x="0" y="136"/>
                      <a:pt x="0" y="150"/>
                    </a:cubicBezTo>
                    <a:cubicBezTo>
                      <a:pt x="0" y="164"/>
                      <a:pt x="14" y="164"/>
                      <a:pt x="24" y="164"/>
                    </a:cubicBezTo>
                    <a:cubicBezTo>
                      <a:pt x="164" y="164"/>
                      <a:pt x="304" y="164"/>
                      <a:pt x="444" y="1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9" name=""/>
              <p:cNvSpPr/>
              <p:nvPr/>
            </p:nvSpPr>
            <p:spPr>
              <a:xfrm>
                <a:off x="1743480" y="3200400"/>
                <a:ext cx="82080" cy="166680"/>
              </a:xfrm>
              <a:custGeom>
                <a:avLst/>
                <a:gdLst/>
                <a:ahLst/>
                <a:rect l="l" t="t" r="r" b="b"/>
                <a:pathLst>
                  <a:path w="232" h="467">
                    <a:moveTo>
                      <a:pt x="144" y="18"/>
                    </a:moveTo>
                    <a:cubicBezTo>
                      <a:pt x="144" y="2"/>
                      <a:pt x="144" y="0"/>
                      <a:pt x="128" y="0"/>
                    </a:cubicBezTo>
                    <a:cubicBezTo>
                      <a:pt x="86" y="46"/>
                      <a:pt x="24" y="46"/>
                      <a:pt x="0" y="46"/>
                    </a:cubicBezTo>
                    <a:cubicBezTo>
                      <a:pt x="0" y="53"/>
                      <a:pt x="0" y="61"/>
                      <a:pt x="0" y="68"/>
                    </a:cubicBezTo>
                    <a:cubicBezTo>
                      <a:pt x="14" y="68"/>
                      <a:pt x="56" y="68"/>
                      <a:pt x="92" y="48"/>
                    </a:cubicBezTo>
                    <a:cubicBezTo>
                      <a:pt x="92" y="169"/>
                      <a:pt x="92" y="290"/>
                      <a:pt x="92" y="411"/>
                    </a:cubicBezTo>
                    <a:cubicBezTo>
                      <a:pt x="92" y="437"/>
                      <a:pt x="90" y="445"/>
                      <a:pt x="28" y="445"/>
                    </a:cubicBezTo>
                    <a:cubicBezTo>
                      <a:pt x="21" y="445"/>
                      <a:pt x="14" y="445"/>
                      <a:pt x="6" y="445"/>
                    </a:cubicBezTo>
                    <a:cubicBezTo>
                      <a:pt x="6" y="453"/>
                      <a:pt x="6" y="460"/>
                      <a:pt x="6" y="467"/>
                    </a:cubicBezTo>
                    <a:cubicBezTo>
                      <a:pt x="30" y="465"/>
                      <a:pt x="89" y="465"/>
                      <a:pt x="118" y="465"/>
                    </a:cubicBezTo>
                    <a:cubicBezTo>
                      <a:pt x="147" y="465"/>
                      <a:pt x="208" y="465"/>
                      <a:pt x="232" y="467"/>
                    </a:cubicBezTo>
                    <a:cubicBezTo>
                      <a:pt x="232" y="460"/>
                      <a:pt x="232" y="453"/>
                      <a:pt x="232" y="445"/>
                    </a:cubicBezTo>
                    <a:cubicBezTo>
                      <a:pt x="225" y="445"/>
                      <a:pt x="218" y="445"/>
                      <a:pt x="210" y="445"/>
                    </a:cubicBezTo>
                    <a:cubicBezTo>
                      <a:pt x="148" y="445"/>
                      <a:pt x="144" y="437"/>
                      <a:pt x="144" y="411"/>
                    </a:cubicBezTo>
                    <a:cubicBezTo>
                      <a:pt x="144" y="280"/>
                      <a:pt x="144" y="149"/>
                      <a:pt x="144" y="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0" name=""/>
              <p:cNvSpPr/>
              <p:nvPr/>
            </p:nvSpPr>
            <p:spPr>
              <a:xfrm>
                <a:off x="1616400" y="3471480"/>
                <a:ext cx="335160" cy="8640"/>
              </a:xfrm>
              <a:custGeom>
                <a:avLst/>
                <a:gdLst/>
                <a:ahLst/>
                <a:rect l="l" t="t" r="r" b="b"/>
                <a:pathLst>
                  <a:path w="935" h="28">
                    <a:moveTo>
                      <a:pt x="467" y="28"/>
                    </a:moveTo>
                    <a:cubicBezTo>
                      <a:pt x="311" y="28"/>
                      <a:pt x="155" y="28"/>
                      <a:pt x="0" y="28"/>
                    </a:cubicBezTo>
                    <a:cubicBezTo>
                      <a:pt x="0" y="19"/>
                      <a:pt x="0" y="9"/>
                      <a:pt x="0" y="0"/>
                    </a:cubicBezTo>
                    <a:cubicBezTo>
                      <a:pt x="311" y="0"/>
                      <a:pt x="623" y="0"/>
                      <a:pt x="935" y="0"/>
                    </a:cubicBezTo>
                    <a:cubicBezTo>
                      <a:pt x="935" y="9"/>
                      <a:pt x="935" y="19"/>
                      <a:pt x="935" y="28"/>
                    </a:cubicBezTo>
                    <a:cubicBezTo>
                      <a:pt x="779" y="28"/>
                      <a:pt x="623" y="28"/>
                      <a:pt x="467" y="2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1" name=""/>
              <p:cNvSpPr/>
              <p:nvPr/>
            </p:nvSpPr>
            <p:spPr>
              <a:xfrm>
                <a:off x="1634040" y="3521880"/>
                <a:ext cx="195840" cy="250920"/>
              </a:xfrm>
              <a:custGeom>
                <a:avLst/>
                <a:gdLst/>
                <a:ahLst/>
                <a:rect l="l" t="t" r="r" b="b"/>
                <a:pathLst>
                  <a:path w="548" h="701">
                    <a:moveTo>
                      <a:pt x="222" y="627"/>
                    </a:moveTo>
                    <a:cubicBezTo>
                      <a:pt x="182" y="536"/>
                      <a:pt x="141" y="445"/>
                      <a:pt x="100" y="353"/>
                    </a:cubicBezTo>
                    <a:cubicBezTo>
                      <a:pt x="94" y="343"/>
                      <a:pt x="90" y="343"/>
                      <a:pt x="88" y="343"/>
                    </a:cubicBezTo>
                    <a:cubicBezTo>
                      <a:pt x="84" y="345"/>
                      <a:pt x="84" y="343"/>
                      <a:pt x="76" y="349"/>
                    </a:cubicBezTo>
                    <a:cubicBezTo>
                      <a:pt x="54" y="366"/>
                      <a:pt x="32" y="383"/>
                      <a:pt x="10" y="399"/>
                    </a:cubicBezTo>
                    <a:cubicBezTo>
                      <a:pt x="0" y="405"/>
                      <a:pt x="0" y="407"/>
                      <a:pt x="0" y="409"/>
                    </a:cubicBezTo>
                    <a:cubicBezTo>
                      <a:pt x="0" y="413"/>
                      <a:pt x="2" y="417"/>
                      <a:pt x="8" y="417"/>
                    </a:cubicBezTo>
                    <a:cubicBezTo>
                      <a:pt x="12" y="417"/>
                      <a:pt x="24" y="407"/>
                      <a:pt x="32" y="403"/>
                    </a:cubicBezTo>
                    <a:cubicBezTo>
                      <a:pt x="36" y="399"/>
                      <a:pt x="46" y="391"/>
                      <a:pt x="54" y="385"/>
                    </a:cubicBezTo>
                    <a:cubicBezTo>
                      <a:pt x="100" y="487"/>
                      <a:pt x="146" y="588"/>
                      <a:pt x="192" y="689"/>
                    </a:cubicBezTo>
                    <a:cubicBezTo>
                      <a:pt x="198" y="701"/>
                      <a:pt x="202" y="701"/>
                      <a:pt x="208" y="701"/>
                    </a:cubicBezTo>
                    <a:cubicBezTo>
                      <a:pt x="218" y="701"/>
                      <a:pt x="220" y="697"/>
                      <a:pt x="224" y="687"/>
                    </a:cubicBezTo>
                    <a:cubicBezTo>
                      <a:pt x="331" y="467"/>
                      <a:pt x="438" y="248"/>
                      <a:pt x="544" y="28"/>
                    </a:cubicBezTo>
                    <a:cubicBezTo>
                      <a:pt x="548" y="18"/>
                      <a:pt x="548" y="16"/>
                      <a:pt x="548" y="14"/>
                    </a:cubicBezTo>
                    <a:cubicBezTo>
                      <a:pt x="548" y="6"/>
                      <a:pt x="544" y="0"/>
                      <a:pt x="534" y="0"/>
                    </a:cubicBezTo>
                    <a:cubicBezTo>
                      <a:pt x="530" y="0"/>
                      <a:pt x="524" y="4"/>
                      <a:pt x="518" y="14"/>
                    </a:cubicBezTo>
                    <a:cubicBezTo>
                      <a:pt x="420" y="218"/>
                      <a:pt x="321" y="423"/>
                      <a:pt x="222" y="62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2" name=""/>
              <p:cNvSpPr/>
              <p:nvPr/>
            </p:nvSpPr>
            <p:spPr>
              <a:xfrm>
                <a:off x="1827000" y="3521880"/>
                <a:ext cx="124560" cy="8640"/>
              </a:xfrm>
              <a:custGeom>
                <a:avLst/>
                <a:gdLst/>
                <a:ahLst/>
                <a:rect l="l" t="t" r="r" b="b"/>
                <a:pathLst>
                  <a:path w="350" h="28">
                    <a:moveTo>
                      <a:pt x="174" y="28"/>
                    </a:moveTo>
                    <a:cubicBezTo>
                      <a:pt x="116" y="28"/>
                      <a:pt x="58" y="28"/>
                      <a:pt x="0" y="28"/>
                    </a:cubicBezTo>
                    <a:cubicBezTo>
                      <a:pt x="0" y="19"/>
                      <a:pt x="0" y="9"/>
                      <a:pt x="0" y="0"/>
                    </a:cubicBezTo>
                    <a:cubicBezTo>
                      <a:pt x="117" y="0"/>
                      <a:pt x="234" y="0"/>
                      <a:pt x="350" y="0"/>
                    </a:cubicBezTo>
                    <a:cubicBezTo>
                      <a:pt x="350" y="9"/>
                      <a:pt x="350" y="19"/>
                      <a:pt x="350" y="28"/>
                    </a:cubicBezTo>
                    <a:cubicBezTo>
                      <a:pt x="292" y="28"/>
                      <a:pt x="233" y="28"/>
                      <a:pt x="174" y="2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3" name=""/>
              <p:cNvSpPr/>
              <p:nvPr/>
            </p:nvSpPr>
            <p:spPr>
              <a:xfrm>
                <a:off x="1839240" y="3572280"/>
                <a:ext cx="99360" cy="166680"/>
              </a:xfrm>
              <a:custGeom>
                <a:avLst/>
                <a:gdLst/>
                <a:ahLst/>
                <a:rect l="l" t="t" r="r" b="b"/>
                <a:pathLst>
                  <a:path w="280" h="467">
                    <a:moveTo>
                      <a:pt x="54" y="413"/>
                    </a:moveTo>
                    <a:cubicBezTo>
                      <a:pt x="79" y="389"/>
                      <a:pt x="104" y="365"/>
                      <a:pt x="128" y="341"/>
                    </a:cubicBezTo>
                    <a:cubicBezTo>
                      <a:pt x="238" y="245"/>
                      <a:pt x="280" y="207"/>
                      <a:pt x="280" y="138"/>
                    </a:cubicBezTo>
                    <a:cubicBezTo>
                      <a:pt x="280" y="58"/>
                      <a:pt x="218" y="0"/>
                      <a:pt x="132" y="0"/>
                    </a:cubicBezTo>
                    <a:cubicBezTo>
                      <a:pt x="52" y="0"/>
                      <a:pt x="0" y="66"/>
                      <a:pt x="0" y="128"/>
                    </a:cubicBezTo>
                    <a:cubicBezTo>
                      <a:pt x="0" y="168"/>
                      <a:pt x="36" y="168"/>
                      <a:pt x="38" y="168"/>
                    </a:cubicBezTo>
                    <a:cubicBezTo>
                      <a:pt x="50" y="168"/>
                      <a:pt x="74" y="158"/>
                      <a:pt x="74" y="130"/>
                    </a:cubicBezTo>
                    <a:cubicBezTo>
                      <a:pt x="74" y="112"/>
                      <a:pt x="62" y="94"/>
                      <a:pt x="36" y="94"/>
                    </a:cubicBezTo>
                    <a:cubicBezTo>
                      <a:pt x="32" y="94"/>
                      <a:pt x="30" y="94"/>
                      <a:pt x="28" y="94"/>
                    </a:cubicBezTo>
                    <a:cubicBezTo>
                      <a:pt x="44" y="48"/>
                      <a:pt x="82" y="22"/>
                      <a:pt x="122" y="22"/>
                    </a:cubicBezTo>
                    <a:cubicBezTo>
                      <a:pt x="186" y="22"/>
                      <a:pt x="216" y="80"/>
                      <a:pt x="216" y="138"/>
                    </a:cubicBezTo>
                    <a:cubicBezTo>
                      <a:pt x="216" y="193"/>
                      <a:pt x="182" y="247"/>
                      <a:pt x="142" y="291"/>
                    </a:cubicBezTo>
                    <a:cubicBezTo>
                      <a:pt x="98" y="341"/>
                      <a:pt x="53" y="391"/>
                      <a:pt x="8" y="441"/>
                    </a:cubicBezTo>
                    <a:cubicBezTo>
                      <a:pt x="0" y="449"/>
                      <a:pt x="0" y="451"/>
                      <a:pt x="0" y="467"/>
                    </a:cubicBezTo>
                    <a:cubicBezTo>
                      <a:pt x="88" y="467"/>
                      <a:pt x="175" y="467"/>
                      <a:pt x="262" y="467"/>
                    </a:cubicBezTo>
                    <a:cubicBezTo>
                      <a:pt x="268" y="427"/>
                      <a:pt x="274" y="386"/>
                      <a:pt x="280" y="345"/>
                    </a:cubicBezTo>
                    <a:cubicBezTo>
                      <a:pt x="275" y="345"/>
                      <a:pt x="270" y="345"/>
                      <a:pt x="264" y="345"/>
                    </a:cubicBezTo>
                    <a:cubicBezTo>
                      <a:pt x="260" y="367"/>
                      <a:pt x="254" y="397"/>
                      <a:pt x="248" y="407"/>
                    </a:cubicBezTo>
                    <a:cubicBezTo>
                      <a:pt x="242" y="413"/>
                      <a:pt x="196" y="413"/>
                      <a:pt x="180" y="413"/>
                    </a:cubicBezTo>
                    <a:cubicBezTo>
                      <a:pt x="138" y="413"/>
                      <a:pt x="96" y="413"/>
                      <a:pt x="54" y="41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4" name=""/>
              <p:cNvSpPr/>
              <p:nvPr/>
            </p:nvSpPr>
            <p:spPr>
              <a:xfrm>
                <a:off x="2008440" y="3349800"/>
                <a:ext cx="57600" cy="251280"/>
              </a:xfrm>
              <a:custGeom>
                <a:avLst/>
                <a:gdLst/>
                <a:ahLst/>
                <a:rect l="l" t="t" r="r" b="b"/>
                <a:pathLst>
                  <a:path w="164" h="702">
                    <a:moveTo>
                      <a:pt x="164" y="696"/>
                    </a:moveTo>
                    <a:cubicBezTo>
                      <a:pt x="164" y="694"/>
                      <a:pt x="164" y="692"/>
                      <a:pt x="152" y="680"/>
                    </a:cubicBezTo>
                    <a:cubicBezTo>
                      <a:pt x="64" y="592"/>
                      <a:pt x="42" y="458"/>
                      <a:pt x="42" y="352"/>
                    </a:cubicBezTo>
                    <a:cubicBezTo>
                      <a:pt x="42" y="230"/>
                      <a:pt x="68" y="108"/>
                      <a:pt x="154" y="20"/>
                    </a:cubicBezTo>
                    <a:cubicBezTo>
                      <a:pt x="164" y="10"/>
                      <a:pt x="164" y="10"/>
                      <a:pt x="164" y="8"/>
                    </a:cubicBezTo>
                    <a:cubicBezTo>
                      <a:pt x="164" y="2"/>
                      <a:pt x="160" y="0"/>
                      <a:pt x="156" y="0"/>
                    </a:cubicBezTo>
                    <a:cubicBezTo>
                      <a:pt x="150" y="0"/>
                      <a:pt x="86" y="48"/>
                      <a:pt x="44" y="138"/>
                    </a:cubicBezTo>
                    <a:cubicBezTo>
                      <a:pt x="8" y="214"/>
                      <a:pt x="0" y="292"/>
                      <a:pt x="0" y="352"/>
                    </a:cubicBezTo>
                    <a:cubicBezTo>
                      <a:pt x="0" y="406"/>
                      <a:pt x="8" y="490"/>
                      <a:pt x="46" y="570"/>
                    </a:cubicBezTo>
                    <a:cubicBezTo>
                      <a:pt x="88" y="656"/>
                      <a:pt x="150" y="702"/>
                      <a:pt x="156" y="702"/>
                    </a:cubicBezTo>
                    <a:cubicBezTo>
                      <a:pt x="160" y="702"/>
                      <a:pt x="164" y="700"/>
                      <a:pt x="164" y="6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5" name=""/>
              <p:cNvSpPr/>
              <p:nvPr/>
            </p:nvSpPr>
            <p:spPr>
              <a:xfrm>
                <a:off x="2112120" y="3349800"/>
                <a:ext cx="8640" cy="251280"/>
              </a:xfrm>
              <a:custGeom>
                <a:avLst/>
                <a:gdLst/>
                <a:ahLst/>
                <a:rect l="l" t="t" r="r" b="b"/>
                <a:pathLst>
                  <a:path w="28" h="702">
                    <a:moveTo>
                      <a:pt x="28" y="26"/>
                    </a:moveTo>
                    <a:cubicBezTo>
                      <a:pt x="28" y="12"/>
                      <a:pt x="28" y="0"/>
                      <a:pt x="14" y="0"/>
                    </a:cubicBezTo>
                    <a:cubicBezTo>
                      <a:pt x="0" y="0"/>
                      <a:pt x="0" y="12"/>
                      <a:pt x="0" y="26"/>
                    </a:cubicBezTo>
                    <a:cubicBezTo>
                      <a:pt x="0" y="243"/>
                      <a:pt x="0" y="459"/>
                      <a:pt x="0" y="676"/>
                    </a:cubicBezTo>
                    <a:cubicBezTo>
                      <a:pt x="0" y="690"/>
                      <a:pt x="0" y="702"/>
                      <a:pt x="14" y="702"/>
                    </a:cubicBezTo>
                    <a:cubicBezTo>
                      <a:pt x="28" y="702"/>
                      <a:pt x="28" y="690"/>
                      <a:pt x="28" y="676"/>
                    </a:cubicBezTo>
                    <a:cubicBezTo>
                      <a:pt x="28" y="459"/>
                      <a:pt x="28" y="243"/>
                      <a:pt x="28" y="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6" name=""/>
              <p:cNvSpPr/>
              <p:nvPr/>
            </p:nvSpPr>
            <p:spPr>
              <a:xfrm>
                <a:off x="2161800" y="3371400"/>
                <a:ext cx="105120" cy="172080"/>
              </a:xfrm>
              <a:custGeom>
                <a:avLst/>
                <a:gdLst/>
                <a:ahLst/>
                <a:rect l="l" t="t" r="r" b="b"/>
                <a:pathLst>
                  <a:path w="296" h="482">
                    <a:moveTo>
                      <a:pt x="296" y="242"/>
                    </a:moveTo>
                    <a:cubicBezTo>
                      <a:pt x="296" y="186"/>
                      <a:pt x="294" y="130"/>
                      <a:pt x="268" y="78"/>
                    </a:cubicBezTo>
                    <a:cubicBezTo>
                      <a:pt x="236" y="10"/>
                      <a:pt x="178" y="0"/>
                      <a:pt x="150" y="0"/>
                    </a:cubicBezTo>
                    <a:cubicBezTo>
                      <a:pt x="106" y="0"/>
                      <a:pt x="56" y="18"/>
                      <a:pt x="26" y="82"/>
                    </a:cubicBezTo>
                    <a:cubicBezTo>
                      <a:pt x="4" y="132"/>
                      <a:pt x="0" y="186"/>
                      <a:pt x="0" y="242"/>
                    </a:cubicBezTo>
                    <a:cubicBezTo>
                      <a:pt x="0" y="294"/>
                      <a:pt x="4" y="358"/>
                      <a:pt x="32" y="412"/>
                    </a:cubicBezTo>
                    <a:cubicBezTo>
                      <a:pt x="62" y="468"/>
                      <a:pt x="114" y="482"/>
                      <a:pt x="148" y="482"/>
                    </a:cubicBezTo>
                    <a:cubicBezTo>
                      <a:pt x="186" y="482"/>
                      <a:pt x="240" y="468"/>
                      <a:pt x="270" y="400"/>
                    </a:cubicBezTo>
                    <a:cubicBezTo>
                      <a:pt x="294" y="352"/>
                      <a:pt x="296" y="298"/>
                      <a:pt x="296" y="242"/>
                    </a:cubicBezTo>
                    <a:moveTo>
                      <a:pt x="148" y="466"/>
                    </a:moveTo>
                    <a:cubicBezTo>
                      <a:pt x="120" y="466"/>
                      <a:pt x="80" y="450"/>
                      <a:pt x="66" y="382"/>
                    </a:cubicBezTo>
                    <a:cubicBezTo>
                      <a:pt x="60" y="340"/>
                      <a:pt x="60" y="276"/>
                      <a:pt x="60" y="234"/>
                    </a:cubicBezTo>
                    <a:cubicBezTo>
                      <a:pt x="60" y="188"/>
                      <a:pt x="60" y="142"/>
                      <a:pt x="64" y="104"/>
                    </a:cubicBezTo>
                    <a:cubicBezTo>
                      <a:pt x="78" y="22"/>
                      <a:pt x="130" y="14"/>
                      <a:pt x="148" y="14"/>
                    </a:cubicBezTo>
                    <a:cubicBezTo>
                      <a:pt x="172" y="14"/>
                      <a:pt x="218" y="28"/>
                      <a:pt x="232" y="96"/>
                    </a:cubicBezTo>
                    <a:cubicBezTo>
                      <a:pt x="238" y="136"/>
                      <a:pt x="238" y="190"/>
                      <a:pt x="238" y="234"/>
                    </a:cubicBezTo>
                    <a:cubicBezTo>
                      <a:pt x="238" y="286"/>
                      <a:pt x="238" y="334"/>
                      <a:pt x="230" y="380"/>
                    </a:cubicBezTo>
                    <a:cubicBezTo>
                      <a:pt x="220" y="446"/>
                      <a:pt x="180" y="466"/>
                      <a:pt x="148" y="46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7" name=""/>
              <p:cNvSpPr/>
              <p:nvPr/>
            </p:nvSpPr>
            <p:spPr>
              <a:xfrm>
                <a:off x="2292840" y="3349800"/>
                <a:ext cx="54720" cy="251280"/>
              </a:xfrm>
              <a:custGeom>
                <a:avLst/>
                <a:gdLst/>
                <a:ahLst/>
                <a:rect l="l" t="t" r="r" b="b"/>
                <a:pathLst>
                  <a:path w="156" h="702">
                    <a:moveTo>
                      <a:pt x="152" y="364"/>
                    </a:moveTo>
                    <a:cubicBezTo>
                      <a:pt x="156" y="354"/>
                      <a:pt x="156" y="354"/>
                      <a:pt x="156" y="352"/>
                    </a:cubicBezTo>
                    <a:cubicBezTo>
                      <a:pt x="156" y="350"/>
                      <a:pt x="156" y="348"/>
                      <a:pt x="152" y="340"/>
                    </a:cubicBezTo>
                    <a:cubicBezTo>
                      <a:pt x="111" y="232"/>
                      <a:pt x="71" y="124"/>
                      <a:pt x="30" y="16"/>
                    </a:cubicBezTo>
                    <a:cubicBezTo>
                      <a:pt x="26" y="4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16"/>
                      <a:pt x="0" y="18"/>
                      <a:pt x="2" y="26"/>
                    </a:cubicBezTo>
                    <a:cubicBezTo>
                      <a:pt x="44" y="135"/>
                      <a:pt x="86" y="244"/>
                      <a:pt x="128" y="352"/>
                    </a:cubicBezTo>
                    <a:cubicBezTo>
                      <a:pt x="86" y="460"/>
                      <a:pt x="44" y="568"/>
                      <a:pt x="2" y="676"/>
                    </a:cubicBezTo>
                    <a:cubicBezTo>
                      <a:pt x="0" y="684"/>
                      <a:pt x="0" y="684"/>
                      <a:pt x="0" y="688"/>
                    </a:cubicBezTo>
                    <a:cubicBezTo>
                      <a:pt x="0" y="696"/>
                      <a:pt x="6" y="702"/>
                      <a:pt x="14" y="702"/>
                    </a:cubicBezTo>
                    <a:cubicBezTo>
                      <a:pt x="22" y="702"/>
                      <a:pt x="26" y="696"/>
                      <a:pt x="28" y="688"/>
                    </a:cubicBezTo>
                    <a:cubicBezTo>
                      <a:pt x="69" y="580"/>
                      <a:pt x="111" y="472"/>
                      <a:pt x="152" y="3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8" name=""/>
              <p:cNvSpPr/>
              <p:nvPr/>
            </p:nvSpPr>
            <p:spPr>
              <a:xfrm>
                <a:off x="2449080" y="3349800"/>
                <a:ext cx="9360" cy="251280"/>
              </a:xfrm>
              <a:custGeom>
                <a:avLst/>
                <a:gdLst/>
                <a:ahLst/>
                <a:rect l="l" t="t" r="r" b="b"/>
                <a:pathLst>
                  <a:path w="30" h="702">
                    <a:moveTo>
                      <a:pt x="30" y="26"/>
                    </a:moveTo>
                    <a:cubicBezTo>
                      <a:pt x="30" y="12"/>
                      <a:pt x="29" y="0"/>
                      <a:pt x="14" y="0"/>
                    </a:cubicBezTo>
                    <a:cubicBezTo>
                      <a:pt x="-1" y="0"/>
                      <a:pt x="0" y="12"/>
                      <a:pt x="0" y="26"/>
                    </a:cubicBezTo>
                    <a:cubicBezTo>
                      <a:pt x="0" y="243"/>
                      <a:pt x="0" y="459"/>
                      <a:pt x="0" y="676"/>
                    </a:cubicBezTo>
                    <a:cubicBezTo>
                      <a:pt x="0" y="690"/>
                      <a:pt x="-1" y="702"/>
                      <a:pt x="14" y="702"/>
                    </a:cubicBezTo>
                    <a:cubicBezTo>
                      <a:pt x="29" y="702"/>
                      <a:pt x="30" y="690"/>
                      <a:pt x="30" y="676"/>
                    </a:cubicBezTo>
                    <a:cubicBezTo>
                      <a:pt x="30" y="459"/>
                      <a:pt x="30" y="243"/>
                      <a:pt x="30" y="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9" name=""/>
              <p:cNvSpPr/>
              <p:nvPr/>
            </p:nvSpPr>
            <p:spPr>
              <a:xfrm>
                <a:off x="2526840" y="3370680"/>
                <a:ext cx="82800" cy="22320"/>
              </a:xfrm>
              <a:custGeom>
                <a:avLst/>
                <a:gdLst/>
                <a:ahLst/>
                <a:rect l="l" t="t" r="r" b="b"/>
                <a:pathLst>
                  <a:path w="234" h="66">
                    <a:moveTo>
                      <a:pt x="234" y="10"/>
                    </a:moveTo>
                    <a:cubicBezTo>
                      <a:pt x="230" y="7"/>
                      <a:pt x="226" y="4"/>
                      <a:pt x="222" y="0"/>
                    </a:cubicBezTo>
                    <a:cubicBezTo>
                      <a:pt x="202" y="12"/>
                      <a:pt x="196" y="34"/>
                      <a:pt x="164" y="34"/>
                    </a:cubicBezTo>
                    <a:cubicBezTo>
                      <a:pt x="148" y="34"/>
                      <a:pt x="132" y="24"/>
                      <a:pt x="120" y="16"/>
                    </a:cubicBezTo>
                    <a:cubicBezTo>
                      <a:pt x="100" y="4"/>
                      <a:pt x="88" y="0"/>
                      <a:pt x="76" y="0"/>
                    </a:cubicBezTo>
                    <a:cubicBezTo>
                      <a:pt x="50" y="0"/>
                      <a:pt x="36" y="16"/>
                      <a:pt x="0" y="54"/>
                    </a:cubicBezTo>
                    <a:cubicBezTo>
                      <a:pt x="4" y="58"/>
                      <a:pt x="8" y="62"/>
                      <a:pt x="12" y="66"/>
                    </a:cubicBezTo>
                    <a:cubicBezTo>
                      <a:pt x="12" y="64"/>
                      <a:pt x="38" y="32"/>
                      <a:pt x="68" y="32"/>
                    </a:cubicBezTo>
                    <a:cubicBezTo>
                      <a:pt x="84" y="32"/>
                      <a:pt x="102" y="42"/>
                      <a:pt x="114" y="50"/>
                    </a:cubicBezTo>
                    <a:cubicBezTo>
                      <a:pt x="134" y="60"/>
                      <a:pt x="146" y="66"/>
                      <a:pt x="158" y="66"/>
                    </a:cubicBezTo>
                    <a:cubicBezTo>
                      <a:pt x="184" y="66"/>
                      <a:pt x="198" y="50"/>
                      <a:pt x="234" y="1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0" name=""/>
              <p:cNvSpPr/>
              <p:nvPr/>
            </p:nvSpPr>
            <p:spPr>
              <a:xfrm>
                <a:off x="2496600" y="3427560"/>
                <a:ext cx="128880" cy="113040"/>
              </a:xfrm>
              <a:custGeom>
                <a:avLst/>
                <a:gdLst/>
                <a:ahLst/>
                <a:rect l="l" t="t" r="r" b="b"/>
                <a:pathLst>
                  <a:path w="362" h="318">
                    <a:moveTo>
                      <a:pt x="226" y="272"/>
                    </a:moveTo>
                    <a:cubicBezTo>
                      <a:pt x="234" y="300"/>
                      <a:pt x="258" y="318"/>
                      <a:pt x="290" y="318"/>
                    </a:cubicBezTo>
                    <a:cubicBezTo>
                      <a:pt x="314" y="318"/>
                      <a:pt x="330" y="302"/>
                      <a:pt x="342" y="280"/>
                    </a:cubicBezTo>
                    <a:cubicBezTo>
                      <a:pt x="352" y="254"/>
                      <a:pt x="362" y="212"/>
                      <a:pt x="362" y="210"/>
                    </a:cubicBezTo>
                    <a:cubicBezTo>
                      <a:pt x="362" y="204"/>
                      <a:pt x="356" y="204"/>
                      <a:pt x="354" y="204"/>
                    </a:cubicBezTo>
                    <a:cubicBezTo>
                      <a:pt x="346" y="204"/>
                      <a:pt x="346" y="206"/>
                      <a:pt x="344" y="216"/>
                    </a:cubicBezTo>
                    <a:cubicBezTo>
                      <a:pt x="334" y="256"/>
                      <a:pt x="320" y="304"/>
                      <a:pt x="292" y="304"/>
                    </a:cubicBezTo>
                    <a:cubicBezTo>
                      <a:pt x="276" y="304"/>
                      <a:pt x="270" y="294"/>
                      <a:pt x="270" y="270"/>
                    </a:cubicBezTo>
                    <a:cubicBezTo>
                      <a:pt x="270" y="256"/>
                      <a:pt x="278" y="222"/>
                      <a:pt x="284" y="198"/>
                    </a:cubicBezTo>
                    <a:cubicBezTo>
                      <a:pt x="290" y="173"/>
                      <a:pt x="297" y="147"/>
                      <a:pt x="304" y="122"/>
                    </a:cubicBezTo>
                    <a:cubicBezTo>
                      <a:pt x="306" y="112"/>
                      <a:pt x="312" y="84"/>
                      <a:pt x="316" y="74"/>
                    </a:cubicBezTo>
                    <a:cubicBezTo>
                      <a:pt x="318" y="58"/>
                      <a:pt x="326" y="32"/>
                      <a:pt x="326" y="28"/>
                    </a:cubicBezTo>
                    <a:cubicBezTo>
                      <a:pt x="326" y="14"/>
                      <a:pt x="316" y="8"/>
                      <a:pt x="306" y="8"/>
                    </a:cubicBezTo>
                    <a:cubicBezTo>
                      <a:pt x="302" y="8"/>
                      <a:pt x="284" y="8"/>
                      <a:pt x="278" y="32"/>
                    </a:cubicBezTo>
                    <a:cubicBezTo>
                      <a:pt x="264" y="84"/>
                      <a:pt x="234" y="206"/>
                      <a:pt x="226" y="244"/>
                    </a:cubicBezTo>
                    <a:cubicBezTo>
                      <a:pt x="224" y="246"/>
                      <a:pt x="196" y="304"/>
                      <a:pt x="144" y="304"/>
                    </a:cubicBezTo>
                    <a:cubicBezTo>
                      <a:pt x="108" y="304"/>
                      <a:pt x="102" y="272"/>
                      <a:pt x="102" y="246"/>
                    </a:cubicBezTo>
                    <a:cubicBezTo>
                      <a:pt x="102" y="206"/>
                      <a:pt x="122" y="150"/>
                      <a:pt x="140" y="102"/>
                    </a:cubicBezTo>
                    <a:cubicBezTo>
                      <a:pt x="148" y="82"/>
                      <a:pt x="152" y="72"/>
                      <a:pt x="152" y="58"/>
                    </a:cubicBezTo>
                    <a:cubicBezTo>
                      <a:pt x="152" y="26"/>
                      <a:pt x="128" y="0"/>
                      <a:pt x="94" y="0"/>
                    </a:cubicBezTo>
                    <a:cubicBezTo>
                      <a:pt x="26" y="0"/>
                      <a:pt x="0" y="102"/>
                      <a:pt x="0" y="108"/>
                    </a:cubicBezTo>
                    <a:cubicBezTo>
                      <a:pt x="0" y="116"/>
                      <a:pt x="8" y="116"/>
                      <a:pt x="10" y="116"/>
                    </a:cubicBezTo>
                    <a:cubicBezTo>
                      <a:pt x="16" y="116"/>
                      <a:pt x="18" y="114"/>
                      <a:pt x="20" y="104"/>
                    </a:cubicBezTo>
                    <a:cubicBezTo>
                      <a:pt x="38" y="42"/>
                      <a:pt x="64" y="16"/>
                      <a:pt x="92" y="16"/>
                    </a:cubicBezTo>
                    <a:cubicBezTo>
                      <a:pt x="98" y="16"/>
                      <a:pt x="110" y="16"/>
                      <a:pt x="110" y="40"/>
                    </a:cubicBezTo>
                    <a:cubicBezTo>
                      <a:pt x="110" y="56"/>
                      <a:pt x="102" y="76"/>
                      <a:pt x="98" y="86"/>
                    </a:cubicBezTo>
                    <a:cubicBezTo>
                      <a:pt x="72" y="156"/>
                      <a:pt x="56" y="200"/>
                      <a:pt x="56" y="234"/>
                    </a:cubicBezTo>
                    <a:cubicBezTo>
                      <a:pt x="56" y="300"/>
                      <a:pt x="104" y="318"/>
                      <a:pt x="142" y="318"/>
                    </a:cubicBezTo>
                    <a:cubicBezTo>
                      <a:pt x="190" y="318"/>
                      <a:pt x="214" y="286"/>
                      <a:pt x="226" y="2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1" name=""/>
              <p:cNvSpPr/>
              <p:nvPr/>
            </p:nvSpPr>
            <p:spPr>
              <a:xfrm>
                <a:off x="2648520" y="3349800"/>
                <a:ext cx="54720" cy="251280"/>
              </a:xfrm>
              <a:custGeom>
                <a:avLst/>
                <a:gdLst/>
                <a:ahLst/>
                <a:rect l="l" t="t" r="r" b="b"/>
                <a:pathLst>
                  <a:path w="156" h="702">
                    <a:moveTo>
                      <a:pt x="152" y="364"/>
                    </a:moveTo>
                    <a:cubicBezTo>
                      <a:pt x="156" y="354"/>
                      <a:pt x="156" y="354"/>
                      <a:pt x="156" y="352"/>
                    </a:cubicBezTo>
                    <a:cubicBezTo>
                      <a:pt x="156" y="350"/>
                      <a:pt x="156" y="348"/>
                      <a:pt x="152" y="340"/>
                    </a:cubicBezTo>
                    <a:cubicBezTo>
                      <a:pt x="111" y="232"/>
                      <a:pt x="70" y="124"/>
                      <a:pt x="30" y="16"/>
                    </a:cubicBezTo>
                    <a:cubicBezTo>
                      <a:pt x="26" y="4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16"/>
                      <a:pt x="0" y="18"/>
                      <a:pt x="2" y="26"/>
                    </a:cubicBezTo>
                    <a:cubicBezTo>
                      <a:pt x="44" y="135"/>
                      <a:pt x="86" y="244"/>
                      <a:pt x="128" y="352"/>
                    </a:cubicBezTo>
                    <a:cubicBezTo>
                      <a:pt x="86" y="460"/>
                      <a:pt x="44" y="568"/>
                      <a:pt x="2" y="676"/>
                    </a:cubicBezTo>
                    <a:cubicBezTo>
                      <a:pt x="0" y="684"/>
                      <a:pt x="0" y="684"/>
                      <a:pt x="0" y="688"/>
                    </a:cubicBezTo>
                    <a:cubicBezTo>
                      <a:pt x="0" y="696"/>
                      <a:pt x="6" y="702"/>
                      <a:pt x="14" y="702"/>
                    </a:cubicBezTo>
                    <a:cubicBezTo>
                      <a:pt x="22" y="702"/>
                      <a:pt x="26" y="696"/>
                      <a:pt x="28" y="688"/>
                    </a:cubicBezTo>
                    <a:cubicBezTo>
                      <a:pt x="69" y="580"/>
                      <a:pt x="110" y="472"/>
                      <a:pt x="152" y="3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2" name=""/>
              <p:cNvSpPr/>
              <p:nvPr/>
            </p:nvSpPr>
            <p:spPr>
              <a:xfrm>
                <a:off x="2803320" y="3392280"/>
                <a:ext cx="167040" cy="167040"/>
              </a:xfrm>
              <a:custGeom>
                <a:avLst/>
                <a:gdLst/>
                <a:ahLst/>
                <a:rect l="l" t="t" r="r" b="b"/>
                <a:pathLst>
                  <a:path w="468" h="468">
                    <a:moveTo>
                      <a:pt x="248" y="248"/>
                    </a:moveTo>
                    <a:cubicBezTo>
                      <a:pt x="313" y="248"/>
                      <a:pt x="378" y="248"/>
                      <a:pt x="444" y="248"/>
                    </a:cubicBezTo>
                    <a:cubicBezTo>
                      <a:pt x="454" y="248"/>
                      <a:pt x="468" y="248"/>
                      <a:pt x="468" y="234"/>
                    </a:cubicBezTo>
                    <a:cubicBezTo>
                      <a:pt x="468" y="220"/>
                      <a:pt x="454" y="220"/>
                      <a:pt x="444" y="220"/>
                    </a:cubicBezTo>
                    <a:cubicBezTo>
                      <a:pt x="378" y="220"/>
                      <a:pt x="313" y="220"/>
                      <a:pt x="248" y="220"/>
                    </a:cubicBezTo>
                    <a:cubicBezTo>
                      <a:pt x="248" y="154"/>
                      <a:pt x="248" y="88"/>
                      <a:pt x="248" y="22"/>
                    </a:cubicBezTo>
                    <a:cubicBezTo>
                      <a:pt x="248" y="12"/>
                      <a:pt x="248" y="0"/>
                      <a:pt x="234" y="0"/>
                    </a:cubicBezTo>
                    <a:cubicBezTo>
                      <a:pt x="220" y="0"/>
                      <a:pt x="220" y="12"/>
                      <a:pt x="220" y="22"/>
                    </a:cubicBezTo>
                    <a:cubicBezTo>
                      <a:pt x="220" y="88"/>
                      <a:pt x="220" y="154"/>
                      <a:pt x="220" y="220"/>
                    </a:cubicBezTo>
                    <a:cubicBezTo>
                      <a:pt x="154" y="220"/>
                      <a:pt x="88" y="220"/>
                      <a:pt x="22" y="220"/>
                    </a:cubicBezTo>
                    <a:cubicBezTo>
                      <a:pt x="14" y="220"/>
                      <a:pt x="0" y="220"/>
                      <a:pt x="0" y="234"/>
                    </a:cubicBezTo>
                    <a:cubicBezTo>
                      <a:pt x="0" y="248"/>
                      <a:pt x="14" y="248"/>
                      <a:pt x="22" y="248"/>
                    </a:cubicBezTo>
                    <a:cubicBezTo>
                      <a:pt x="88" y="248"/>
                      <a:pt x="154" y="248"/>
                      <a:pt x="220" y="248"/>
                    </a:cubicBezTo>
                    <a:cubicBezTo>
                      <a:pt x="220" y="313"/>
                      <a:pt x="220" y="379"/>
                      <a:pt x="220" y="444"/>
                    </a:cubicBezTo>
                    <a:cubicBezTo>
                      <a:pt x="220" y="454"/>
                      <a:pt x="220" y="468"/>
                      <a:pt x="234" y="468"/>
                    </a:cubicBezTo>
                    <a:cubicBezTo>
                      <a:pt x="248" y="468"/>
                      <a:pt x="248" y="454"/>
                      <a:pt x="248" y="444"/>
                    </a:cubicBezTo>
                    <a:cubicBezTo>
                      <a:pt x="248" y="379"/>
                      <a:pt x="248" y="313"/>
                      <a:pt x="248" y="24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3" name=""/>
              <p:cNvSpPr/>
              <p:nvPr/>
            </p:nvSpPr>
            <p:spPr>
              <a:xfrm>
                <a:off x="3071520" y="3349800"/>
                <a:ext cx="8640" cy="251280"/>
              </a:xfrm>
              <a:custGeom>
                <a:avLst/>
                <a:gdLst/>
                <a:ahLst/>
                <a:rect l="l" t="t" r="r" b="b"/>
                <a:pathLst>
                  <a:path w="28" h="702">
                    <a:moveTo>
                      <a:pt x="28" y="26"/>
                    </a:moveTo>
                    <a:cubicBezTo>
                      <a:pt x="28" y="12"/>
                      <a:pt x="28" y="0"/>
                      <a:pt x="14" y="0"/>
                    </a:cubicBezTo>
                    <a:cubicBezTo>
                      <a:pt x="0" y="0"/>
                      <a:pt x="0" y="12"/>
                      <a:pt x="0" y="26"/>
                    </a:cubicBezTo>
                    <a:cubicBezTo>
                      <a:pt x="0" y="243"/>
                      <a:pt x="0" y="459"/>
                      <a:pt x="0" y="676"/>
                    </a:cubicBezTo>
                    <a:cubicBezTo>
                      <a:pt x="0" y="690"/>
                      <a:pt x="0" y="702"/>
                      <a:pt x="14" y="702"/>
                    </a:cubicBezTo>
                    <a:cubicBezTo>
                      <a:pt x="28" y="702"/>
                      <a:pt x="28" y="690"/>
                      <a:pt x="28" y="676"/>
                    </a:cubicBezTo>
                    <a:cubicBezTo>
                      <a:pt x="28" y="459"/>
                      <a:pt x="28" y="243"/>
                      <a:pt x="28" y="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4" name=""/>
              <p:cNvSpPr/>
              <p:nvPr/>
            </p:nvSpPr>
            <p:spPr>
              <a:xfrm>
                <a:off x="3134160" y="3371400"/>
                <a:ext cx="82080" cy="166320"/>
              </a:xfrm>
              <a:custGeom>
                <a:avLst/>
                <a:gdLst/>
                <a:ahLst/>
                <a:rect l="l" t="t" r="r" b="b"/>
                <a:pathLst>
                  <a:path w="232" h="466">
                    <a:moveTo>
                      <a:pt x="144" y="18"/>
                    </a:moveTo>
                    <a:cubicBezTo>
                      <a:pt x="144" y="0"/>
                      <a:pt x="144" y="0"/>
                      <a:pt x="128" y="0"/>
                    </a:cubicBezTo>
                    <a:cubicBezTo>
                      <a:pt x="86" y="44"/>
                      <a:pt x="24" y="44"/>
                      <a:pt x="0" y="44"/>
                    </a:cubicBezTo>
                    <a:cubicBezTo>
                      <a:pt x="0" y="52"/>
                      <a:pt x="0" y="59"/>
                      <a:pt x="0" y="66"/>
                    </a:cubicBezTo>
                    <a:cubicBezTo>
                      <a:pt x="14" y="66"/>
                      <a:pt x="56" y="66"/>
                      <a:pt x="92" y="48"/>
                    </a:cubicBezTo>
                    <a:cubicBezTo>
                      <a:pt x="92" y="170"/>
                      <a:pt x="92" y="291"/>
                      <a:pt x="92" y="412"/>
                    </a:cubicBezTo>
                    <a:cubicBezTo>
                      <a:pt x="92" y="436"/>
                      <a:pt x="90" y="446"/>
                      <a:pt x="28" y="446"/>
                    </a:cubicBezTo>
                    <a:cubicBezTo>
                      <a:pt x="21" y="446"/>
                      <a:pt x="14" y="446"/>
                      <a:pt x="6" y="446"/>
                    </a:cubicBezTo>
                    <a:cubicBezTo>
                      <a:pt x="6" y="453"/>
                      <a:pt x="6" y="459"/>
                      <a:pt x="6" y="466"/>
                    </a:cubicBezTo>
                    <a:cubicBezTo>
                      <a:pt x="30" y="464"/>
                      <a:pt x="89" y="464"/>
                      <a:pt x="118" y="464"/>
                    </a:cubicBezTo>
                    <a:cubicBezTo>
                      <a:pt x="147" y="464"/>
                      <a:pt x="208" y="464"/>
                      <a:pt x="232" y="466"/>
                    </a:cubicBezTo>
                    <a:cubicBezTo>
                      <a:pt x="232" y="459"/>
                      <a:pt x="232" y="453"/>
                      <a:pt x="232" y="446"/>
                    </a:cubicBezTo>
                    <a:cubicBezTo>
                      <a:pt x="225" y="446"/>
                      <a:pt x="218" y="446"/>
                      <a:pt x="210" y="446"/>
                    </a:cubicBezTo>
                    <a:cubicBezTo>
                      <a:pt x="148" y="446"/>
                      <a:pt x="144" y="438"/>
                      <a:pt x="144" y="412"/>
                    </a:cubicBezTo>
                    <a:cubicBezTo>
                      <a:pt x="144" y="281"/>
                      <a:pt x="144" y="150"/>
                      <a:pt x="144" y="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5" name=""/>
              <p:cNvSpPr/>
              <p:nvPr/>
            </p:nvSpPr>
            <p:spPr>
              <a:xfrm>
                <a:off x="3252240" y="3349800"/>
                <a:ext cx="55440" cy="251280"/>
              </a:xfrm>
              <a:custGeom>
                <a:avLst/>
                <a:gdLst/>
                <a:ahLst/>
                <a:rect l="l" t="t" r="r" b="b"/>
                <a:pathLst>
                  <a:path w="158" h="702">
                    <a:moveTo>
                      <a:pt x="154" y="364"/>
                    </a:moveTo>
                    <a:cubicBezTo>
                      <a:pt x="158" y="354"/>
                      <a:pt x="158" y="354"/>
                      <a:pt x="158" y="352"/>
                    </a:cubicBezTo>
                    <a:cubicBezTo>
                      <a:pt x="158" y="350"/>
                      <a:pt x="158" y="348"/>
                      <a:pt x="154" y="340"/>
                    </a:cubicBezTo>
                    <a:cubicBezTo>
                      <a:pt x="113" y="232"/>
                      <a:pt x="72" y="124"/>
                      <a:pt x="30" y="16"/>
                    </a:cubicBezTo>
                    <a:cubicBezTo>
                      <a:pt x="26" y="4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16"/>
                      <a:pt x="0" y="18"/>
                      <a:pt x="4" y="26"/>
                    </a:cubicBezTo>
                    <a:cubicBezTo>
                      <a:pt x="46" y="135"/>
                      <a:pt x="87" y="244"/>
                      <a:pt x="128" y="352"/>
                    </a:cubicBezTo>
                    <a:cubicBezTo>
                      <a:pt x="87" y="460"/>
                      <a:pt x="46" y="568"/>
                      <a:pt x="4" y="676"/>
                    </a:cubicBezTo>
                    <a:cubicBezTo>
                      <a:pt x="0" y="684"/>
                      <a:pt x="0" y="684"/>
                      <a:pt x="0" y="688"/>
                    </a:cubicBezTo>
                    <a:cubicBezTo>
                      <a:pt x="0" y="696"/>
                      <a:pt x="6" y="702"/>
                      <a:pt x="14" y="702"/>
                    </a:cubicBezTo>
                    <a:cubicBezTo>
                      <a:pt x="24" y="702"/>
                      <a:pt x="26" y="696"/>
                      <a:pt x="30" y="688"/>
                    </a:cubicBezTo>
                    <a:cubicBezTo>
                      <a:pt x="72" y="580"/>
                      <a:pt x="113" y="472"/>
                      <a:pt x="154" y="3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6" name=""/>
              <p:cNvSpPr/>
              <p:nvPr/>
            </p:nvSpPr>
            <p:spPr>
              <a:xfrm>
                <a:off x="3409200" y="3349800"/>
                <a:ext cx="8640" cy="251280"/>
              </a:xfrm>
              <a:custGeom>
                <a:avLst/>
                <a:gdLst/>
                <a:ahLst/>
                <a:rect l="l" t="t" r="r" b="b"/>
                <a:pathLst>
                  <a:path w="28" h="702">
                    <a:moveTo>
                      <a:pt x="28" y="26"/>
                    </a:moveTo>
                    <a:cubicBezTo>
                      <a:pt x="28" y="12"/>
                      <a:pt x="28" y="0"/>
                      <a:pt x="14" y="0"/>
                    </a:cubicBezTo>
                    <a:cubicBezTo>
                      <a:pt x="0" y="0"/>
                      <a:pt x="0" y="12"/>
                      <a:pt x="0" y="26"/>
                    </a:cubicBezTo>
                    <a:cubicBezTo>
                      <a:pt x="0" y="243"/>
                      <a:pt x="0" y="459"/>
                      <a:pt x="0" y="676"/>
                    </a:cubicBezTo>
                    <a:cubicBezTo>
                      <a:pt x="0" y="690"/>
                      <a:pt x="0" y="702"/>
                      <a:pt x="14" y="702"/>
                    </a:cubicBezTo>
                    <a:cubicBezTo>
                      <a:pt x="28" y="702"/>
                      <a:pt x="28" y="690"/>
                      <a:pt x="28" y="676"/>
                    </a:cubicBezTo>
                    <a:cubicBezTo>
                      <a:pt x="28" y="459"/>
                      <a:pt x="28" y="243"/>
                      <a:pt x="28" y="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7" name=""/>
              <p:cNvSpPr/>
              <p:nvPr/>
            </p:nvSpPr>
            <p:spPr>
              <a:xfrm>
                <a:off x="3486240" y="3370680"/>
                <a:ext cx="82800" cy="22320"/>
              </a:xfrm>
              <a:custGeom>
                <a:avLst/>
                <a:gdLst/>
                <a:ahLst/>
                <a:rect l="l" t="t" r="r" b="b"/>
                <a:pathLst>
                  <a:path w="234" h="66">
                    <a:moveTo>
                      <a:pt x="234" y="10"/>
                    </a:moveTo>
                    <a:cubicBezTo>
                      <a:pt x="231" y="7"/>
                      <a:pt x="227" y="4"/>
                      <a:pt x="224" y="0"/>
                    </a:cubicBezTo>
                    <a:cubicBezTo>
                      <a:pt x="205" y="12"/>
                      <a:pt x="196" y="34"/>
                      <a:pt x="166" y="34"/>
                    </a:cubicBezTo>
                    <a:cubicBezTo>
                      <a:pt x="150" y="34"/>
                      <a:pt x="132" y="24"/>
                      <a:pt x="120" y="16"/>
                    </a:cubicBezTo>
                    <a:cubicBezTo>
                      <a:pt x="100" y="4"/>
                      <a:pt x="88" y="0"/>
                      <a:pt x="76" y="0"/>
                    </a:cubicBezTo>
                    <a:cubicBezTo>
                      <a:pt x="50" y="0"/>
                      <a:pt x="36" y="16"/>
                      <a:pt x="0" y="54"/>
                    </a:cubicBezTo>
                    <a:cubicBezTo>
                      <a:pt x="4" y="58"/>
                      <a:pt x="8" y="62"/>
                      <a:pt x="12" y="66"/>
                    </a:cubicBezTo>
                    <a:cubicBezTo>
                      <a:pt x="12" y="64"/>
                      <a:pt x="38" y="32"/>
                      <a:pt x="70" y="32"/>
                    </a:cubicBezTo>
                    <a:cubicBezTo>
                      <a:pt x="86" y="32"/>
                      <a:pt x="104" y="42"/>
                      <a:pt x="114" y="50"/>
                    </a:cubicBezTo>
                    <a:cubicBezTo>
                      <a:pt x="134" y="60"/>
                      <a:pt x="146" y="66"/>
                      <a:pt x="158" y="66"/>
                    </a:cubicBezTo>
                    <a:cubicBezTo>
                      <a:pt x="186" y="66"/>
                      <a:pt x="198" y="50"/>
                      <a:pt x="234" y="1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8" name=""/>
              <p:cNvSpPr/>
              <p:nvPr/>
            </p:nvSpPr>
            <p:spPr>
              <a:xfrm>
                <a:off x="3456720" y="3427560"/>
                <a:ext cx="124560" cy="113040"/>
              </a:xfrm>
              <a:custGeom>
                <a:avLst/>
                <a:gdLst/>
                <a:ahLst/>
                <a:rect l="l" t="t" r="r" b="b"/>
                <a:pathLst>
                  <a:path w="350" h="318">
                    <a:moveTo>
                      <a:pt x="214" y="98"/>
                    </a:moveTo>
                    <a:cubicBezTo>
                      <a:pt x="218" y="80"/>
                      <a:pt x="234" y="16"/>
                      <a:pt x="284" y="16"/>
                    </a:cubicBezTo>
                    <a:cubicBezTo>
                      <a:pt x="288" y="16"/>
                      <a:pt x="304" y="16"/>
                      <a:pt x="318" y="26"/>
                    </a:cubicBezTo>
                    <a:cubicBezTo>
                      <a:pt x="300" y="28"/>
                      <a:pt x="286" y="46"/>
                      <a:pt x="286" y="62"/>
                    </a:cubicBezTo>
                    <a:cubicBezTo>
                      <a:pt x="286" y="74"/>
                      <a:pt x="292" y="88"/>
                      <a:pt x="312" y="88"/>
                    </a:cubicBezTo>
                    <a:cubicBezTo>
                      <a:pt x="328" y="88"/>
                      <a:pt x="350" y="74"/>
                      <a:pt x="350" y="46"/>
                    </a:cubicBezTo>
                    <a:cubicBezTo>
                      <a:pt x="350" y="10"/>
                      <a:pt x="308" y="0"/>
                      <a:pt x="284" y="0"/>
                    </a:cubicBezTo>
                    <a:cubicBezTo>
                      <a:pt x="244" y="0"/>
                      <a:pt x="220" y="38"/>
                      <a:pt x="210" y="54"/>
                    </a:cubicBezTo>
                    <a:cubicBezTo>
                      <a:pt x="194" y="8"/>
                      <a:pt x="156" y="0"/>
                      <a:pt x="134" y="0"/>
                    </a:cubicBezTo>
                    <a:cubicBezTo>
                      <a:pt x="62" y="0"/>
                      <a:pt x="22" y="92"/>
                      <a:pt x="22" y="108"/>
                    </a:cubicBezTo>
                    <a:cubicBezTo>
                      <a:pt x="22" y="116"/>
                      <a:pt x="28" y="116"/>
                      <a:pt x="30" y="116"/>
                    </a:cubicBezTo>
                    <a:cubicBezTo>
                      <a:pt x="36" y="116"/>
                      <a:pt x="38" y="114"/>
                      <a:pt x="40" y="108"/>
                    </a:cubicBezTo>
                    <a:cubicBezTo>
                      <a:pt x="64" y="34"/>
                      <a:pt x="110" y="16"/>
                      <a:pt x="134" y="16"/>
                    </a:cubicBezTo>
                    <a:cubicBezTo>
                      <a:pt x="146" y="16"/>
                      <a:pt x="172" y="22"/>
                      <a:pt x="172" y="62"/>
                    </a:cubicBezTo>
                    <a:cubicBezTo>
                      <a:pt x="172" y="84"/>
                      <a:pt x="160" y="132"/>
                      <a:pt x="134" y="230"/>
                    </a:cubicBezTo>
                    <a:cubicBezTo>
                      <a:pt x="122" y="274"/>
                      <a:pt x="98" y="304"/>
                      <a:pt x="66" y="304"/>
                    </a:cubicBezTo>
                    <a:cubicBezTo>
                      <a:pt x="62" y="304"/>
                      <a:pt x="46" y="304"/>
                      <a:pt x="32" y="294"/>
                    </a:cubicBezTo>
                    <a:cubicBezTo>
                      <a:pt x="50" y="290"/>
                      <a:pt x="64" y="276"/>
                      <a:pt x="64" y="256"/>
                    </a:cubicBezTo>
                    <a:cubicBezTo>
                      <a:pt x="64" y="238"/>
                      <a:pt x="50" y="232"/>
                      <a:pt x="38" y="232"/>
                    </a:cubicBezTo>
                    <a:cubicBezTo>
                      <a:pt x="18" y="232"/>
                      <a:pt x="0" y="250"/>
                      <a:pt x="0" y="272"/>
                    </a:cubicBezTo>
                    <a:cubicBezTo>
                      <a:pt x="0" y="304"/>
                      <a:pt x="34" y="318"/>
                      <a:pt x="66" y="318"/>
                    </a:cubicBezTo>
                    <a:cubicBezTo>
                      <a:pt x="112" y="318"/>
                      <a:pt x="138" y="270"/>
                      <a:pt x="140" y="266"/>
                    </a:cubicBezTo>
                    <a:cubicBezTo>
                      <a:pt x="148" y="292"/>
                      <a:pt x="174" y="318"/>
                      <a:pt x="216" y="318"/>
                    </a:cubicBezTo>
                    <a:cubicBezTo>
                      <a:pt x="288" y="318"/>
                      <a:pt x="328" y="228"/>
                      <a:pt x="328" y="210"/>
                    </a:cubicBezTo>
                    <a:cubicBezTo>
                      <a:pt x="328" y="204"/>
                      <a:pt x="322" y="204"/>
                      <a:pt x="320" y="204"/>
                    </a:cubicBezTo>
                    <a:cubicBezTo>
                      <a:pt x="314" y="204"/>
                      <a:pt x="312" y="206"/>
                      <a:pt x="310" y="212"/>
                    </a:cubicBezTo>
                    <a:cubicBezTo>
                      <a:pt x="288" y="286"/>
                      <a:pt x="240" y="304"/>
                      <a:pt x="216" y="304"/>
                    </a:cubicBezTo>
                    <a:cubicBezTo>
                      <a:pt x="190" y="304"/>
                      <a:pt x="178" y="280"/>
                      <a:pt x="178" y="256"/>
                    </a:cubicBezTo>
                    <a:cubicBezTo>
                      <a:pt x="178" y="242"/>
                      <a:pt x="182" y="226"/>
                      <a:pt x="190" y="194"/>
                    </a:cubicBezTo>
                    <a:cubicBezTo>
                      <a:pt x="198" y="162"/>
                      <a:pt x="206" y="130"/>
                      <a:pt x="214" y="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9" name=""/>
              <p:cNvSpPr/>
              <p:nvPr/>
            </p:nvSpPr>
            <p:spPr>
              <a:xfrm>
                <a:off x="3607920" y="3349800"/>
                <a:ext cx="54720" cy="251280"/>
              </a:xfrm>
              <a:custGeom>
                <a:avLst/>
                <a:gdLst/>
                <a:ahLst/>
                <a:rect l="l" t="t" r="r" b="b"/>
                <a:pathLst>
                  <a:path w="156" h="702">
                    <a:moveTo>
                      <a:pt x="152" y="364"/>
                    </a:moveTo>
                    <a:cubicBezTo>
                      <a:pt x="156" y="354"/>
                      <a:pt x="156" y="354"/>
                      <a:pt x="156" y="352"/>
                    </a:cubicBezTo>
                    <a:cubicBezTo>
                      <a:pt x="156" y="350"/>
                      <a:pt x="156" y="348"/>
                      <a:pt x="152" y="340"/>
                    </a:cubicBezTo>
                    <a:cubicBezTo>
                      <a:pt x="111" y="232"/>
                      <a:pt x="71" y="124"/>
                      <a:pt x="30" y="16"/>
                    </a:cubicBezTo>
                    <a:cubicBezTo>
                      <a:pt x="26" y="4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16"/>
                      <a:pt x="0" y="18"/>
                      <a:pt x="4" y="26"/>
                    </a:cubicBezTo>
                    <a:cubicBezTo>
                      <a:pt x="45" y="135"/>
                      <a:pt x="87" y="244"/>
                      <a:pt x="128" y="352"/>
                    </a:cubicBezTo>
                    <a:cubicBezTo>
                      <a:pt x="87" y="460"/>
                      <a:pt x="45" y="568"/>
                      <a:pt x="4" y="676"/>
                    </a:cubicBezTo>
                    <a:cubicBezTo>
                      <a:pt x="0" y="684"/>
                      <a:pt x="0" y="684"/>
                      <a:pt x="0" y="688"/>
                    </a:cubicBezTo>
                    <a:cubicBezTo>
                      <a:pt x="0" y="696"/>
                      <a:pt x="6" y="702"/>
                      <a:pt x="14" y="702"/>
                    </a:cubicBezTo>
                    <a:cubicBezTo>
                      <a:pt x="22" y="702"/>
                      <a:pt x="26" y="696"/>
                      <a:pt x="28" y="688"/>
                    </a:cubicBezTo>
                    <a:cubicBezTo>
                      <a:pt x="69" y="580"/>
                      <a:pt x="111" y="472"/>
                      <a:pt x="152" y="3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0" name=""/>
              <p:cNvSpPr/>
              <p:nvPr/>
            </p:nvSpPr>
            <p:spPr>
              <a:xfrm>
                <a:off x="3706560" y="3349800"/>
                <a:ext cx="57600" cy="251280"/>
              </a:xfrm>
              <a:custGeom>
                <a:avLst/>
                <a:gdLst/>
                <a:ahLst/>
                <a:rect l="l" t="t" r="r" b="b"/>
                <a:pathLst>
                  <a:path w="164" h="702">
                    <a:moveTo>
                      <a:pt x="164" y="352"/>
                    </a:moveTo>
                    <a:cubicBezTo>
                      <a:pt x="164" y="296"/>
                      <a:pt x="156" y="212"/>
                      <a:pt x="118" y="132"/>
                    </a:cubicBezTo>
                    <a:cubicBezTo>
                      <a:pt x="74" y="46"/>
                      <a:pt x="14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0"/>
                      <a:pt x="0" y="10"/>
                      <a:pt x="14" y="24"/>
                    </a:cubicBezTo>
                    <a:cubicBezTo>
                      <a:pt x="82" y="92"/>
                      <a:pt x="122" y="204"/>
                      <a:pt x="122" y="352"/>
                    </a:cubicBezTo>
                    <a:cubicBezTo>
                      <a:pt x="122" y="472"/>
                      <a:pt x="96" y="594"/>
                      <a:pt x="10" y="684"/>
                    </a:cubicBezTo>
                    <a:cubicBezTo>
                      <a:pt x="0" y="692"/>
                      <a:pt x="0" y="694"/>
                      <a:pt x="0" y="696"/>
                    </a:cubicBezTo>
                    <a:cubicBezTo>
                      <a:pt x="0" y="700"/>
                      <a:pt x="4" y="702"/>
                      <a:pt x="8" y="702"/>
                    </a:cubicBezTo>
                    <a:cubicBezTo>
                      <a:pt x="14" y="702"/>
                      <a:pt x="78" y="654"/>
                      <a:pt x="120" y="566"/>
                    </a:cubicBezTo>
                    <a:cubicBezTo>
                      <a:pt x="156" y="488"/>
                      <a:pt x="164" y="410"/>
                      <a:pt x="164" y="35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691" name=""/>
          <p:cNvGrpSpPr/>
          <p:nvPr/>
        </p:nvGrpSpPr>
        <p:grpSpPr>
          <a:xfrm>
            <a:off x="4362840" y="3202200"/>
            <a:ext cx="2111040" cy="572400"/>
            <a:chOff x="4362840" y="3202200"/>
            <a:chExt cx="2111040" cy="572400"/>
          </a:xfrm>
        </p:grpSpPr>
        <p:grpSp>
          <p:nvGrpSpPr>
            <p:cNvPr id="692" name=""/>
            <p:cNvGrpSpPr/>
            <p:nvPr/>
          </p:nvGrpSpPr>
          <p:grpSpPr>
            <a:xfrm>
              <a:off x="4362840" y="3202200"/>
              <a:ext cx="2111040" cy="572400"/>
              <a:chOff x="4362840" y="3202200"/>
              <a:chExt cx="2111040" cy="572400"/>
            </a:xfrm>
          </p:grpSpPr>
          <p:sp>
            <p:nvSpPr>
              <p:cNvPr id="693" name=""/>
              <p:cNvSpPr/>
              <p:nvPr/>
            </p:nvSpPr>
            <p:spPr>
              <a:xfrm>
                <a:off x="4362840" y="3215160"/>
                <a:ext cx="2098080" cy="546480"/>
              </a:xfrm>
              <a:custGeom>
                <a:avLst/>
                <a:gdLst/>
                <a:ahLst/>
                <a:rect l="l" t="t" r="r" b="b"/>
                <a:pathLst>
                  <a:path w="5832" h="1522">
                    <a:moveTo>
                      <a:pt x="2917" y="1522"/>
                    </a:moveTo>
                    <a:cubicBezTo>
                      <a:pt x="1945" y="1522"/>
                      <a:pt x="972" y="1522"/>
                      <a:pt x="0" y="1522"/>
                    </a:cubicBezTo>
                    <a:cubicBezTo>
                      <a:pt x="0" y="1015"/>
                      <a:pt x="0" y="507"/>
                      <a:pt x="0" y="0"/>
                    </a:cubicBezTo>
                    <a:cubicBezTo>
                      <a:pt x="1944" y="0"/>
                      <a:pt x="3888" y="0"/>
                      <a:pt x="5832" y="0"/>
                    </a:cubicBezTo>
                    <a:cubicBezTo>
                      <a:pt x="5832" y="507"/>
                      <a:pt x="5832" y="1015"/>
                      <a:pt x="5832" y="1522"/>
                    </a:cubicBezTo>
                    <a:cubicBezTo>
                      <a:pt x="4860" y="1522"/>
                      <a:pt x="3889" y="1522"/>
                      <a:pt x="2917" y="15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4" name=""/>
              <p:cNvSpPr/>
              <p:nvPr/>
            </p:nvSpPr>
            <p:spPr>
              <a:xfrm>
                <a:off x="4380120" y="3351600"/>
                <a:ext cx="8640" cy="251280"/>
              </a:xfrm>
              <a:custGeom>
                <a:avLst/>
                <a:gdLst/>
                <a:ahLst/>
                <a:rect l="l" t="t" r="r" b="b"/>
                <a:pathLst>
                  <a:path w="28" h="702">
                    <a:moveTo>
                      <a:pt x="28" y="26"/>
                    </a:moveTo>
                    <a:cubicBezTo>
                      <a:pt x="28" y="12"/>
                      <a:pt x="28" y="0"/>
                      <a:pt x="14" y="0"/>
                    </a:cubicBezTo>
                    <a:cubicBezTo>
                      <a:pt x="0" y="0"/>
                      <a:pt x="0" y="12"/>
                      <a:pt x="0" y="26"/>
                    </a:cubicBezTo>
                    <a:cubicBezTo>
                      <a:pt x="0" y="243"/>
                      <a:pt x="0" y="459"/>
                      <a:pt x="0" y="676"/>
                    </a:cubicBezTo>
                    <a:cubicBezTo>
                      <a:pt x="0" y="690"/>
                      <a:pt x="0" y="702"/>
                      <a:pt x="14" y="702"/>
                    </a:cubicBezTo>
                    <a:cubicBezTo>
                      <a:pt x="28" y="702"/>
                      <a:pt x="28" y="690"/>
                      <a:pt x="28" y="676"/>
                    </a:cubicBezTo>
                    <a:cubicBezTo>
                      <a:pt x="28" y="459"/>
                      <a:pt x="28" y="243"/>
                      <a:pt x="28" y="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5" name=""/>
              <p:cNvSpPr/>
              <p:nvPr/>
            </p:nvSpPr>
            <p:spPr>
              <a:xfrm>
                <a:off x="4432680" y="3366000"/>
                <a:ext cx="131040" cy="225360"/>
              </a:xfrm>
              <a:custGeom>
                <a:avLst/>
                <a:gdLst/>
                <a:ahLst/>
                <a:rect l="l" t="t" r="r" b="b"/>
                <a:pathLst>
                  <a:path w="368" h="630">
                    <a:moveTo>
                      <a:pt x="272" y="16"/>
                    </a:moveTo>
                    <a:cubicBezTo>
                      <a:pt x="272" y="13"/>
                      <a:pt x="274" y="8"/>
                      <a:pt x="274" y="6"/>
                    </a:cubicBezTo>
                    <a:cubicBezTo>
                      <a:pt x="271" y="4"/>
                      <a:pt x="274" y="0"/>
                      <a:pt x="266" y="0"/>
                    </a:cubicBezTo>
                    <a:cubicBezTo>
                      <a:pt x="260" y="0"/>
                      <a:pt x="258" y="2"/>
                      <a:pt x="256" y="14"/>
                    </a:cubicBezTo>
                    <a:cubicBezTo>
                      <a:pt x="242" y="68"/>
                      <a:pt x="229" y="122"/>
                      <a:pt x="216" y="176"/>
                    </a:cubicBezTo>
                    <a:cubicBezTo>
                      <a:pt x="104" y="180"/>
                      <a:pt x="0" y="272"/>
                      <a:pt x="0" y="368"/>
                    </a:cubicBezTo>
                    <a:cubicBezTo>
                      <a:pt x="0" y="434"/>
                      <a:pt x="50" y="490"/>
                      <a:pt x="136" y="496"/>
                    </a:cubicBezTo>
                    <a:cubicBezTo>
                      <a:pt x="130" y="516"/>
                      <a:pt x="124" y="540"/>
                      <a:pt x="118" y="562"/>
                    </a:cubicBezTo>
                    <a:cubicBezTo>
                      <a:pt x="110" y="594"/>
                      <a:pt x="104" y="620"/>
                      <a:pt x="104" y="622"/>
                    </a:cubicBezTo>
                    <a:cubicBezTo>
                      <a:pt x="104" y="630"/>
                      <a:pt x="108" y="630"/>
                      <a:pt x="112" y="630"/>
                    </a:cubicBezTo>
                    <a:cubicBezTo>
                      <a:pt x="116" y="630"/>
                      <a:pt x="116" y="630"/>
                      <a:pt x="118" y="628"/>
                    </a:cubicBezTo>
                    <a:cubicBezTo>
                      <a:pt x="120" y="626"/>
                      <a:pt x="124" y="610"/>
                      <a:pt x="126" y="600"/>
                    </a:cubicBezTo>
                    <a:cubicBezTo>
                      <a:pt x="135" y="565"/>
                      <a:pt x="145" y="530"/>
                      <a:pt x="154" y="496"/>
                    </a:cubicBezTo>
                    <a:cubicBezTo>
                      <a:pt x="266" y="492"/>
                      <a:pt x="368" y="396"/>
                      <a:pt x="368" y="302"/>
                    </a:cubicBezTo>
                    <a:cubicBezTo>
                      <a:pt x="368" y="248"/>
                      <a:pt x="332" y="182"/>
                      <a:pt x="234" y="176"/>
                    </a:cubicBezTo>
                    <a:cubicBezTo>
                      <a:pt x="246" y="123"/>
                      <a:pt x="259" y="70"/>
                      <a:pt x="272" y="16"/>
                    </a:cubicBezTo>
                    <a:moveTo>
                      <a:pt x="138" y="480"/>
                    </a:moveTo>
                    <a:cubicBezTo>
                      <a:pt x="96" y="478"/>
                      <a:pt x="46" y="454"/>
                      <a:pt x="46" y="382"/>
                    </a:cubicBezTo>
                    <a:cubicBezTo>
                      <a:pt x="46" y="298"/>
                      <a:pt x="106" y="200"/>
                      <a:pt x="210" y="192"/>
                    </a:cubicBezTo>
                    <a:cubicBezTo>
                      <a:pt x="186" y="288"/>
                      <a:pt x="162" y="384"/>
                      <a:pt x="138" y="480"/>
                    </a:cubicBezTo>
                    <a:moveTo>
                      <a:pt x="230" y="192"/>
                    </a:moveTo>
                    <a:cubicBezTo>
                      <a:pt x="282" y="194"/>
                      <a:pt x="322" y="226"/>
                      <a:pt x="322" y="288"/>
                    </a:cubicBezTo>
                    <a:cubicBezTo>
                      <a:pt x="322" y="370"/>
                      <a:pt x="262" y="472"/>
                      <a:pt x="156" y="480"/>
                    </a:cubicBezTo>
                    <a:cubicBezTo>
                      <a:pt x="181" y="384"/>
                      <a:pt x="205" y="288"/>
                      <a:pt x="230" y="1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6" name=""/>
              <p:cNvSpPr/>
              <p:nvPr/>
            </p:nvSpPr>
            <p:spPr>
              <a:xfrm>
                <a:off x="4585320" y="3351600"/>
                <a:ext cx="54720" cy="251280"/>
              </a:xfrm>
              <a:custGeom>
                <a:avLst/>
                <a:gdLst/>
                <a:ahLst/>
                <a:rect l="l" t="t" r="r" b="b"/>
                <a:pathLst>
                  <a:path w="156" h="702">
                    <a:moveTo>
                      <a:pt x="152" y="364"/>
                    </a:moveTo>
                    <a:cubicBezTo>
                      <a:pt x="156" y="354"/>
                      <a:pt x="156" y="354"/>
                      <a:pt x="156" y="352"/>
                    </a:cubicBezTo>
                    <a:cubicBezTo>
                      <a:pt x="156" y="350"/>
                      <a:pt x="156" y="348"/>
                      <a:pt x="152" y="340"/>
                    </a:cubicBezTo>
                    <a:cubicBezTo>
                      <a:pt x="111" y="232"/>
                      <a:pt x="70" y="124"/>
                      <a:pt x="30" y="16"/>
                    </a:cubicBezTo>
                    <a:cubicBezTo>
                      <a:pt x="26" y="4"/>
                      <a:pt x="21" y="0"/>
                      <a:pt x="14" y="0"/>
                    </a:cubicBezTo>
                    <a:cubicBezTo>
                      <a:pt x="7" y="0"/>
                      <a:pt x="0" y="6"/>
                      <a:pt x="0" y="14"/>
                    </a:cubicBezTo>
                    <a:cubicBezTo>
                      <a:pt x="0" y="16"/>
                      <a:pt x="0" y="18"/>
                      <a:pt x="2" y="26"/>
                    </a:cubicBezTo>
                    <a:cubicBezTo>
                      <a:pt x="43" y="135"/>
                      <a:pt x="84" y="244"/>
                      <a:pt x="126" y="352"/>
                    </a:cubicBezTo>
                    <a:cubicBezTo>
                      <a:pt x="84" y="460"/>
                      <a:pt x="43" y="568"/>
                      <a:pt x="2" y="676"/>
                    </a:cubicBezTo>
                    <a:cubicBezTo>
                      <a:pt x="0" y="684"/>
                      <a:pt x="0" y="684"/>
                      <a:pt x="0" y="688"/>
                    </a:cubicBezTo>
                    <a:cubicBezTo>
                      <a:pt x="0" y="696"/>
                      <a:pt x="6" y="702"/>
                      <a:pt x="14" y="702"/>
                    </a:cubicBezTo>
                    <a:cubicBezTo>
                      <a:pt x="22" y="702"/>
                      <a:pt x="26" y="696"/>
                      <a:pt x="28" y="688"/>
                    </a:cubicBezTo>
                    <a:cubicBezTo>
                      <a:pt x="69" y="580"/>
                      <a:pt x="110" y="472"/>
                      <a:pt x="152" y="3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7" name=""/>
              <p:cNvSpPr/>
              <p:nvPr/>
            </p:nvSpPr>
            <p:spPr>
              <a:xfrm>
                <a:off x="4753800" y="3448800"/>
                <a:ext cx="166680" cy="57600"/>
              </a:xfrm>
              <a:custGeom>
                <a:avLst/>
                <a:gdLst/>
                <a:ahLst/>
                <a:rect l="l" t="t" r="r" b="b"/>
                <a:pathLst>
                  <a:path w="467" h="164">
                    <a:moveTo>
                      <a:pt x="443" y="28"/>
                    </a:moveTo>
                    <a:cubicBezTo>
                      <a:pt x="453" y="28"/>
                      <a:pt x="467" y="28"/>
                      <a:pt x="467" y="14"/>
                    </a:cubicBezTo>
                    <a:cubicBezTo>
                      <a:pt x="467" y="0"/>
                      <a:pt x="453" y="0"/>
                      <a:pt x="443" y="0"/>
                    </a:cubicBezTo>
                    <a:cubicBezTo>
                      <a:pt x="304" y="0"/>
                      <a:pt x="164" y="0"/>
                      <a:pt x="24" y="0"/>
                    </a:cubicBezTo>
                    <a:cubicBezTo>
                      <a:pt x="14" y="0"/>
                      <a:pt x="0" y="0"/>
                      <a:pt x="0" y="14"/>
                    </a:cubicBezTo>
                    <a:cubicBezTo>
                      <a:pt x="0" y="28"/>
                      <a:pt x="14" y="28"/>
                      <a:pt x="24" y="28"/>
                    </a:cubicBezTo>
                    <a:cubicBezTo>
                      <a:pt x="164" y="28"/>
                      <a:pt x="304" y="28"/>
                      <a:pt x="443" y="28"/>
                    </a:cubicBezTo>
                    <a:moveTo>
                      <a:pt x="443" y="164"/>
                    </a:moveTo>
                    <a:cubicBezTo>
                      <a:pt x="453" y="164"/>
                      <a:pt x="467" y="164"/>
                      <a:pt x="467" y="150"/>
                    </a:cubicBezTo>
                    <a:cubicBezTo>
                      <a:pt x="467" y="136"/>
                      <a:pt x="453" y="136"/>
                      <a:pt x="443" y="136"/>
                    </a:cubicBezTo>
                    <a:cubicBezTo>
                      <a:pt x="304" y="136"/>
                      <a:pt x="164" y="136"/>
                      <a:pt x="24" y="136"/>
                    </a:cubicBezTo>
                    <a:cubicBezTo>
                      <a:pt x="14" y="136"/>
                      <a:pt x="0" y="136"/>
                      <a:pt x="0" y="150"/>
                    </a:cubicBezTo>
                    <a:cubicBezTo>
                      <a:pt x="0" y="164"/>
                      <a:pt x="14" y="164"/>
                      <a:pt x="24" y="164"/>
                    </a:cubicBezTo>
                    <a:cubicBezTo>
                      <a:pt x="164" y="164"/>
                      <a:pt x="304" y="164"/>
                      <a:pt x="443" y="1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8" name=""/>
              <p:cNvSpPr/>
              <p:nvPr/>
            </p:nvSpPr>
            <p:spPr>
              <a:xfrm>
                <a:off x="5164560" y="3202200"/>
                <a:ext cx="82080" cy="166680"/>
              </a:xfrm>
              <a:custGeom>
                <a:avLst/>
                <a:gdLst/>
                <a:ahLst/>
                <a:rect l="l" t="t" r="r" b="b"/>
                <a:pathLst>
                  <a:path w="232" h="467">
                    <a:moveTo>
                      <a:pt x="144" y="18"/>
                    </a:moveTo>
                    <a:cubicBezTo>
                      <a:pt x="144" y="2"/>
                      <a:pt x="144" y="0"/>
                      <a:pt x="128" y="0"/>
                    </a:cubicBezTo>
                    <a:cubicBezTo>
                      <a:pt x="84" y="46"/>
                      <a:pt x="22" y="46"/>
                      <a:pt x="0" y="46"/>
                    </a:cubicBezTo>
                    <a:cubicBezTo>
                      <a:pt x="0" y="53"/>
                      <a:pt x="0" y="61"/>
                      <a:pt x="0" y="68"/>
                    </a:cubicBezTo>
                    <a:cubicBezTo>
                      <a:pt x="14" y="68"/>
                      <a:pt x="56" y="68"/>
                      <a:pt x="92" y="48"/>
                    </a:cubicBezTo>
                    <a:cubicBezTo>
                      <a:pt x="92" y="169"/>
                      <a:pt x="92" y="290"/>
                      <a:pt x="92" y="411"/>
                    </a:cubicBezTo>
                    <a:cubicBezTo>
                      <a:pt x="92" y="437"/>
                      <a:pt x="90" y="445"/>
                      <a:pt x="28" y="445"/>
                    </a:cubicBezTo>
                    <a:cubicBezTo>
                      <a:pt x="20" y="445"/>
                      <a:pt x="12" y="445"/>
                      <a:pt x="4" y="445"/>
                    </a:cubicBezTo>
                    <a:cubicBezTo>
                      <a:pt x="4" y="453"/>
                      <a:pt x="4" y="460"/>
                      <a:pt x="4" y="467"/>
                    </a:cubicBezTo>
                    <a:cubicBezTo>
                      <a:pt x="30" y="465"/>
                      <a:pt x="90" y="465"/>
                      <a:pt x="118" y="465"/>
                    </a:cubicBezTo>
                    <a:cubicBezTo>
                      <a:pt x="146" y="465"/>
                      <a:pt x="208" y="465"/>
                      <a:pt x="232" y="467"/>
                    </a:cubicBezTo>
                    <a:cubicBezTo>
                      <a:pt x="232" y="460"/>
                      <a:pt x="232" y="453"/>
                      <a:pt x="232" y="445"/>
                    </a:cubicBezTo>
                    <a:cubicBezTo>
                      <a:pt x="225" y="445"/>
                      <a:pt x="217" y="445"/>
                      <a:pt x="210" y="445"/>
                    </a:cubicBezTo>
                    <a:cubicBezTo>
                      <a:pt x="146" y="445"/>
                      <a:pt x="144" y="437"/>
                      <a:pt x="144" y="411"/>
                    </a:cubicBezTo>
                    <a:cubicBezTo>
                      <a:pt x="144" y="280"/>
                      <a:pt x="144" y="149"/>
                      <a:pt x="144" y="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9" name=""/>
              <p:cNvSpPr/>
              <p:nvPr/>
            </p:nvSpPr>
            <p:spPr>
              <a:xfrm>
                <a:off x="5037120" y="3473280"/>
                <a:ext cx="335520" cy="8640"/>
              </a:xfrm>
              <a:custGeom>
                <a:avLst/>
                <a:gdLst/>
                <a:ahLst/>
                <a:rect l="l" t="t" r="r" b="b"/>
                <a:pathLst>
                  <a:path w="936" h="28">
                    <a:moveTo>
                      <a:pt x="468" y="28"/>
                    </a:moveTo>
                    <a:cubicBezTo>
                      <a:pt x="312" y="28"/>
                      <a:pt x="156" y="28"/>
                      <a:pt x="0" y="28"/>
                    </a:cubicBezTo>
                    <a:cubicBezTo>
                      <a:pt x="0" y="19"/>
                      <a:pt x="0" y="9"/>
                      <a:pt x="0" y="0"/>
                    </a:cubicBezTo>
                    <a:cubicBezTo>
                      <a:pt x="312" y="0"/>
                      <a:pt x="624" y="0"/>
                      <a:pt x="936" y="0"/>
                    </a:cubicBezTo>
                    <a:cubicBezTo>
                      <a:pt x="936" y="9"/>
                      <a:pt x="936" y="19"/>
                      <a:pt x="936" y="28"/>
                    </a:cubicBezTo>
                    <a:cubicBezTo>
                      <a:pt x="780" y="28"/>
                      <a:pt x="624" y="28"/>
                      <a:pt x="468" y="2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0" name=""/>
              <p:cNvSpPr/>
              <p:nvPr/>
            </p:nvSpPr>
            <p:spPr>
              <a:xfrm>
                <a:off x="5055120" y="3523680"/>
                <a:ext cx="195840" cy="250920"/>
              </a:xfrm>
              <a:custGeom>
                <a:avLst/>
                <a:gdLst/>
                <a:ahLst/>
                <a:rect l="l" t="t" r="r" b="b"/>
                <a:pathLst>
                  <a:path w="548" h="701">
                    <a:moveTo>
                      <a:pt x="222" y="627"/>
                    </a:moveTo>
                    <a:cubicBezTo>
                      <a:pt x="181" y="536"/>
                      <a:pt x="140" y="445"/>
                      <a:pt x="98" y="353"/>
                    </a:cubicBezTo>
                    <a:cubicBezTo>
                      <a:pt x="94" y="343"/>
                      <a:pt x="90" y="343"/>
                      <a:pt x="88" y="343"/>
                    </a:cubicBezTo>
                    <a:cubicBezTo>
                      <a:pt x="84" y="345"/>
                      <a:pt x="84" y="343"/>
                      <a:pt x="76" y="349"/>
                    </a:cubicBezTo>
                    <a:cubicBezTo>
                      <a:pt x="54" y="366"/>
                      <a:pt x="32" y="383"/>
                      <a:pt x="10" y="399"/>
                    </a:cubicBezTo>
                    <a:cubicBezTo>
                      <a:pt x="0" y="405"/>
                      <a:pt x="0" y="407"/>
                      <a:pt x="0" y="409"/>
                    </a:cubicBezTo>
                    <a:cubicBezTo>
                      <a:pt x="0" y="413"/>
                      <a:pt x="2" y="417"/>
                      <a:pt x="8" y="417"/>
                    </a:cubicBezTo>
                    <a:cubicBezTo>
                      <a:pt x="12" y="417"/>
                      <a:pt x="24" y="407"/>
                      <a:pt x="32" y="403"/>
                    </a:cubicBezTo>
                    <a:cubicBezTo>
                      <a:pt x="36" y="399"/>
                      <a:pt x="46" y="391"/>
                      <a:pt x="54" y="385"/>
                    </a:cubicBezTo>
                    <a:cubicBezTo>
                      <a:pt x="100" y="487"/>
                      <a:pt x="146" y="588"/>
                      <a:pt x="192" y="689"/>
                    </a:cubicBezTo>
                    <a:cubicBezTo>
                      <a:pt x="198" y="701"/>
                      <a:pt x="200" y="701"/>
                      <a:pt x="206" y="701"/>
                    </a:cubicBezTo>
                    <a:cubicBezTo>
                      <a:pt x="218" y="701"/>
                      <a:pt x="220" y="697"/>
                      <a:pt x="224" y="687"/>
                    </a:cubicBezTo>
                    <a:cubicBezTo>
                      <a:pt x="331" y="467"/>
                      <a:pt x="438" y="248"/>
                      <a:pt x="544" y="28"/>
                    </a:cubicBezTo>
                    <a:cubicBezTo>
                      <a:pt x="548" y="18"/>
                      <a:pt x="548" y="16"/>
                      <a:pt x="548" y="14"/>
                    </a:cubicBezTo>
                    <a:cubicBezTo>
                      <a:pt x="548" y="6"/>
                      <a:pt x="542" y="0"/>
                      <a:pt x="534" y="0"/>
                    </a:cubicBezTo>
                    <a:cubicBezTo>
                      <a:pt x="528" y="0"/>
                      <a:pt x="524" y="4"/>
                      <a:pt x="518" y="14"/>
                    </a:cubicBezTo>
                    <a:cubicBezTo>
                      <a:pt x="420" y="218"/>
                      <a:pt x="321" y="423"/>
                      <a:pt x="222" y="62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1" name=""/>
              <p:cNvSpPr/>
              <p:nvPr/>
            </p:nvSpPr>
            <p:spPr>
              <a:xfrm>
                <a:off x="5247360" y="3523680"/>
                <a:ext cx="125280" cy="8640"/>
              </a:xfrm>
              <a:custGeom>
                <a:avLst/>
                <a:gdLst/>
                <a:ahLst/>
                <a:rect l="l" t="t" r="r" b="b"/>
                <a:pathLst>
                  <a:path w="352" h="28">
                    <a:moveTo>
                      <a:pt x="176" y="28"/>
                    </a:moveTo>
                    <a:cubicBezTo>
                      <a:pt x="117" y="28"/>
                      <a:pt x="59" y="28"/>
                      <a:pt x="0" y="28"/>
                    </a:cubicBezTo>
                    <a:cubicBezTo>
                      <a:pt x="0" y="19"/>
                      <a:pt x="0" y="9"/>
                      <a:pt x="0" y="0"/>
                    </a:cubicBezTo>
                    <a:cubicBezTo>
                      <a:pt x="117" y="0"/>
                      <a:pt x="235" y="0"/>
                      <a:pt x="352" y="0"/>
                    </a:cubicBezTo>
                    <a:cubicBezTo>
                      <a:pt x="352" y="9"/>
                      <a:pt x="352" y="19"/>
                      <a:pt x="352" y="28"/>
                    </a:cubicBezTo>
                    <a:cubicBezTo>
                      <a:pt x="293" y="28"/>
                      <a:pt x="235" y="28"/>
                      <a:pt x="176" y="2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2" name=""/>
              <p:cNvSpPr/>
              <p:nvPr/>
            </p:nvSpPr>
            <p:spPr>
              <a:xfrm>
                <a:off x="5260320" y="3574080"/>
                <a:ext cx="99360" cy="166680"/>
              </a:xfrm>
              <a:custGeom>
                <a:avLst/>
                <a:gdLst/>
                <a:ahLst/>
                <a:rect l="l" t="t" r="r" b="b"/>
                <a:pathLst>
                  <a:path w="280" h="467">
                    <a:moveTo>
                      <a:pt x="54" y="413"/>
                    </a:moveTo>
                    <a:cubicBezTo>
                      <a:pt x="79" y="389"/>
                      <a:pt x="103" y="365"/>
                      <a:pt x="128" y="341"/>
                    </a:cubicBezTo>
                    <a:cubicBezTo>
                      <a:pt x="238" y="245"/>
                      <a:pt x="280" y="207"/>
                      <a:pt x="280" y="138"/>
                    </a:cubicBezTo>
                    <a:cubicBezTo>
                      <a:pt x="280" y="58"/>
                      <a:pt x="216" y="0"/>
                      <a:pt x="132" y="0"/>
                    </a:cubicBezTo>
                    <a:cubicBezTo>
                      <a:pt x="52" y="0"/>
                      <a:pt x="0" y="66"/>
                      <a:pt x="0" y="128"/>
                    </a:cubicBezTo>
                    <a:cubicBezTo>
                      <a:pt x="0" y="168"/>
                      <a:pt x="34" y="168"/>
                      <a:pt x="38" y="168"/>
                    </a:cubicBezTo>
                    <a:cubicBezTo>
                      <a:pt x="50" y="168"/>
                      <a:pt x="74" y="158"/>
                      <a:pt x="74" y="130"/>
                    </a:cubicBezTo>
                    <a:cubicBezTo>
                      <a:pt x="74" y="112"/>
                      <a:pt x="60" y="94"/>
                      <a:pt x="36" y="94"/>
                    </a:cubicBezTo>
                    <a:cubicBezTo>
                      <a:pt x="30" y="94"/>
                      <a:pt x="30" y="94"/>
                      <a:pt x="28" y="94"/>
                    </a:cubicBezTo>
                    <a:cubicBezTo>
                      <a:pt x="44" y="48"/>
                      <a:pt x="82" y="22"/>
                      <a:pt x="122" y="22"/>
                    </a:cubicBezTo>
                    <a:cubicBezTo>
                      <a:pt x="186" y="22"/>
                      <a:pt x="216" y="80"/>
                      <a:pt x="216" y="138"/>
                    </a:cubicBezTo>
                    <a:cubicBezTo>
                      <a:pt x="216" y="193"/>
                      <a:pt x="182" y="247"/>
                      <a:pt x="142" y="291"/>
                    </a:cubicBezTo>
                    <a:cubicBezTo>
                      <a:pt x="97" y="341"/>
                      <a:pt x="53" y="391"/>
                      <a:pt x="8" y="441"/>
                    </a:cubicBezTo>
                    <a:cubicBezTo>
                      <a:pt x="0" y="449"/>
                      <a:pt x="0" y="451"/>
                      <a:pt x="0" y="467"/>
                    </a:cubicBezTo>
                    <a:cubicBezTo>
                      <a:pt x="87" y="467"/>
                      <a:pt x="173" y="467"/>
                      <a:pt x="260" y="467"/>
                    </a:cubicBezTo>
                    <a:cubicBezTo>
                      <a:pt x="267" y="427"/>
                      <a:pt x="273" y="386"/>
                      <a:pt x="280" y="345"/>
                    </a:cubicBezTo>
                    <a:cubicBezTo>
                      <a:pt x="274" y="345"/>
                      <a:pt x="268" y="345"/>
                      <a:pt x="262" y="345"/>
                    </a:cubicBezTo>
                    <a:cubicBezTo>
                      <a:pt x="260" y="367"/>
                      <a:pt x="254" y="397"/>
                      <a:pt x="248" y="407"/>
                    </a:cubicBezTo>
                    <a:cubicBezTo>
                      <a:pt x="242" y="413"/>
                      <a:pt x="196" y="413"/>
                      <a:pt x="180" y="413"/>
                    </a:cubicBezTo>
                    <a:cubicBezTo>
                      <a:pt x="138" y="413"/>
                      <a:pt x="96" y="413"/>
                      <a:pt x="54" y="41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3" name=""/>
              <p:cNvSpPr/>
              <p:nvPr/>
            </p:nvSpPr>
            <p:spPr>
              <a:xfrm>
                <a:off x="5429520" y="3351600"/>
                <a:ext cx="57600" cy="251280"/>
              </a:xfrm>
              <a:custGeom>
                <a:avLst/>
                <a:gdLst/>
                <a:ahLst/>
                <a:rect l="l" t="t" r="r" b="b"/>
                <a:pathLst>
                  <a:path w="164" h="702">
                    <a:moveTo>
                      <a:pt x="164" y="696"/>
                    </a:moveTo>
                    <a:cubicBezTo>
                      <a:pt x="164" y="694"/>
                      <a:pt x="164" y="692"/>
                      <a:pt x="152" y="680"/>
                    </a:cubicBezTo>
                    <a:cubicBezTo>
                      <a:pt x="64" y="592"/>
                      <a:pt x="40" y="458"/>
                      <a:pt x="40" y="352"/>
                    </a:cubicBezTo>
                    <a:cubicBezTo>
                      <a:pt x="40" y="230"/>
                      <a:pt x="68" y="108"/>
                      <a:pt x="154" y="20"/>
                    </a:cubicBezTo>
                    <a:cubicBezTo>
                      <a:pt x="164" y="10"/>
                      <a:pt x="164" y="10"/>
                      <a:pt x="164" y="8"/>
                    </a:cubicBezTo>
                    <a:cubicBezTo>
                      <a:pt x="164" y="2"/>
                      <a:pt x="160" y="0"/>
                      <a:pt x="156" y="0"/>
                    </a:cubicBezTo>
                    <a:cubicBezTo>
                      <a:pt x="148" y="0"/>
                      <a:pt x="86" y="48"/>
                      <a:pt x="44" y="138"/>
                    </a:cubicBezTo>
                    <a:cubicBezTo>
                      <a:pt x="8" y="214"/>
                      <a:pt x="0" y="292"/>
                      <a:pt x="0" y="352"/>
                    </a:cubicBezTo>
                    <a:cubicBezTo>
                      <a:pt x="0" y="406"/>
                      <a:pt x="8" y="490"/>
                      <a:pt x="46" y="570"/>
                    </a:cubicBezTo>
                    <a:cubicBezTo>
                      <a:pt x="88" y="656"/>
                      <a:pt x="148" y="702"/>
                      <a:pt x="156" y="702"/>
                    </a:cubicBezTo>
                    <a:cubicBezTo>
                      <a:pt x="160" y="702"/>
                      <a:pt x="164" y="700"/>
                      <a:pt x="164" y="6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4" name=""/>
              <p:cNvSpPr/>
              <p:nvPr/>
            </p:nvSpPr>
            <p:spPr>
              <a:xfrm>
                <a:off x="5533200" y="3351600"/>
                <a:ext cx="8640" cy="251280"/>
              </a:xfrm>
              <a:custGeom>
                <a:avLst/>
                <a:gdLst/>
                <a:ahLst/>
                <a:rect l="l" t="t" r="r" b="b"/>
                <a:pathLst>
                  <a:path w="28" h="702">
                    <a:moveTo>
                      <a:pt x="28" y="26"/>
                    </a:moveTo>
                    <a:cubicBezTo>
                      <a:pt x="28" y="12"/>
                      <a:pt x="28" y="0"/>
                      <a:pt x="14" y="0"/>
                    </a:cubicBezTo>
                    <a:cubicBezTo>
                      <a:pt x="0" y="0"/>
                      <a:pt x="0" y="12"/>
                      <a:pt x="0" y="26"/>
                    </a:cubicBezTo>
                    <a:cubicBezTo>
                      <a:pt x="0" y="243"/>
                      <a:pt x="0" y="459"/>
                      <a:pt x="0" y="676"/>
                    </a:cubicBezTo>
                    <a:cubicBezTo>
                      <a:pt x="0" y="690"/>
                      <a:pt x="0" y="702"/>
                      <a:pt x="14" y="702"/>
                    </a:cubicBezTo>
                    <a:cubicBezTo>
                      <a:pt x="28" y="702"/>
                      <a:pt x="28" y="690"/>
                      <a:pt x="28" y="676"/>
                    </a:cubicBezTo>
                    <a:cubicBezTo>
                      <a:pt x="28" y="459"/>
                      <a:pt x="28" y="243"/>
                      <a:pt x="28" y="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5" name=""/>
              <p:cNvSpPr/>
              <p:nvPr/>
            </p:nvSpPr>
            <p:spPr>
              <a:xfrm>
                <a:off x="5582880" y="3373200"/>
                <a:ext cx="105120" cy="172080"/>
              </a:xfrm>
              <a:custGeom>
                <a:avLst/>
                <a:gdLst/>
                <a:ahLst/>
                <a:rect l="l" t="t" r="r" b="b"/>
                <a:pathLst>
                  <a:path w="296" h="482">
                    <a:moveTo>
                      <a:pt x="296" y="242"/>
                    </a:moveTo>
                    <a:cubicBezTo>
                      <a:pt x="296" y="186"/>
                      <a:pt x="292" y="130"/>
                      <a:pt x="268" y="78"/>
                    </a:cubicBezTo>
                    <a:cubicBezTo>
                      <a:pt x="236" y="10"/>
                      <a:pt x="178" y="0"/>
                      <a:pt x="148" y="0"/>
                    </a:cubicBezTo>
                    <a:cubicBezTo>
                      <a:pt x="106" y="0"/>
                      <a:pt x="56" y="18"/>
                      <a:pt x="26" y="82"/>
                    </a:cubicBezTo>
                    <a:cubicBezTo>
                      <a:pt x="4" y="132"/>
                      <a:pt x="0" y="186"/>
                      <a:pt x="0" y="242"/>
                    </a:cubicBezTo>
                    <a:cubicBezTo>
                      <a:pt x="0" y="294"/>
                      <a:pt x="4" y="358"/>
                      <a:pt x="32" y="412"/>
                    </a:cubicBezTo>
                    <a:cubicBezTo>
                      <a:pt x="62" y="468"/>
                      <a:pt x="114" y="482"/>
                      <a:pt x="148" y="482"/>
                    </a:cubicBezTo>
                    <a:cubicBezTo>
                      <a:pt x="186" y="482"/>
                      <a:pt x="240" y="468"/>
                      <a:pt x="270" y="400"/>
                    </a:cubicBezTo>
                    <a:cubicBezTo>
                      <a:pt x="292" y="352"/>
                      <a:pt x="296" y="298"/>
                      <a:pt x="296" y="242"/>
                    </a:cubicBezTo>
                    <a:moveTo>
                      <a:pt x="148" y="466"/>
                    </a:moveTo>
                    <a:cubicBezTo>
                      <a:pt x="120" y="466"/>
                      <a:pt x="80" y="450"/>
                      <a:pt x="66" y="382"/>
                    </a:cubicBezTo>
                    <a:cubicBezTo>
                      <a:pt x="58" y="340"/>
                      <a:pt x="58" y="276"/>
                      <a:pt x="58" y="234"/>
                    </a:cubicBezTo>
                    <a:cubicBezTo>
                      <a:pt x="58" y="188"/>
                      <a:pt x="58" y="142"/>
                      <a:pt x="64" y="104"/>
                    </a:cubicBezTo>
                    <a:cubicBezTo>
                      <a:pt x="78" y="22"/>
                      <a:pt x="130" y="14"/>
                      <a:pt x="148" y="14"/>
                    </a:cubicBezTo>
                    <a:cubicBezTo>
                      <a:pt x="172" y="14"/>
                      <a:pt x="218" y="28"/>
                      <a:pt x="230" y="96"/>
                    </a:cubicBezTo>
                    <a:cubicBezTo>
                      <a:pt x="238" y="136"/>
                      <a:pt x="238" y="190"/>
                      <a:pt x="238" y="234"/>
                    </a:cubicBezTo>
                    <a:cubicBezTo>
                      <a:pt x="238" y="286"/>
                      <a:pt x="238" y="334"/>
                      <a:pt x="230" y="380"/>
                    </a:cubicBezTo>
                    <a:cubicBezTo>
                      <a:pt x="220" y="446"/>
                      <a:pt x="180" y="466"/>
                      <a:pt x="148" y="46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6" name=""/>
              <p:cNvSpPr/>
              <p:nvPr/>
            </p:nvSpPr>
            <p:spPr>
              <a:xfrm>
                <a:off x="5713200" y="3351600"/>
                <a:ext cx="55440" cy="251280"/>
              </a:xfrm>
              <a:custGeom>
                <a:avLst/>
                <a:gdLst/>
                <a:ahLst/>
                <a:rect l="l" t="t" r="r" b="b"/>
                <a:pathLst>
                  <a:path w="158" h="702">
                    <a:moveTo>
                      <a:pt x="154" y="364"/>
                    </a:moveTo>
                    <a:cubicBezTo>
                      <a:pt x="158" y="354"/>
                      <a:pt x="158" y="354"/>
                      <a:pt x="158" y="352"/>
                    </a:cubicBezTo>
                    <a:cubicBezTo>
                      <a:pt x="158" y="350"/>
                      <a:pt x="158" y="348"/>
                      <a:pt x="154" y="340"/>
                    </a:cubicBezTo>
                    <a:cubicBezTo>
                      <a:pt x="113" y="232"/>
                      <a:pt x="72" y="124"/>
                      <a:pt x="32" y="16"/>
                    </a:cubicBezTo>
                    <a:cubicBezTo>
                      <a:pt x="26" y="4"/>
                      <a:pt x="23" y="0"/>
                      <a:pt x="16" y="0"/>
                    </a:cubicBezTo>
                    <a:cubicBezTo>
                      <a:pt x="9" y="0"/>
                      <a:pt x="0" y="6"/>
                      <a:pt x="0" y="14"/>
                    </a:cubicBezTo>
                    <a:cubicBezTo>
                      <a:pt x="0" y="16"/>
                      <a:pt x="0" y="18"/>
                      <a:pt x="4" y="26"/>
                    </a:cubicBezTo>
                    <a:cubicBezTo>
                      <a:pt x="45" y="135"/>
                      <a:pt x="86" y="244"/>
                      <a:pt x="128" y="352"/>
                    </a:cubicBezTo>
                    <a:cubicBezTo>
                      <a:pt x="86" y="460"/>
                      <a:pt x="45" y="568"/>
                      <a:pt x="4" y="676"/>
                    </a:cubicBezTo>
                    <a:cubicBezTo>
                      <a:pt x="0" y="684"/>
                      <a:pt x="0" y="684"/>
                      <a:pt x="0" y="688"/>
                    </a:cubicBezTo>
                    <a:cubicBezTo>
                      <a:pt x="0" y="696"/>
                      <a:pt x="8" y="702"/>
                      <a:pt x="16" y="702"/>
                    </a:cubicBezTo>
                    <a:cubicBezTo>
                      <a:pt x="24" y="702"/>
                      <a:pt x="26" y="696"/>
                      <a:pt x="30" y="688"/>
                    </a:cubicBezTo>
                    <a:cubicBezTo>
                      <a:pt x="71" y="580"/>
                      <a:pt x="112" y="472"/>
                      <a:pt x="154" y="3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7" name=""/>
              <p:cNvSpPr/>
              <p:nvPr/>
            </p:nvSpPr>
            <p:spPr>
              <a:xfrm>
                <a:off x="5875200" y="3473280"/>
                <a:ext cx="153000" cy="8640"/>
              </a:xfrm>
              <a:custGeom>
                <a:avLst/>
                <a:gdLst/>
                <a:ahLst/>
                <a:rect l="l" t="t" r="r" b="b"/>
                <a:pathLst>
                  <a:path w="429" h="28">
                    <a:moveTo>
                      <a:pt x="403" y="28"/>
                    </a:moveTo>
                    <a:cubicBezTo>
                      <a:pt x="415" y="28"/>
                      <a:pt x="429" y="28"/>
                      <a:pt x="429" y="14"/>
                    </a:cubicBezTo>
                    <a:cubicBezTo>
                      <a:pt x="429" y="0"/>
                      <a:pt x="415" y="0"/>
                      <a:pt x="403" y="0"/>
                    </a:cubicBezTo>
                    <a:cubicBezTo>
                      <a:pt x="277" y="0"/>
                      <a:pt x="150" y="0"/>
                      <a:pt x="24" y="0"/>
                    </a:cubicBezTo>
                    <a:cubicBezTo>
                      <a:pt x="12" y="0"/>
                      <a:pt x="0" y="0"/>
                      <a:pt x="0" y="14"/>
                    </a:cubicBezTo>
                    <a:cubicBezTo>
                      <a:pt x="0" y="28"/>
                      <a:pt x="12" y="28"/>
                      <a:pt x="24" y="28"/>
                    </a:cubicBezTo>
                    <a:cubicBezTo>
                      <a:pt x="150" y="28"/>
                      <a:pt x="277" y="28"/>
                      <a:pt x="403" y="2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8" name=""/>
              <p:cNvSpPr/>
              <p:nvPr/>
            </p:nvSpPr>
            <p:spPr>
              <a:xfrm>
                <a:off x="6136920" y="3351600"/>
                <a:ext cx="8640" cy="251280"/>
              </a:xfrm>
              <a:custGeom>
                <a:avLst/>
                <a:gdLst/>
                <a:ahLst/>
                <a:rect l="l" t="t" r="r" b="b"/>
                <a:pathLst>
                  <a:path w="28" h="702">
                    <a:moveTo>
                      <a:pt x="28" y="26"/>
                    </a:moveTo>
                    <a:cubicBezTo>
                      <a:pt x="28" y="12"/>
                      <a:pt x="28" y="0"/>
                      <a:pt x="14" y="0"/>
                    </a:cubicBezTo>
                    <a:cubicBezTo>
                      <a:pt x="0" y="0"/>
                      <a:pt x="0" y="12"/>
                      <a:pt x="0" y="26"/>
                    </a:cubicBezTo>
                    <a:cubicBezTo>
                      <a:pt x="0" y="243"/>
                      <a:pt x="0" y="459"/>
                      <a:pt x="0" y="676"/>
                    </a:cubicBezTo>
                    <a:cubicBezTo>
                      <a:pt x="0" y="690"/>
                      <a:pt x="0" y="702"/>
                      <a:pt x="14" y="702"/>
                    </a:cubicBezTo>
                    <a:cubicBezTo>
                      <a:pt x="28" y="702"/>
                      <a:pt x="28" y="690"/>
                      <a:pt x="28" y="676"/>
                    </a:cubicBezTo>
                    <a:cubicBezTo>
                      <a:pt x="28" y="459"/>
                      <a:pt x="28" y="243"/>
                      <a:pt x="28" y="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9" name=""/>
              <p:cNvSpPr/>
              <p:nvPr/>
            </p:nvSpPr>
            <p:spPr>
              <a:xfrm>
                <a:off x="6199560" y="3373200"/>
                <a:ext cx="82080" cy="166320"/>
              </a:xfrm>
              <a:custGeom>
                <a:avLst/>
                <a:gdLst/>
                <a:ahLst/>
                <a:rect l="l" t="t" r="r" b="b"/>
                <a:pathLst>
                  <a:path w="232" h="466">
                    <a:moveTo>
                      <a:pt x="144" y="18"/>
                    </a:moveTo>
                    <a:cubicBezTo>
                      <a:pt x="144" y="0"/>
                      <a:pt x="144" y="0"/>
                      <a:pt x="128" y="0"/>
                    </a:cubicBezTo>
                    <a:cubicBezTo>
                      <a:pt x="84" y="44"/>
                      <a:pt x="22" y="44"/>
                      <a:pt x="0" y="44"/>
                    </a:cubicBezTo>
                    <a:cubicBezTo>
                      <a:pt x="0" y="52"/>
                      <a:pt x="0" y="59"/>
                      <a:pt x="0" y="66"/>
                    </a:cubicBezTo>
                    <a:cubicBezTo>
                      <a:pt x="14" y="66"/>
                      <a:pt x="56" y="66"/>
                      <a:pt x="92" y="48"/>
                    </a:cubicBezTo>
                    <a:cubicBezTo>
                      <a:pt x="92" y="170"/>
                      <a:pt x="92" y="291"/>
                      <a:pt x="92" y="412"/>
                    </a:cubicBezTo>
                    <a:cubicBezTo>
                      <a:pt x="92" y="436"/>
                      <a:pt x="90" y="446"/>
                      <a:pt x="28" y="446"/>
                    </a:cubicBezTo>
                    <a:cubicBezTo>
                      <a:pt x="20" y="446"/>
                      <a:pt x="12" y="446"/>
                      <a:pt x="4" y="446"/>
                    </a:cubicBezTo>
                    <a:cubicBezTo>
                      <a:pt x="4" y="453"/>
                      <a:pt x="4" y="459"/>
                      <a:pt x="4" y="466"/>
                    </a:cubicBezTo>
                    <a:cubicBezTo>
                      <a:pt x="30" y="464"/>
                      <a:pt x="90" y="464"/>
                      <a:pt x="118" y="464"/>
                    </a:cubicBezTo>
                    <a:cubicBezTo>
                      <a:pt x="146" y="464"/>
                      <a:pt x="208" y="464"/>
                      <a:pt x="232" y="466"/>
                    </a:cubicBezTo>
                    <a:cubicBezTo>
                      <a:pt x="232" y="459"/>
                      <a:pt x="232" y="453"/>
                      <a:pt x="232" y="446"/>
                    </a:cubicBezTo>
                    <a:cubicBezTo>
                      <a:pt x="225" y="446"/>
                      <a:pt x="218" y="446"/>
                      <a:pt x="210" y="446"/>
                    </a:cubicBezTo>
                    <a:cubicBezTo>
                      <a:pt x="146" y="446"/>
                      <a:pt x="144" y="438"/>
                      <a:pt x="144" y="412"/>
                    </a:cubicBezTo>
                    <a:cubicBezTo>
                      <a:pt x="144" y="281"/>
                      <a:pt x="144" y="150"/>
                      <a:pt x="144" y="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0" name=""/>
              <p:cNvSpPr/>
              <p:nvPr/>
            </p:nvSpPr>
            <p:spPr>
              <a:xfrm>
                <a:off x="6317640" y="3351600"/>
                <a:ext cx="54720" cy="251280"/>
              </a:xfrm>
              <a:custGeom>
                <a:avLst/>
                <a:gdLst/>
                <a:ahLst/>
                <a:rect l="l" t="t" r="r" b="b"/>
                <a:pathLst>
                  <a:path w="156" h="702">
                    <a:moveTo>
                      <a:pt x="154" y="364"/>
                    </a:moveTo>
                    <a:cubicBezTo>
                      <a:pt x="156" y="354"/>
                      <a:pt x="156" y="354"/>
                      <a:pt x="156" y="352"/>
                    </a:cubicBezTo>
                    <a:cubicBezTo>
                      <a:pt x="156" y="350"/>
                      <a:pt x="156" y="348"/>
                      <a:pt x="154" y="340"/>
                    </a:cubicBezTo>
                    <a:cubicBezTo>
                      <a:pt x="113" y="232"/>
                      <a:pt x="71" y="124"/>
                      <a:pt x="30" y="16"/>
                    </a:cubicBezTo>
                    <a:cubicBezTo>
                      <a:pt x="26" y="4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16"/>
                      <a:pt x="0" y="18"/>
                      <a:pt x="4" y="26"/>
                    </a:cubicBezTo>
                    <a:cubicBezTo>
                      <a:pt x="45" y="135"/>
                      <a:pt x="87" y="244"/>
                      <a:pt x="128" y="352"/>
                    </a:cubicBezTo>
                    <a:cubicBezTo>
                      <a:pt x="87" y="460"/>
                      <a:pt x="45" y="568"/>
                      <a:pt x="4" y="676"/>
                    </a:cubicBezTo>
                    <a:cubicBezTo>
                      <a:pt x="0" y="684"/>
                      <a:pt x="0" y="684"/>
                      <a:pt x="0" y="688"/>
                    </a:cubicBezTo>
                    <a:cubicBezTo>
                      <a:pt x="0" y="696"/>
                      <a:pt x="6" y="702"/>
                      <a:pt x="14" y="702"/>
                    </a:cubicBezTo>
                    <a:cubicBezTo>
                      <a:pt x="22" y="702"/>
                      <a:pt x="26" y="696"/>
                      <a:pt x="28" y="688"/>
                    </a:cubicBezTo>
                    <a:cubicBezTo>
                      <a:pt x="70" y="580"/>
                      <a:pt x="112" y="472"/>
                      <a:pt x="154" y="3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1" name=""/>
              <p:cNvSpPr/>
              <p:nvPr/>
            </p:nvSpPr>
            <p:spPr>
              <a:xfrm>
                <a:off x="6416280" y="3351600"/>
                <a:ext cx="57600" cy="251280"/>
              </a:xfrm>
              <a:custGeom>
                <a:avLst/>
                <a:gdLst/>
                <a:ahLst/>
                <a:rect l="l" t="t" r="r" b="b"/>
                <a:pathLst>
                  <a:path w="164" h="702">
                    <a:moveTo>
                      <a:pt x="164" y="352"/>
                    </a:moveTo>
                    <a:cubicBezTo>
                      <a:pt x="164" y="296"/>
                      <a:pt x="156" y="212"/>
                      <a:pt x="118" y="132"/>
                    </a:cubicBezTo>
                    <a:cubicBezTo>
                      <a:pt x="74" y="46"/>
                      <a:pt x="14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0"/>
                      <a:pt x="0" y="10"/>
                      <a:pt x="14" y="24"/>
                    </a:cubicBezTo>
                    <a:cubicBezTo>
                      <a:pt x="82" y="92"/>
                      <a:pt x="122" y="204"/>
                      <a:pt x="122" y="352"/>
                    </a:cubicBezTo>
                    <a:cubicBezTo>
                      <a:pt x="122" y="472"/>
                      <a:pt x="96" y="594"/>
                      <a:pt x="10" y="684"/>
                    </a:cubicBezTo>
                    <a:cubicBezTo>
                      <a:pt x="0" y="692"/>
                      <a:pt x="0" y="694"/>
                      <a:pt x="0" y="696"/>
                    </a:cubicBezTo>
                    <a:cubicBezTo>
                      <a:pt x="0" y="700"/>
                      <a:pt x="4" y="702"/>
                      <a:pt x="8" y="702"/>
                    </a:cubicBezTo>
                    <a:cubicBezTo>
                      <a:pt x="14" y="702"/>
                      <a:pt x="78" y="654"/>
                      <a:pt x="120" y="566"/>
                    </a:cubicBezTo>
                    <a:cubicBezTo>
                      <a:pt x="156" y="488"/>
                      <a:pt x="164" y="410"/>
                      <a:pt x="164" y="35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120" cy="7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Kvantna analiza glavnih komponenti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71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712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Primer algoritma učenja bez nadgledanja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Smanjivanje dimenzije vektora podataka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Nalaženje funkcije koja kodira vektor</a:t>
            </a:r>
            <a:br>
              <a:rPr sz="2400"/>
            </a:b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u prostor manjih dimenzija</a:t>
            </a:r>
            <a:br>
              <a:rPr sz="2400"/>
            </a:b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Nalaženje funkcije dekodiranja 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714" name="" descr=""/>
          <p:cNvPicPr/>
          <p:nvPr/>
        </p:nvPicPr>
        <p:blipFill>
          <a:blip r:embed="rId1"/>
          <a:stretch/>
        </p:blipFill>
        <p:spPr>
          <a:xfrm>
            <a:off x="7050600" y="2044800"/>
            <a:ext cx="2970360" cy="2970360"/>
          </a:xfrm>
          <a:prstGeom prst="rect">
            <a:avLst/>
          </a:prstGeom>
          <a:ln w="0">
            <a:noFill/>
          </a:ln>
        </p:spPr>
      </p:pic>
      <p:grpSp>
        <p:nvGrpSpPr>
          <p:cNvPr id="715" name=""/>
          <p:cNvGrpSpPr/>
          <p:nvPr/>
        </p:nvGrpSpPr>
        <p:grpSpPr>
          <a:xfrm>
            <a:off x="2139480" y="3583800"/>
            <a:ext cx="1108440" cy="301320"/>
            <a:chOff x="2139480" y="3583800"/>
            <a:chExt cx="1108440" cy="301320"/>
          </a:xfrm>
        </p:grpSpPr>
        <p:grpSp>
          <p:nvGrpSpPr>
            <p:cNvPr id="716" name=""/>
            <p:cNvGrpSpPr/>
            <p:nvPr/>
          </p:nvGrpSpPr>
          <p:grpSpPr>
            <a:xfrm>
              <a:off x="2139480" y="3583800"/>
              <a:ext cx="1108440" cy="301320"/>
              <a:chOff x="2139480" y="3583800"/>
              <a:chExt cx="1108440" cy="301320"/>
            </a:xfrm>
          </p:grpSpPr>
          <p:sp>
            <p:nvSpPr>
              <p:cNvPr id="717" name=""/>
              <p:cNvSpPr/>
              <p:nvPr/>
            </p:nvSpPr>
            <p:spPr>
              <a:xfrm>
                <a:off x="2139480" y="3599280"/>
                <a:ext cx="1092960" cy="270360"/>
              </a:xfrm>
              <a:custGeom>
                <a:avLst/>
                <a:gdLst/>
                <a:ahLst/>
                <a:rect l="l" t="t" r="r" b="b"/>
                <a:pathLst>
                  <a:path w="3039" h="754">
                    <a:moveTo>
                      <a:pt x="1521" y="754"/>
                    </a:moveTo>
                    <a:cubicBezTo>
                      <a:pt x="1014" y="754"/>
                      <a:pt x="507" y="754"/>
                      <a:pt x="0" y="754"/>
                    </a:cubicBezTo>
                    <a:cubicBezTo>
                      <a:pt x="0" y="503"/>
                      <a:pt x="0" y="251"/>
                      <a:pt x="0" y="0"/>
                    </a:cubicBezTo>
                    <a:cubicBezTo>
                      <a:pt x="1013" y="0"/>
                      <a:pt x="2026" y="0"/>
                      <a:pt x="3039" y="0"/>
                    </a:cubicBezTo>
                    <a:cubicBezTo>
                      <a:pt x="3039" y="251"/>
                      <a:pt x="3039" y="503"/>
                      <a:pt x="3039" y="754"/>
                    </a:cubicBezTo>
                    <a:cubicBezTo>
                      <a:pt x="2533" y="754"/>
                      <a:pt x="2027" y="754"/>
                      <a:pt x="1521" y="754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8" name=""/>
              <p:cNvSpPr/>
              <p:nvPr/>
            </p:nvSpPr>
            <p:spPr>
              <a:xfrm>
                <a:off x="2140200" y="3597480"/>
                <a:ext cx="150120" cy="273960"/>
              </a:xfrm>
              <a:custGeom>
                <a:avLst/>
                <a:gdLst/>
                <a:ahLst/>
                <a:rect l="l" t="t" r="r" b="b"/>
                <a:pathLst>
                  <a:path w="420" h="764">
                    <a:moveTo>
                      <a:pt x="264" y="256"/>
                    </a:moveTo>
                    <a:cubicBezTo>
                      <a:pt x="288" y="256"/>
                      <a:pt x="312" y="256"/>
                      <a:pt x="336" y="256"/>
                    </a:cubicBezTo>
                    <a:cubicBezTo>
                      <a:pt x="353" y="256"/>
                      <a:pt x="363" y="256"/>
                      <a:pt x="363" y="240"/>
                    </a:cubicBezTo>
                    <a:cubicBezTo>
                      <a:pt x="363" y="230"/>
                      <a:pt x="353" y="230"/>
                      <a:pt x="339" y="230"/>
                    </a:cubicBezTo>
                    <a:cubicBezTo>
                      <a:pt x="315" y="230"/>
                      <a:pt x="292" y="230"/>
                      <a:pt x="269" y="230"/>
                    </a:cubicBezTo>
                    <a:cubicBezTo>
                      <a:pt x="275" y="198"/>
                      <a:pt x="282" y="166"/>
                      <a:pt x="288" y="134"/>
                    </a:cubicBezTo>
                    <a:cubicBezTo>
                      <a:pt x="291" y="118"/>
                      <a:pt x="303" y="58"/>
                      <a:pt x="307" y="48"/>
                    </a:cubicBezTo>
                    <a:cubicBezTo>
                      <a:pt x="315" y="31"/>
                      <a:pt x="329" y="19"/>
                      <a:pt x="346" y="19"/>
                    </a:cubicBezTo>
                    <a:cubicBezTo>
                      <a:pt x="351" y="19"/>
                      <a:pt x="372" y="19"/>
                      <a:pt x="389" y="34"/>
                    </a:cubicBezTo>
                    <a:cubicBezTo>
                      <a:pt x="351" y="36"/>
                      <a:pt x="343" y="67"/>
                      <a:pt x="343" y="79"/>
                    </a:cubicBezTo>
                    <a:cubicBezTo>
                      <a:pt x="343" y="98"/>
                      <a:pt x="358" y="108"/>
                      <a:pt x="375" y="108"/>
                    </a:cubicBezTo>
                    <a:cubicBezTo>
                      <a:pt x="396" y="108"/>
                      <a:pt x="420" y="89"/>
                      <a:pt x="420" y="58"/>
                    </a:cubicBezTo>
                    <a:cubicBezTo>
                      <a:pt x="420" y="19"/>
                      <a:pt x="382" y="0"/>
                      <a:pt x="346" y="0"/>
                    </a:cubicBezTo>
                    <a:cubicBezTo>
                      <a:pt x="319" y="0"/>
                      <a:pt x="264" y="15"/>
                      <a:pt x="240" y="98"/>
                    </a:cubicBezTo>
                    <a:cubicBezTo>
                      <a:pt x="235" y="115"/>
                      <a:pt x="233" y="125"/>
                      <a:pt x="211" y="230"/>
                    </a:cubicBezTo>
                    <a:cubicBezTo>
                      <a:pt x="192" y="230"/>
                      <a:pt x="173" y="230"/>
                      <a:pt x="154" y="230"/>
                    </a:cubicBezTo>
                    <a:cubicBezTo>
                      <a:pt x="137" y="230"/>
                      <a:pt x="130" y="230"/>
                      <a:pt x="130" y="247"/>
                    </a:cubicBezTo>
                    <a:cubicBezTo>
                      <a:pt x="130" y="256"/>
                      <a:pt x="137" y="256"/>
                      <a:pt x="151" y="256"/>
                    </a:cubicBezTo>
                    <a:cubicBezTo>
                      <a:pt x="171" y="256"/>
                      <a:pt x="190" y="256"/>
                      <a:pt x="209" y="256"/>
                    </a:cubicBezTo>
                    <a:cubicBezTo>
                      <a:pt x="187" y="366"/>
                      <a:pt x="166" y="477"/>
                      <a:pt x="144" y="587"/>
                    </a:cubicBezTo>
                    <a:cubicBezTo>
                      <a:pt x="130" y="668"/>
                      <a:pt x="115" y="745"/>
                      <a:pt x="72" y="745"/>
                    </a:cubicBezTo>
                    <a:cubicBezTo>
                      <a:pt x="68" y="745"/>
                      <a:pt x="46" y="745"/>
                      <a:pt x="32" y="730"/>
                    </a:cubicBezTo>
                    <a:cubicBezTo>
                      <a:pt x="70" y="728"/>
                      <a:pt x="77" y="697"/>
                      <a:pt x="77" y="685"/>
                    </a:cubicBezTo>
                    <a:cubicBezTo>
                      <a:pt x="77" y="666"/>
                      <a:pt x="63" y="656"/>
                      <a:pt x="46" y="656"/>
                    </a:cubicBezTo>
                    <a:cubicBezTo>
                      <a:pt x="24" y="656"/>
                      <a:pt x="0" y="675"/>
                      <a:pt x="0" y="706"/>
                    </a:cubicBezTo>
                    <a:cubicBezTo>
                      <a:pt x="0" y="745"/>
                      <a:pt x="36" y="764"/>
                      <a:pt x="72" y="764"/>
                    </a:cubicBezTo>
                    <a:cubicBezTo>
                      <a:pt x="118" y="764"/>
                      <a:pt x="151" y="714"/>
                      <a:pt x="166" y="682"/>
                    </a:cubicBezTo>
                    <a:cubicBezTo>
                      <a:pt x="195" y="630"/>
                      <a:pt x="214" y="529"/>
                      <a:pt x="214" y="522"/>
                    </a:cubicBezTo>
                    <a:cubicBezTo>
                      <a:pt x="231" y="433"/>
                      <a:pt x="247" y="345"/>
                      <a:pt x="264" y="25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9" name=""/>
              <p:cNvSpPr/>
              <p:nvPr/>
            </p:nvSpPr>
            <p:spPr>
              <a:xfrm>
                <a:off x="2335320" y="3583800"/>
                <a:ext cx="69120" cy="301320"/>
              </a:xfrm>
              <a:custGeom>
                <a:avLst/>
                <a:gdLst/>
                <a:ahLst/>
                <a:rect l="l" t="t" r="r" b="b"/>
                <a:pathLst>
                  <a:path w="195" h="840">
                    <a:moveTo>
                      <a:pt x="195" y="831"/>
                    </a:moveTo>
                    <a:cubicBezTo>
                      <a:pt x="195" y="828"/>
                      <a:pt x="195" y="828"/>
                      <a:pt x="180" y="814"/>
                    </a:cubicBezTo>
                    <a:cubicBezTo>
                      <a:pt x="75" y="706"/>
                      <a:pt x="48" y="548"/>
                      <a:pt x="48" y="419"/>
                    </a:cubicBezTo>
                    <a:cubicBezTo>
                      <a:pt x="48" y="273"/>
                      <a:pt x="80" y="127"/>
                      <a:pt x="185" y="24"/>
                    </a:cubicBezTo>
                    <a:cubicBezTo>
                      <a:pt x="195" y="12"/>
                      <a:pt x="195" y="12"/>
                      <a:pt x="195" y="9"/>
                    </a:cubicBezTo>
                    <a:cubicBezTo>
                      <a:pt x="195" y="2"/>
                      <a:pt x="192" y="0"/>
                      <a:pt x="187" y="0"/>
                    </a:cubicBezTo>
                    <a:cubicBezTo>
                      <a:pt x="178" y="0"/>
                      <a:pt x="104" y="57"/>
                      <a:pt x="53" y="165"/>
                    </a:cubicBezTo>
                    <a:cubicBezTo>
                      <a:pt x="10" y="256"/>
                      <a:pt x="0" y="349"/>
                      <a:pt x="0" y="419"/>
                    </a:cubicBezTo>
                    <a:cubicBezTo>
                      <a:pt x="0" y="486"/>
                      <a:pt x="10" y="586"/>
                      <a:pt x="56" y="682"/>
                    </a:cubicBezTo>
                    <a:cubicBezTo>
                      <a:pt x="106" y="785"/>
                      <a:pt x="178" y="840"/>
                      <a:pt x="187" y="840"/>
                    </a:cubicBezTo>
                    <a:cubicBezTo>
                      <a:pt x="192" y="840"/>
                      <a:pt x="195" y="838"/>
                      <a:pt x="195" y="8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0" name=""/>
              <p:cNvSpPr/>
              <p:nvPr/>
            </p:nvSpPr>
            <p:spPr>
              <a:xfrm>
                <a:off x="2432160" y="3676680"/>
                <a:ext cx="149040" cy="136080"/>
              </a:xfrm>
              <a:custGeom>
                <a:avLst/>
                <a:gdLst/>
                <a:ahLst/>
                <a:rect l="l" t="t" r="r" b="b"/>
                <a:pathLst>
                  <a:path w="417" h="381">
                    <a:moveTo>
                      <a:pt x="257" y="118"/>
                    </a:moveTo>
                    <a:cubicBezTo>
                      <a:pt x="261" y="96"/>
                      <a:pt x="281" y="20"/>
                      <a:pt x="338" y="20"/>
                    </a:cubicBezTo>
                    <a:cubicBezTo>
                      <a:pt x="343" y="20"/>
                      <a:pt x="365" y="20"/>
                      <a:pt x="381" y="29"/>
                    </a:cubicBezTo>
                    <a:cubicBezTo>
                      <a:pt x="357" y="34"/>
                      <a:pt x="341" y="55"/>
                      <a:pt x="341" y="75"/>
                    </a:cubicBezTo>
                    <a:cubicBezTo>
                      <a:pt x="341" y="89"/>
                      <a:pt x="350" y="106"/>
                      <a:pt x="374" y="106"/>
                    </a:cubicBezTo>
                    <a:cubicBezTo>
                      <a:pt x="391" y="106"/>
                      <a:pt x="417" y="89"/>
                      <a:pt x="417" y="55"/>
                    </a:cubicBezTo>
                    <a:cubicBezTo>
                      <a:pt x="417" y="12"/>
                      <a:pt x="369" y="0"/>
                      <a:pt x="341" y="0"/>
                    </a:cubicBezTo>
                    <a:cubicBezTo>
                      <a:pt x="290" y="0"/>
                      <a:pt x="261" y="46"/>
                      <a:pt x="252" y="65"/>
                    </a:cubicBezTo>
                    <a:cubicBezTo>
                      <a:pt x="230" y="10"/>
                      <a:pt x="185" y="0"/>
                      <a:pt x="161" y="0"/>
                    </a:cubicBezTo>
                    <a:cubicBezTo>
                      <a:pt x="74" y="0"/>
                      <a:pt x="26" y="108"/>
                      <a:pt x="26" y="130"/>
                    </a:cubicBezTo>
                    <a:cubicBezTo>
                      <a:pt x="26" y="139"/>
                      <a:pt x="34" y="139"/>
                      <a:pt x="36" y="139"/>
                    </a:cubicBezTo>
                    <a:cubicBezTo>
                      <a:pt x="43" y="139"/>
                      <a:pt x="46" y="137"/>
                      <a:pt x="46" y="130"/>
                    </a:cubicBezTo>
                    <a:cubicBezTo>
                      <a:pt x="74" y="41"/>
                      <a:pt x="130" y="20"/>
                      <a:pt x="158" y="20"/>
                    </a:cubicBezTo>
                    <a:cubicBezTo>
                      <a:pt x="175" y="20"/>
                      <a:pt x="204" y="27"/>
                      <a:pt x="204" y="75"/>
                    </a:cubicBezTo>
                    <a:cubicBezTo>
                      <a:pt x="204" y="101"/>
                      <a:pt x="190" y="158"/>
                      <a:pt x="158" y="276"/>
                    </a:cubicBezTo>
                    <a:cubicBezTo>
                      <a:pt x="146" y="328"/>
                      <a:pt x="115" y="362"/>
                      <a:pt x="79" y="362"/>
                    </a:cubicBezTo>
                    <a:cubicBezTo>
                      <a:pt x="74" y="362"/>
                      <a:pt x="55" y="362"/>
                      <a:pt x="36" y="352"/>
                    </a:cubicBezTo>
                    <a:cubicBezTo>
                      <a:pt x="58" y="348"/>
                      <a:pt x="77" y="331"/>
                      <a:pt x="77" y="307"/>
                    </a:cubicBezTo>
                    <a:cubicBezTo>
                      <a:pt x="77" y="283"/>
                      <a:pt x="58" y="278"/>
                      <a:pt x="46" y="278"/>
                    </a:cubicBezTo>
                    <a:cubicBezTo>
                      <a:pt x="19" y="278"/>
                      <a:pt x="0" y="300"/>
                      <a:pt x="0" y="326"/>
                    </a:cubicBezTo>
                    <a:cubicBezTo>
                      <a:pt x="0" y="364"/>
                      <a:pt x="41" y="381"/>
                      <a:pt x="79" y="381"/>
                    </a:cubicBezTo>
                    <a:cubicBezTo>
                      <a:pt x="134" y="381"/>
                      <a:pt x="163" y="321"/>
                      <a:pt x="168" y="316"/>
                    </a:cubicBezTo>
                    <a:cubicBezTo>
                      <a:pt x="178" y="348"/>
                      <a:pt x="206" y="381"/>
                      <a:pt x="257" y="381"/>
                    </a:cubicBezTo>
                    <a:cubicBezTo>
                      <a:pt x="345" y="381"/>
                      <a:pt x="393" y="273"/>
                      <a:pt x="393" y="252"/>
                    </a:cubicBezTo>
                    <a:cubicBezTo>
                      <a:pt x="393" y="245"/>
                      <a:pt x="384" y="245"/>
                      <a:pt x="381" y="245"/>
                    </a:cubicBezTo>
                    <a:cubicBezTo>
                      <a:pt x="374" y="245"/>
                      <a:pt x="374" y="247"/>
                      <a:pt x="372" y="252"/>
                    </a:cubicBezTo>
                    <a:cubicBezTo>
                      <a:pt x="343" y="343"/>
                      <a:pt x="285" y="362"/>
                      <a:pt x="259" y="362"/>
                    </a:cubicBezTo>
                    <a:cubicBezTo>
                      <a:pt x="225" y="362"/>
                      <a:pt x="214" y="336"/>
                      <a:pt x="214" y="307"/>
                    </a:cubicBezTo>
                    <a:cubicBezTo>
                      <a:pt x="214" y="288"/>
                      <a:pt x="218" y="271"/>
                      <a:pt x="228" y="233"/>
                    </a:cubicBezTo>
                    <a:cubicBezTo>
                      <a:pt x="237" y="194"/>
                      <a:pt x="247" y="156"/>
                      <a:pt x="257" y="1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1" name=""/>
              <p:cNvSpPr/>
              <p:nvPr/>
            </p:nvSpPr>
            <p:spPr>
              <a:xfrm>
                <a:off x="2613600" y="3583800"/>
                <a:ext cx="69480" cy="301320"/>
              </a:xfrm>
              <a:custGeom>
                <a:avLst/>
                <a:gdLst/>
                <a:ahLst/>
                <a:rect l="l" t="t" r="r" b="b"/>
                <a:pathLst>
                  <a:path w="196" h="840">
                    <a:moveTo>
                      <a:pt x="196" y="419"/>
                    </a:moveTo>
                    <a:cubicBezTo>
                      <a:pt x="196" y="354"/>
                      <a:pt x="187" y="254"/>
                      <a:pt x="139" y="158"/>
                    </a:cubicBezTo>
                    <a:cubicBezTo>
                      <a:pt x="88" y="55"/>
                      <a:pt x="17" y="0"/>
                      <a:pt x="9" y="0"/>
                    </a:cubicBezTo>
                    <a:cubicBezTo>
                      <a:pt x="5" y="0"/>
                      <a:pt x="0" y="5"/>
                      <a:pt x="0" y="9"/>
                    </a:cubicBezTo>
                    <a:cubicBezTo>
                      <a:pt x="0" y="12"/>
                      <a:pt x="0" y="12"/>
                      <a:pt x="17" y="29"/>
                    </a:cubicBezTo>
                    <a:cubicBezTo>
                      <a:pt x="98" y="110"/>
                      <a:pt x="146" y="244"/>
                      <a:pt x="146" y="419"/>
                    </a:cubicBezTo>
                    <a:cubicBezTo>
                      <a:pt x="146" y="562"/>
                      <a:pt x="115" y="711"/>
                      <a:pt x="12" y="816"/>
                    </a:cubicBezTo>
                    <a:cubicBezTo>
                      <a:pt x="0" y="828"/>
                      <a:pt x="0" y="828"/>
                      <a:pt x="0" y="831"/>
                    </a:cubicBezTo>
                    <a:cubicBezTo>
                      <a:pt x="0" y="835"/>
                      <a:pt x="5" y="840"/>
                      <a:pt x="9" y="840"/>
                    </a:cubicBezTo>
                    <a:cubicBezTo>
                      <a:pt x="17" y="840"/>
                      <a:pt x="93" y="783"/>
                      <a:pt x="141" y="675"/>
                    </a:cubicBezTo>
                    <a:cubicBezTo>
                      <a:pt x="184" y="584"/>
                      <a:pt x="196" y="491"/>
                      <a:pt x="196" y="4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2" name=""/>
              <p:cNvSpPr/>
              <p:nvPr/>
            </p:nvSpPr>
            <p:spPr>
              <a:xfrm>
                <a:off x="2815560" y="3699360"/>
                <a:ext cx="200160" cy="70200"/>
              </a:xfrm>
              <a:custGeom>
                <a:avLst/>
                <a:gdLst/>
                <a:ahLst/>
                <a:rect l="l" t="t" r="r" b="b"/>
                <a:pathLst>
                  <a:path w="559" h="198">
                    <a:moveTo>
                      <a:pt x="530" y="36"/>
                    </a:moveTo>
                    <a:cubicBezTo>
                      <a:pt x="544" y="36"/>
                      <a:pt x="559" y="34"/>
                      <a:pt x="559" y="16"/>
                    </a:cubicBezTo>
                    <a:cubicBezTo>
                      <a:pt x="559" y="-2"/>
                      <a:pt x="544" y="0"/>
                      <a:pt x="532" y="0"/>
                    </a:cubicBezTo>
                    <a:cubicBezTo>
                      <a:pt x="364" y="0"/>
                      <a:pt x="195" y="0"/>
                      <a:pt x="26" y="0"/>
                    </a:cubicBezTo>
                    <a:cubicBezTo>
                      <a:pt x="17" y="0"/>
                      <a:pt x="0" y="-2"/>
                      <a:pt x="0" y="16"/>
                    </a:cubicBezTo>
                    <a:cubicBezTo>
                      <a:pt x="0" y="34"/>
                      <a:pt x="17" y="36"/>
                      <a:pt x="29" y="36"/>
                    </a:cubicBezTo>
                    <a:cubicBezTo>
                      <a:pt x="196" y="36"/>
                      <a:pt x="363" y="36"/>
                      <a:pt x="530" y="36"/>
                    </a:cubicBezTo>
                    <a:moveTo>
                      <a:pt x="532" y="198"/>
                    </a:moveTo>
                    <a:cubicBezTo>
                      <a:pt x="544" y="198"/>
                      <a:pt x="559" y="200"/>
                      <a:pt x="559" y="182"/>
                    </a:cubicBezTo>
                    <a:cubicBezTo>
                      <a:pt x="559" y="164"/>
                      <a:pt x="544" y="162"/>
                      <a:pt x="530" y="162"/>
                    </a:cubicBezTo>
                    <a:cubicBezTo>
                      <a:pt x="363" y="162"/>
                      <a:pt x="196" y="162"/>
                      <a:pt x="29" y="162"/>
                    </a:cubicBezTo>
                    <a:cubicBezTo>
                      <a:pt x="17" y="162"/>
                      <a:pt x="0" y="164"/>
                      <a:pt x="0" y="182"/>
                    </a:cubicBezTo>
                    <a:cubicBezTo>
                      <a:pt x="0" y="200"/>
                      <a:pt x="17" y="198"/>
                      <a:pt x="26" y="198"/>
                    </a:cubicBezTo>
                    <a:cubicBezTo>
                      <a:pt x="195" y="198"/>
                      <a:pt x="364" y="198"/>
                      <a:pt x="532" y="1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3" name=""/>
              <p:cNvSpPr/>
              <p:nvPr/>
            </p:nvSpPr>
            <p:spPr>
              <a:xfrm>
                <a:off x="3130560" y="3676680"/>
                <a:ext cx="117360" cy="136080"/>
              </a:xfrm>
              <a:custGeom>
                <a:avLst/>
                <a:gdLst/>
                <a:ahLst/>
                <a:rect l="l" t="t" r="r" b="b"/>
                <a:pathLst>
                  <a:path w="329" h="381">
                    <a:moveTo>
                      <a:pt x="300" y="53"/>
                    </a:moveTo>
                    <a:cubicBezTo>
                      <a:pt x="286" y="53"/>
                      <a:pt x="274" y="53"/>
                      <a:pt x="262" y="65"/>
                    </a:cubicBezTo>
                    <a:cubicBezTo>
                      <a:pt x="250" y="77"/>
                      <a:pt x="247" y="91"/>
                      <a:pt x="247" y="99"/>
                    </a:cubicBezTo>
                    <a:cubicBezTo>
                      <a:pt x="247" y="118"/>
                      <a:pt x="262" y="127"/>
                      <a:pt x="279" y="127"/>
                    </a:cubicBezTo>
                    <a:cubicBezTo>
                      <a:pt x="303" y="127"/>
                      <a:pt x="327" y="106"/>
                      <a:pt x="327" y="72"/>
                    </a:cubicBezTo>
                    <a:cubicBezTo>
                      <a:pt x="327" y="32"/>
                      <a:pt x="286" y="0"/>
                      <a:pt x="226" y="0"/>
                    </a:cubicBezTo>
                    <a:cubicBezTo>
                      <a:pt x="113" y="0"/>
                      <a:pt x="0" y="120"/>
                      <a:pt x="0" y="240"/>
                    </a:cubicBezTo>
                    <a:cubicBezTo>
                      <a:pt x="0" y="314"/>
                      <a:pt x="51" y="381"/>
                      <a:pt x="137" y="381"/>
                    </a:cubicBezTo>
                    <a:cubicBezTo>
                      <a:pt x="257" y="381"/>
                      <a:pt x="329" y="292"/>
                      <a:pt x="329" y="283"/>
                    </a:cubicBezTo>
                    <a:cubicBezTo>
                      <a:pt x="329" y="278"/>
                      <a:pt x="324" y="271"/>
                      <a:pt x="319" y="271"/>
                    </a:cubicBezTo>
                    <a:cubicBezTo>
                      <a:pt x="315" y="271"/>
                      <a:pt x="312" y="273"/>
                      <a:pt x="307" y="280"/>
                    </a:cubicBezTo>
                    <a:cubicBezTo>
                      <a:pt x="240" y="362"/>
                      <a:pt x="149" y="362"/>
                      <a:pt x="140" y="362"/>
                    </a:cubicBezTo>
                    <a:cubicBezTo>
                      <a:pt x="87" y="362"/>
                      <a:pt x="63" y="321"/>
                      <a:pt x="63" y="271"/>
                    </a:cubicBezTo>
                    <a:cubicBezTo>
                      <a:pt x="63" y="237"/>
                      <a:pt x="80" y="156"/>
                      <a:pt x="108" y="103"/>
                    </a:cubicBezTo>
                    <a:cubicBezTo>
                      <a:pt x="135" y="55"/>
                      <a:pt x="180" y="20"/>
                      <a:pt x="228" y="20"/>
                    </a:cubicBezTo>
                    <a:cubicBezTo>
                      <a:pt x="257" y="20"/>
                      <a:pt x="288" y="29"/>
                      <a:pt x="300" y="5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724" name=""/>
          <p:cNvGrpSpPr/>
          <p:nvPr/>
        </p:nvGrpSpPr>
        <p:grpSpPr>
          <a:xfrm>
            <a:off x="2514600" y="4498200"/>
            <a:ext cx="1541160" cy="301320"/>
            <a:chOff x="2514600" y="4498200"/>
            <a:chExt cx="1541160" cy="301320"/>
          </a:xfrm>
        </p:grpSpPr>
        <p:grpSp>
          <p:nvGrpSpPr>
            <p:cNvPr id="725" name=""/>
            <p:cNvGrpSpPr/>
            <p:nvPr/>
          </p:nvGrpSpPr>
          <p:grpSpPr>
            <a:xfrm>
              <a:off x="2514600" y="4498200"/>
              <a:ext cx="1541160" cy="301320"/>
              <a:chOff x="2514600" y="4498200"/>
              <a:chExt cx="1541160" cy="301320"/>
            </a:xfrm>
          </p:grpSpPr>
          <p:sp>
            <p:nvSpPr>
              <p:cNvPr id="726" name=""/>
              <p:cNvSpPr/>
              <p:nvPr/>
            </p:nvSpPr>
            <p:spPr>
              <a:xfrm>
                <a:off x="2525760" y="4513680"/>
                <a:ext cx="1514520" cy="270360"/>
              </a:xfrm>
              <a:custGeom>
                <a:avLst/>
                <a:gdLst/>
                <a:ahLst/>
                <a:rect l="l" t="t" r="r" b="b"/>
                <a:pathLst>
                  <a:path w="4210" h="754">
                    <a:moveTo>
                      <a:pt x="2106" y="754"/>
                    </a:moveTo>
                    <a:cubicBezTo>
                      <a:pt x="1404" y="754"/>
                      <a:pt x="702" y="754"/>
                      <a:pt x="0" y="754"/>
                    </a:cubicBezTo>
                    <a:cubicBezTo>
                      <a:pt x="0" y="503"/>
                      <a:pt x="0" y="251"/>
                      <a:pt x="0" y="0"/>
                    </a:cubicBezTo>
                    <a:cubicBezTo>
                      <a:pt x="1403" y="0"/>
                      <a:pt x="2807" y="0"/>
                      <a:pt x="4210" y="0"/>
                    </a:cubicBezTo>
                    <a:cubicBezTo>
                      <a:pt x="4210" y="251"/>
                      <a:pt x="4210" y="503"/>
                      <a:pt x="4210" y="754"/>
                    </a:cubicBezTo>
                    <a:cubicBezTo>
                      <a:pt x="3509" y="754"/>
                      <a:pt x="2807" y="754"/>
                      <a:pt x="2106" y="754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7" name=""/>
              <p:cNvSpPr/>
              <p:nvPr/>
            </p:nvSpPr>
            <p:spPr>
              <a:xfrm>
                <a:off x="2514600" y="4591080"/>
                <a:ext cx="138960" cy="194760"/>
              </a:xfrm>
              <a:custGeom>
                <a:avLst/>
                <a:gdLst/>
                <a:ahLst/>
                <a:rect l="l" t="t" r="r" b="b"/>
                <a:pathLst>
                  <a:path w="389" h="544">
                    <a:moveTo>
                      <a:pt x="386" y="55"/>
                    </a:moveTo>
                    <a:cubicBezTo>
                      <a:pt x="386" y="51"/>
                      <a:pt x="389" y="46"/>
                      <a:pt x="389" y="41"/>
                    </a:cubicBezTo>
                    <a:cubicBezTo>
                      <a:pt x="389" y="27"/>
                      <a:pt x="379" y="17"/>
                      <a:pt x="365" y="17"/>
                    </a:cubicBezTo>
                    <a:cubicBezTo>
                      <a:pt x="355" y="17"/>
                      <a:pt x="333" y="24"/>
                      <a:pt x="329" y="53"/>
                    </a:cubicBezTo>
                    <a:cubicBezTo>
                      <a:pt x="314" y="22"/>
                      <a:pt x="285" y="0"/>
                      <a:pt x="249" y="0"/>
                    </a:cubicBezTo>
                    <a:cubicBezTo>
                      <a:pt x="153" y="0"/>
                      <a:pt x="50" y="118"/>
                      <a:pt x="50" y="240"/>
                    </a:cubicBezTo>
                    <a:cubicBezTo>
                      <a:pt x="50" y="321"/>
                      <a:pt x="101" y="371"/>
                      <a:pt x="163" y="371"/>
                    </a:cubicBezTo>
                    <a:cubicBezTo>
                      <a:pt x="211" y="371"/>
                      <a:pt x="252" y="333"/>
                      <a:pt x="259" y="324"/>
                    </a:cubicBezTo>
                    <a:cubicBezTo>
                      <a:pt x="260" y="324"/>
                      <a:pt x="261" y="324"/>
                      <a:pt x="261" y="324"/>
                    </a:cubicBezTo>
                    <a:cubicBezTo>
                      <a:pt x="242" y="398"/>
                      <a:pt x="242" y="397"/>
                      <a:pt x="233" y="434"/>
                    </a:cubicBezTo>
                    <a:cubicBezTo>
                      <a:pt x="230" y="443"/>
                      <a:pt x="201" y="525"/>
                      <a:pt x="113" y="525"/>
                    </a:cubicBezTo>
                    <a:cubicBezTo>
                      <a:pt x="96" y="525"/>
                      <a:pt x="67" y="525"/>
                      <a:pt x="43" y="517"/>
                    </a:cubicBezTo>
                    <a:cubicBezTo>
                      <a:pt x="70" y="510"/>
                      <a:pt x="79" y="489"/>
                      <a:pt x="79" y="474"/>
                    </a:cubicBezTo>
                    <a:cubicBezTo>
                      <a:pt x="79" y="460"/>
                      <a:pt x="70" y="443"/>
                      <a:pt x="46" y="443"/>
                    </a:cubicBezTo>
                    <a:cubicBezTo>
                      <a:pt x="29" y="443"/>
                      <a:pt x="0" y="460"/>
                      <a:pt x="0" y="494"/>
                    </a:cubicBezTo>
                    <a:cubicBezTo>
                      <a:pt x="0" y="527"/>
                      <a:pt x="31" y="544"/>
                      <a:pt x="113" y="544"/>
                    </a:cubicBezTo>
                    <a:cubicBezTo>
                      <a:pt x="218" y="544"/>
                      <a:pt x="278" y="479"/>
                      <a:pt x="293" y="429"/>
                    </a:cubicBezTo>
                    <a:cubicBezTo>
                      <a:pt x="324" y="304"/>
                      <a:pt x="355" y="180"/>
                      <a:pt x="386" y="55"/>
                    </a:cubicBezTo>
                    <a:moveTo>
                      <a:pt x="276" y="264"/>
                    </a:moveTo>
                    <a:cubicBezTo>
                      <a:pt x="271" y="285"/>
                      <a:pt x="252" y="307"/>
                      <a:pt x="233" y="324"/>
                    </a:cubicBezTo>
                    <a:cubicBezTo>
                      <a:pt x="216" y="338"/>
                      <a:pt x="189" y="352"/>
                      <a:pt x="165" y="352"/>
                    </a:cubicBezTo>
                    <a:cubicBezTo>
                      <a:pt x="122" y="352"/>
                      <a:pt x="110" y="309"/>
                      <a:pt x="110" y="276"/>
                    </a:cubicBezTo>
                    <a:cubicBezTo>
                      <a:pt x="110" y="235"/>
                      <a:pt x="134" y="137"/>
                      <a:pt x="156" y="94"/>
                    </a:cubicBezTo>
                    <a:cubicBezTo>
                      <a:pt x="180" y="53"/>
                      <a:pt x="216" y="20"/>
                      <a:pt x="252" y="20"/>
                    </a:cubicBezTo>
                    <a:cubicBezTo>
                      <a:pt x="307" y="20"/>
                      <a:pt x="319" y="87"/>
                      <a:pt x="319" y="91"/>
                    </a:cubicBezTo>
                    <a:cubicBezTo>
                      <a:pt x="319" y="96"/>
                      <a:pt x="317" y="101"/>
                      <a:pt x="317" y="103"/>
                    </a:cubicBezTo>
                    <a:cubicBezTo>
                      <a:pt x="303" y="157"/>
                      <a:pt x="289" y="210"/>
                      <a:pt x="276" y="2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8" name=""/>
              <p:cNvSpPr/>
              <p:nvPr/>
            </p:nvSpPr>
            <p:spPr>
              <a:xfrm>
                <a:off x="2696040" y="4498200"/>
                <a:ext cx="69480" cy="301320"/>
              </a:xfrm>
              <a:custGeom>
                <a:avLst/>
                <a:gdLst/>
                <a:ahLst/>
                <a:rect l="l" t="t" r="r" b="b"/>
                <a:pathLst>
                  <a:path w="196" h="840">
                    <a:moveTo>
                      <a:pt x="196" y="831"/>
                    </a:moveTo>
                    <a:cubicBezTo>
                      <a:pt x="196" y="828"/>
                      <a:pt x="196" y="828"/>
                      <a:pt x="182" y="814"/>
                    </a:cubicBezTo>
                    <a:cubicBezTo>
                      <a:pt x="76" y="706"/>
                      <a:pt x="50" y="548"/>
                      <a:pt x="50" y="419"/>
                    </a:cubicBezTo>
                    <a:cubicBezTo>
                      <a:pt x="50" y="273"/>
                      <a:pt x="81" y="127"/>
                      <a:pt x="184" y="24"/>
                    </a:cubicBezTo>
                    <a:cubicBezTo>
                      <a:pt x="196" y="12"/>
                      <a:pt x="196" y="12"/>
                      <a:pt x="196" y="9"/>
                    </a:cubicBezTo>
                    <a:cubicBezTo>
                      <a:pt x="196" y="2"/>
                      <a:pt x="192" y="0"/>
                      <a:pt x="187" y="0"/>
                    </a:cubicBezTo>
                    <a:cubicBezTo>
                      <a:pt x="180" y="0"/>
                      <a:pt x="103" y="57"/>
                      <a:pt x="52" y="165"/>
                    </a:cubicBezTo>
                    <a:cubicBezTo>
                      <a:pt x="9" y="256"/>
                      <a:pt x="0" y="349"/>
                      <a:pt x="0" y="419"/>
                    </a:cubicBezTo>
                    <a:cubicBezTo>
                      <a:pt x="0" y="486"/>
                      <a:pt x="9" y="586"/>
                      <a:pt x="55" y="682"/>
                    </a:cubicBezTo>
                    <a:cubicBezTo>
                      <a:pt x="105" y="785"/>
                      <a:pt x="180" y="840"/>
                      <a:pt x="187" y="840"/>
                    </a:cubicBezTo>
                    <a:cubicBezTo>
                      <a:pt x="192" y="840"/>
                      <a:pt x="196" y="838"/>
                      <a:pt x="196" y="8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9" name=""/>
              <p:cNvSpPr/>
              <p:nvPr/>
            </p:nvSpPr>
            <p:spPr>
              <a:xfrm>
                <a:off x="2800440" y="4511880"/>
                <a:ext cx="150120" cy="273960"/>
              </a:xfrm>
              <a:custGeom>
                <a:avLst/>
                <a:gdLst/>
                <a:ahLst/>
                <a:rect l="l" t="t" r="r" b="b"/>
                <a:pathLst>
                  <a:path w="420" h="764">
                    <a:moveTo>
                      <a:pt x="264" y="256"/>
                    </a:moveTo>
                    <a:cubicBezTo>
                      <a:pt x="288" y="256"/>
                      <a:pt x="312" y="256"/>
                      <a:pt x="336" y="256"/>
                    </a:cubicBezTo>
                    <a:cubicBezTo>
                      <a:pt x="353" y="256"/>
                      <a:pt x="362" y="256"/>
                      <a:pt x="362" y="240"/>
                    </a:cubicBezTo>
                    <a:cubicBezTo>
                      <a:pt x="362" y="230"/>
                      <a:pt x="353" y="230"/>
                      <a:pt x="338" y="230"/>
                    </a:cubicBezTo>
                    <a:cubicBezTo>
                      <a:pt x="315" y="230"/>
                      <a:pt x="292" y="230"/>
                      <a:pt x="269" y="230"/>
                    </a:cubicBezTo>
                    <a:cubicBezTo>
                      <a:pt x="274" y="198"/>
                      <a:pt x="280" y="166"/>
                      <a:pt x="285" y="134"/>
                    </a:cubicBezTo>
                    <a:cubicBezTo>
                      <a:pt x="290" y="118"/>
                      <a:pt x="302" y="58"/>
                      <a:pt x="307" y="48"/>
                    </a:cubicBezTo>
                    <a:cubicBezTo>
                      <a:pt x="314" y="31"/>
                      <a:pt x="329" y="19"/>
                      <a:pt x="345" y="19"/>
                    </a:cubicBezTo>
                    <a:cubicBezTo>
                      <a:pt x="350" y="19"/>
                      <a:pt x="372" y="19"/>
                      <a:pt x="389" y="34"/>
                    </a:cubicBezTo>
                    <a:cubicBezTo>
                      <a:pt x="350" y="36"/>
                      <a:pt x="343" y="67"/>
                      <a:pt x="343" y="79"/>
                    </a:cubicBezTo>
                    <a:cubicBezTo>
                      <a:pt x="343" y="98"/>
                      <a:pt x="357" y="108"/>
                      <a:pt x="374" y="108"/>
                    </a:cubicBezTo>
                    <a:cubicBezTo>
                      <a:pt x="396" y="108"/>
                      <a:pt x="420" y="89"/>
                      <a:pt x="420" y="58"/>
                    </a:cubicBezTo>
                    <a:cubicBezTo>
                      <a:pt x="420" y="19"/>
                      <a:pt x="381" y="0"/>
                      <a:pt x="345" y="0"/>
                    </a:cubicBezTo>
                    <a:cubicBezTo>
                      <a:pt x="317" y="0"/>
                      <a:pt x="264" y="15"/>
                      <a:pt x="240" y="98"/>
                    </a:cubicBezTo>
                    <a:cubicBezTo>
                      <a:pt x="235" y="115"/>
                      <a:pt x="233" y="125"/>
                      <a:pt x="211" y="230"/>
                    </a:cubicBezTo>
                    <a:cubicBezTo>
                      <a:pt x="192" y="230"/>
                      <a:pt x="173" y="230"/>
                      <a:pt x="153" y="230"/>
                    </a:cubicBezTo>
                    <a:cubicBezTo>
                      <a:pt x="137" y="230"/>
                      <a:pt x="127" y="230"/>
                      <a:pt x="127" y="247"/>
                    </a:cubicBezTo>
                    <a:cubicBezTo>
                      <a:pt x="127" y="256"/>
                      <a:pt x="134" y="256"/>
                      <a:pt x="151" y="256"/>
                    </a:cubicBezTo>
                    <a:cubicBezTo>
                      <a:pt x="169" y="256"/>
                      <a:pt x="188" y="256"/>
                      <a:pt x="206" y="256"/>
                    </a:cubicBezTo>
                    <a:cubicBezTo>
                      <a:pt x="185" y="366"/>
                      <a:pt x="165" y="477"/>
                      <a:pt x="144" y="587"/>
                    </a:cubicBezTo>
                    <a:cubicBezTo>
                      <a:pt x="129" y="668"/>
                      <a:pt x="115" y="745"/>
                      <a:pt x="70" y="745"/>
                    </a:cubicBezTo>
                    <a:cubicBezTo>
                      <a:pt x="67" y="745"/>
                      <a:pt x="46" y="745"/>
                      <a:pt x="31" y="730"/>
                    </a:cubicBezTo>
                    <a:cubicBezTo>
                      <a:pt x="70" y="728"/>
                      <a:pt x="77" y="697"/>
                      <a:pt x="77" y="685"/>
                    </a:cubicBezTo>
                    <a:cubicBezTo>
                      <a:pt x="77" y="666"/>
                      <a:pt x="62" y="656"/>
                      <a:pt x="46" y="656"/>
                    </a:cubicBezTo>
                    <a:cubicBezTo>
                      <a:pt x="24" y="656"/>
                      <a:pt x="0" y="675"/>
                      <a:pt x="0" y="706"/>
                    </a:cubicBezTo>
                    <a:cubicBezTo>
                      <a:pt x="0" y="745"/>
                      <a:pt x="36" y="764"/>
                      <a:pt x="70" y="764"/>
                    </a:cubicBezTo>
                    <a:cubicBezTo>
                      <a:pt x="117" y="764"/>
                      <a:pt x="151" y="714"/>
                      <a:pt x="165" y="682"/>
                    </a:cubicBezTo>
                    <a:cubicBezTo>
                      <a:pt x="192" y="630"/>
                      <a:pt x="211" y="529"/>
                      <a:pt x="213" y="522"/>
                    </a:cubicBezTo>
                    <a:cubicBezTo>
                      <a:pt x="230" y="433"/>
                      <a:pt x="247" y="345"/>
                      <a:pt x="264" y="25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0" name=""/>
              <p:cNvSpPr/>
              <p:nvPr/>
            </p:nvSpPr>
            <p:spPr>
              <a:xfrm>
                <a:off x="2995560" y="4498200"/>
                <a:ext cx="68760" cy="301320"/>
              </a:xfrm>
              <a:custGeom>
                <a:avLst/>
                <a:gdLst/>
                <a:ahLst/>
                <a:rect l="l" t="t" r="r" b="b"/>
                <a:pathLst>
                  <a:path w="194" h="840">
                    <a:moveTo>
                      <a:pt x="194" y="831"/>
                    </a:moveTo>
                    <a:cubicBezTo>
                      <a:pt x="194" y="828"/>
                      <a:pt x="194" y="828"/>
                      <a:pt x="180" y="814"/>
                    </a:cubicBezTo>
                    <a:cubicBezTo>
                      <a:pt x="74" y="706"/>
                      <a:pt x="48" y="548"/>
                      <a:pt x="48" y="419"/>
                    </a:cubicBezTo>
                    <a:cubicBezTo>
                      <a:pt x="48" y="273"/>
                      <a:pt x="79" y="127"/>
                      <a:pt x="182" y="24"/>
                    </a:cubicBezTo>
                    <a:cubicBezTo>
                      <a:pt x="194" y="12"/>
                      <a:pt x="194" y="12"/>
                      <a:pt x="194" y="9"/>
                    </a:cubicBezTo>
                    <a:cubicBezTo>
                      <a:pt x="194" y="2"/>
                      <a:pt x="192" y="0"/>
                      <a:pt x="187" y="0"/>
                    </a:cubicBezTo>
                    <a:cubicBezTo>
                      <a:pt x="178" y="0"/>
                      <a:pt x="101" y="57"/>
                      <a:pt x="53" y="165"/>
                    </a:cubicBezTo>
                    <a:cubicBezTo>
                      <a:pt x="10" y="256"/>
                      <a:pt x="0" y="349"/>
                      <a:pt x="0" y="419"/>
                    </a:cubicBezTo>
                    <a:cubicBezTo>
                      <a:pt x="0" y="486"/>
                      <a:pt x="7" y="586"/>
                      <a:pt x="55" y="682"/>
                    </a:cubicBezTo>
                    <a:cubicBezTo>
                      <a:pt x="106" y="785"/>
                      <a:pt x="178" y="840"/>
                      <a:pt x="187" y="840"/>
                    </a:cubicBezTo>
                    <a:cubicBezTo>
                      <a:pt x="192" y="840"/>
                      <a:pt x="194" y="838"/>
                      <a:pt x="194" y="8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1" name=""/>
              <p:cNvSpPr/>
              <p:nvPr/>
            </p:nvSpPr>
            <p:spPr>
              <a:xfrm>
                <a:off x="3092400" y="4591080"/>
                <a:ext cx="149040" cy="136080"/>
              </a:xfrm>
              <a:custGeom>
                <a:avLst/>
                <a:gdLst/>
                <a:ahLst/>
                <a:rect l="l" t="t" r="r" b="b"/>
                <a:pathLst>
                  <a:path w="417" h="381">
                    <a:moveTo>
                      <a:pt x="256" y="118"/>
                    </a:moveTo>
                    <a:cubicBezTo>
                      <a:pt x="261" y="96"/>
                      <a:pt x="280" y="20"/>
                      <a:pt x="338" y="20"/>
                    </a:cubicBezTo>
                    <a:cubicBezTo>
                      <a:pt x="343" y="20"/>
                      <a:pt x="364" y="20"/>
                      <a:pt x="381" y="29"/>
                    </a:cubicBezTo>
                    <a:cubicBezTo>
                      <a:pt x="357" y="34"/>
                      <a:pt x="340" y="55"/>
                      <a:pt x="340" y="75"/>
                    </a:cubicBezTo>
                    <a:cubicBezTo>
                      <a:pt x="340" y="89"/>
                      <a:pt x="350" y="106"/>
                      <a:pt x="374" y="106"/>
                    </a:cubicBezTo>
                    <a:cubicBezTo>
                      <a:pt x="391" y="106"/>
                      <a:pt x="417" y="89"/>
                      <a:pt x="417" y="55"/>
                    </a:cubicBezTo>
                    <a:cubicBezTo>
                      <a:pt x="417" y="12"/>
                      <a:pt x="369" y="0"/>
                      <a:pt x="340" y="0"/>
                    </a:cubicBezTo>
                    <a:cubicBezTo>
                      <a:pt x="290" y="0"/>
                      <a:pt x="261" y="46"/>
                      <a:pt x="252" y="65"/>
                    </a:cubicBezTo>
                    <a:cubicBezTo>
                      <a:pt x="230" y="10"/>
                      <a:pt x="184" y="0"/>
                      <a:pt x="160" y="0"/>
                    </a:cubicBezTo>
                    <a:cubicBezTo>
                      <a:pt x="72" y="0"/>
                      <a:pt x="24" y="108"/>
                      <a:pt x="24" y="130"/>
                    </a:cubicBezTo>
                    <a:cubicBezTo>
                      <a:pt x="24" y="139"/>
                      <a:pt x="33" y="139"/>
                      <a:pt x="36" y="139"/>
                    </a:cubicBezTo>
                    <a:cubicBezTo>
                      <a:pt x="40" y="139"/>
                      <a:pt x="45" y="137"/>
                      <a:pt x="45" y="130"/>
                    </a:cubicBezTo>
                    <a:cubicBezTo>
                      <a:pt x="74" y="41"/>
                      <a:pt x="129" y="20"/>
                      <a:pt x="158" y="20"/>
                    </a:cubicBezTo>
                    <a:cubicBezTo>
                      <a:pt x="175" y="20"/>
                      <a:pt x="204" y="27"/>
                      <a:pt x="204" y="75"/>
                    </a:cubicBezTo>
                    <a:cubicBezTo>
                      <a:pt x="204" y="101"/>
                      <a:pt x="189" y="158"/>
                      <a:pt x="158" y="276"/>
                    </a:cubicBezTo>
                    <a:cubicBezTo>
                      <a:pt x="146" y="328"/>
                      <a:pt x="115" y="362"/>
                      <a:pt x="79" y="362"/>
                    </a:cubicBezTo>
                    <a:cubicBezTo>
                      <a:pt x="74" y="362"/>
                      <a:pt x="55" y="362"/>
                      <a:pt x="36" y="352"/>
                    </a:cubicBezTo>
                    <a:cubicBezTo>
                      <a:pt x="57" y="348"/>
                      <a:pt x="76" y="331"/>
                      <a:pt x="76" y="307"/>
                    </a:cubicBezTo>
                    <a:cubicBezTo>
                      <a:pt x="76" y="283"/>
                      <a:pt x="57" y="278"/>
                      <a:pt x="45" y="278"/>
                    </a:cubicBezTo>
                    <a:cubicBezTo>
                      <a:pt x="19" y="278"/>
                      <a:pt x="0" y="300"/>
                      <a:pt x="0" y="326"/>
                    </a:cubicBezTo>
                    <a:cubicBezTo>
                      <a:pt x="0" y="364"/>
                      <a:pt x="40" y="381"/>
                      <a:pt x="79" y="381"/>
                    </a:cubicBezTo>
                    <a:cubicBezTo>
                      <a:pt x="134" y="381"/>
                      <a:pt x="163" y="321"/>
                      <a:pt x="165" y="316"/>
                    </a:cubicBezTo>
                    <a:cubicBezTo>
                      <a:pt x="177" y="348"/>
                      <a:pt x="206" y="381"/>
                      <a:pt x="256" y="381"/>
                    </a:cubicBezTo>
                    <a:cubicBezTo>
                      <a:pt x="345" y="381"/>
                      <a:pt x="393" y="273"/>
                      <a:pt x="393" y="252"/>
                    </a:cubicBezTo>
                    <a:cubicBezTo>
                      <a:pt x="393" y="245"/>
                      <a:pt x="383" y="245"/>
                      <a:pt x="381" y="245"/>
                    </a:cubicBezTo>
                    <a:cubicBezTo>
                      <a:pt x="374" y="245"/>
                      <a:pt x="374" y="247"/>
                      <a:pt x="371" y="252"/>
                    </a:cubicBezTo>
                    <a:cubicBezTo>
                      <a:pt x="343" y="343"/>
                      <a:pt x="285" y="362"/>
                      <a:pt x="259" y="362"/>
                    </a:cubicBezTo>
                    <a:cubicBezTo>
                      <a:pt x="225" y="362"/>
                      <a:pt x="213" y="336"/>
                      <a:pt x="213" y="307"/>
                    </a:cubicBezTo>
                    <a:cubicBezTo>
                      <a:pt x="213" y="288"/>
                      <a:pt x="218" y="271"/>
                      <a:pt x="228" y="233"/>
                    </a:cubicBezTo>
                    <a:cubicBezTo>
                      <a:pt x="237" y="194"/>
                      <a:pt x="247" y="156"/>
                      <a:pt x="256" y="1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2" name=""/>
              <p:cNvSpPr/>
              <p:nvPr/>
            </p:nvSpPr>
            <p:spPr>
              <a:xfrm>
                <a:off x="3273480" y="4498200"/>
                <a:ext cx="69840" cy="301320"/>
              </a:xfrm>
              <a:custGeom>
                <a:avLst/>
                <a:gdLst/>
                <a:ahLst/>
                <a:rect l="l" t="t" r="r" b="b"/>
                <a:pathLst>
                  <a:path w="197" h="840">
                    <a:moveTo>
                      <a:pt x="197" y="419"/>
                    </a:moveTo>
                    <a:cubicBezTo>
                      <a:pt x="197" y="354"/>
                      <a:pt x="188" y="254"/>
                      <a:pt x="140" y="158"/>
                    </a:cubicBezTo>
                    <a:cubicBezTo>
                      <a:pt x="89" y="55"/>
                      <a:pt x="17" y="0"/>
                      <a:pt x="10" y="0"/>
                    </a:cubicBezTo>
                    <a:cubicBezTo>
                      <a:pt x="5" y="0"/>
                      <a:pt x="0" y="5"/>
                      <a:pt x="0" y="9"/>
                    </a:cubicBezTo>
                    <a:cubicBezTo>
                      <a:pt x="0" y="12"/>
                      <a:pt x="0" y="12"/>
                      <a:pt x="17" y="29"/>
                    </a:cubicBezTo>
                    <a:cubicBezTo>
                      <a:pt x="99" y="110"/>
                      <a:pt x="147" y="244"/>
                      <a:pt x="147" y="419"/>
                    </a:cubicBezTo>
                    <a:cubicBezTo>
                      <a:pt x="147" y="562"/>
                      <a:pt x="116" y="711"/>
                      <a:pt x="12" y="816"/>
                    </a:cubicBezTo>
                    <a:cubicBezTo>
                      <a:pt x="0" y="828"/>
                      <a:pt x="0" y="828"/>
                      <a:pt x="0" y="831"/>
                    </a:cubicBezTo>
                    <a:cubicBezTo>
                      <a:pt x="0" y="835"/>
                      <a:pt x="5" y="840"/>
                      <a:pt x="10" y="840"/>
                    </a:cubicBezTo>
                    <a:cubicBezTo>
                      <a:pt x="17" y="840"/>
                      <a:pt x="94" y="783"/>
                      <a:pt x="142" y="675"/>
                    </a:cubicBezTo>
                    <a:cubicBezTo>
                      <a:pt x="185" y="584"/>
                      <a:pt x="197" y="491"/>
                      <a:pt x="197" y="4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3" name=""/>
              <p:cNvSpPr/>
              <p:nvPr/>
            </p:nvSpPr>
            <p:spPr>
              <a:xfrm>
                <a:off x="3391920" y="4498200"/>
                <a:ext cx="68760" cy="301320"/>
              </a:xfrm>
              <a:custGeom>
                <a:avLst/>
                <a:gdLst/>
                <a:ahLst/>
                <a:rect l="l" t="t" r="r" b="b"/>
                <a:pathLst>
                  <a:path w="194" h="840">
                    <a:moveTo>
                      <a:pt x="194" y="419"/>
                    </a:moveTo>
                    <a:cubicBezTo>
                      <a:pt x="194" y="354"/>
                      <a:pt x="185" y="254"/>
                      <a:pt x="139" y="158"/>
                    </a:cubicBezTo>
                    <a:cubicBezTo>
                      <a:pt x="89" y="55"/>
                      <a:pt x="17" y="0"/>
                      <a:pt x="7" y="0"/>
                    </a:cubicBezTo>
                    <a:cubicBezTo>
                      <a:pt x="2" y="0"/>
                      <a:pt x="0" y="5"/>
                      <a:pt x="0" y="9"/>
                    </a:cubicBezTo>
                    <a:cubicBezTo>
                      <a:pt x="0" y="12"/>
                      <a:pt x="0" y="12"/>
                      <a:pt x="14" y="29"/>
                    </a:cubicBezTo>
                    <a:cubicBezTo>
                      <a:pt x="98" y="110"/>
                      <a:pt x="146" y="244"/>
                      <a:pt x="146" y="419"/>
                    </a:cubicBezTo>
                    <a:cubicBezTo>
                      <a:pt x="146" y="562"/>
                      <a:pt x="115" y="711"/>
                      <a:pt x="10" y="816"/>
                    </a:cubicBezTo>
                    <a:cubicBezTo>
                      <a:pt x="0" y="828"/>
                      <a:pt x="0" y="828"/>
                      <a:pt x="0" y="831"/>
                    </a:cubicBezTo>
                    <a:cubicBezTo>
                      <a:pt x="0" y="835"/>
                      <a:pt x="2" y="840"/>
                      <a:pt x="7" y="840"/>
                    </a:cubicBezTo>
                    <a:cubicBezTo>
                      <a:pt x="17" y="840"/>
                      <a:pt x="91" y="783"/>
                      <a:pt x="142" y="675"/>
                    </a:cubicBezTo>
                    <a:cubicBezTo>
                      <a:pt x="185" y="584"/>
                      <a:pt x="194" y="491"/>
                      <a:pt x="194" y="4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4" name=""/>
              <p:cNvSpPr/>
              <p:nvPr/>
            </p:nvSpPr>
            <p:spPr>
              <a:xfrm>
                <a:off x="3593160" y="4579200"/>
                <a:ext cx="200880" cy="128160"/>
              </a:xfrm>
              <a:custGeom>
                <a:avLst/>
                <a:gdLst/>
                <a:ahLst/>
                <a:rect l="l" t="t" r="r" b="b"/>
                <a:pathLst>
                  <a:path w="561" h="359">
                    <a:moveTo>
                      <a:pt x="561" y="26"/>
                    </a:moveTo>
                    <a:cubicBezTo>
                      <a:pt x="561" y="7"/>
                      <a:pt x="556" y="0"/>
                      <a:pt x="552" y="0"/>
                    </a:cubicBezTo>
                    <a:cubicBezTo>
                      <a:pt x="547" y="0"/>
                      <a:pt x="540" y="5"/>
                      <a:pt x="540" y="24"/>
                    </a:cubicBezTo>
                    <a:cubicBezTo>
                      <a:pt x="535" y="81"/>
                      <a:pt x="477" y="115"/>
                      <a:pt x="422" y="115"/>
                    </a:cubicBezTo>
                    <a:cubicBezTo>
                      <a:pt x="372" y="115"/>
                      <a:pt x="331" y="88"/>
                      <a:pt x="288" y="60"/>
                    </a:cubicBezTo>
                    <a:cubicBezTo>
                      <a:pt x="242" y="29"/>
                      <a:pt x="197" y="0"/>
                      <a:pt x="141" y="0"/>
                    </a:cubicBezTo>
                    <a:cubicBezTo>
                      <a:pt x="62" y="0"/>
                      <a:pt x="0" y="60"/>
                      <a:pt x="0" y="136"/>
                    </a:cubicBezTo>
                    <a:cubicBezTo>
                      <a:pt x="0" y="156"/>
                      <a:pt x="7" y="160"/>
                      <a:pt x="12" y="160"/>
                    </a:cubicBezTo>
                    <a:cubicBezTo>
                      <a:pt x="22" y="160"/>
                      <a:pt x="24" y="146"/>
                      <a:pt x="24" y="141"/>
                    </a:cubicBezTo>
                    <a:cubicBezTo>
                      <a:pt x="29" y="72"/>
                      <a:pt x="98" y="45"/>
                      <a:pt x="141" y="45"/>
                    </a:cubicBezTo>
                    <a:cubicBezTo>
                      <a:pt x="189" y="45"/>
                      <a:pt x="233" y="72"/>
                      <a:pt x="276" y="103"/>
                    </a:cubicBezTo>
                    <a:cubicBezTo>
                      <a:pt x="321" y="132"/>
                      <a:pt x="367" y="163"/>
                      <a:pt x="422" y="163"/>
                    </a:cubicBezTo>
                    <a:cubicBezTo>
                      <a:pt x="501" y="163"/>
                      <a:pt x="561" y="103"/>
                      <a:pt x="561" y="26"/>
                    </a:cubicBezTo>
                    <a:moveTo>
                      <a:pt x="561" y="223"/>
                    </a:moveTo>
                    <a:cubicBezTo>
                      <a:pt x="561" y="199"/>
                      <a:pt x="555" y="205"/>
                      <a:pt x="552" y="196"/>
                    </a:cubicBezTo>
                    <a:cubicBezTo>
                      <a:pt x="547" y="196"/>
                      <a:pt x="540" y="201"/>
                      <a:pt x="540" y="218"/>
                    </a:cubicBezTo>
                    <a:cubicBezTo>
                      <a:pt x="535" y="278"/>
                      <a:pt x="477" y="311"/>
                      <a:pt x="422" y="311"/>
                    </a:cubicBezTo>
                    <a:cubicBezTo>
                      <a:pt x="372" y="311"/>
                      <a:pt x="331" y="285"/>
                      <a:pt x="288" y="256"/>
                    </a:cubicBezTo>
                    <a:cubicBezTo>
                      <a:pt x="242" y="225"/>
                      <a:pt x="197" y="194"/>
                      <a:pt x="141" y="194"/>
                    </a:cubicBezTo>
                    <a:cubicBezTo>
                      <a:pt x="62" y="194"/>
                      <a:pt x="0" y="254"/>
                      <a:pt x="0" y="333"/>
                    </a:cubicBezTo>
                    <a:cubicBezTo>
                      <a:pt x="0" y="349"/>
                      <a:pt x="7" y="357"/>
                      <a:pt x="12" y="357"/>
                    </a:cubicBezTo>
                    <a:cubicBezTo>
                      <a:pt x="22" y="357"/>
                      <a:pt x="24" y="342"/>
                      <a:pt x="24" y="337"/>
                    </a:cubicBezTo>
                    <a:cubicBezTo>
                      <a:pt x="29" y="268"/>
                      <a:pt x="98" y="242"/>
                      <a:pt x="141" y="242"/>
                    </a:cubicBezTo>
                    <a:cubicBezTo>
                      <a:pt x="189" y="242"/>
                      <a:pt x="233" y="268"/>
                      <a:pt x="276" y="297"/>
                    </a:cubicBezTo>
                    <a:cubicBezTo>
                      <a:pt x="321" y="328"/>
                      <a:pt x="367" y="359"/>
                      <a:pt x="422" y="359"/>
                    </a:cubicBezTo>
                    <a:cubicBezTo>
                      <a:pt x="501" y="359"/>
                      <a:pt x="561" y="297"/>
                      <a:pt x="561" y="22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5" name=""/>
              <p:cNvSpPr/>
              <p:nvPr/>
            </p:nvSpPr>
            <p:spPr>
              <a:xfrm>
                <a:off x="3905640" y="4591080"/>
                <a:ext cx="150120" cy="136080"/>
              </a:xfrm>
              <a:custGeom>
                <a:avLst/>
                <a:gdLst/>
                <a:ahLst/>
                <a:rect l="l" t="t" r="r" b="b"/>
                <a:pathLst>
                  <a:path w="420" h="381">
                    <a:moveTo>
                      <a:pt x="257" y="118"/>
                    </a:moveTo>
                    <a:cubicBezTo>
                      <a:pt x="262" y="96"/>
                      <a:pt x="281" y="20"/>
                      <a:pt x="341" y="20"/>
                    </a:cubicBezTo>
                    <a:cubicBezTo>
                      <a:pt x="346" y="20"/>
                      <a:pt x="365" y="20"/>
                      <a:pt x="382" y="29"/>
                    </a:cubicBezTo>
                    <a:cubicBezTo>
                      <a:pt x="358" y="34"/>
                      <a:pt x="341" y="55"/>
                      <a:pt x="341" y="75"/>
                    </a:cubicBezTo>
                    <a:cubicBezTo>
                      <a:pt x="341" y="89"/>
                      <a:pt x="350" y="106"/>
                      <a:pt x="374" y="106"/>
                    </a:cubicBezTo>
                    <a:cubicBezTo>
                      <a:pt x="394" y="106"/>
                      <a:pt x="420" y="89"/>
                      <a:pt x="420" y="55"/>
                    </a:cubicBezTo>
                    <a:cubicBezTo>
                      <a:pt x="420" y="12"/>
                      <a:pt x="370" y="0"/>
                      <a:pt x="341" y="0"/>
                    </a:cubicBezTo>
                    <a:cubicBezTo>
                      <a:pt x="293" y="0"/>
                      <a:pt x="262" y="46"/>
                      <a:pt x="252" y="65"/>
                    </a:cubicBezTo>
                    <a:cubicBezTo>
                      <a:pt x="231" y="10"/>
                      <a:pt x="185" y="0"/>
                      <a:pt x="161" y="0"/>
                    </a:cubicBezTo>
                    <a:cubicBezTo>
                      <a:pt x="75" y="0"/>
                      <a:pt x="27" y="108"/>
                      <a:pt x="27" y="130"/>
                    </a:cubicBezTo>
                    <a:cubicBezTo>
                      <a:pt x="27" y="139"/>
                      <a:pt x="34" y="139"/>
                      <a:pt x="36" y="139"/>
                    </a:cubicBezTo>
                    <a:cubicBezTo>
                      <a:pt x="43" y="139"/>
                      <a:pt x="46" y="137"/>
                      <a:pt x="48" y="130"/>
                    </a:cubicBezTo>
                    <a:cubicBezTo>
                      <a:pt x="75" y="41"/>
                      <a:pt x="132" y="20"/>
                      <a:pt x="161" y="20"/>
                    </a:cubicBezTo>
                    <a:cubicBezTo>
                      <a:pt x="175" y="20"/>
                      <a:pt x="207" y="27"/>
                      <a:pt x="207" y="75"/>
                    </a:cubicBezTo>
                    <a:cubicBezTo>
                      <a:pt x="207" y="101"/>
                      <a:pt x="192" y="158"/>
                      <a:pt x="161" y="276"/>
                    </a:cubicBezTo>
                    <a:cubicBezTo>
                      <a:pt x="147" y="328"/>
                      <a:pt x="118" y="362"/>
                      <a:pt x="79" y="362"/>
                    </a:cubicBezTo>
                    <a:cubicBezTo>
                      <a:pt x="75" y="362"/>
                      <a:pt x="55" y="362"/>
                      <a:pt x="39" y="352"/>
                    </a:cubicBezTo>
                    <a:cubicBezTo>
                      <a:pt x="58" y="348"/>
                      <a:pt x="77" y="331"/>
                      <a:pt x="77" y="307"/>
                    </a:cubicBezTo>
                    <a:cubicBezTo>
                      <a:pt x="77" y="283"/>
                      <a:pt x="58" y="278"/>
                      <a:pt x="46" y="278"/>
                    </a:cubicBezTo>
                    <a:cubicBezTo>
                      <a:pt x="22" y="278"/>
                      <a:pt x="0" y="300"/>
                      <a:pt x="0" y="326"/>
                    </a:cubicBezTo>
                    <a:cubicBezTo>
                      <a:pt x="0" y="364"/>
                      <a:pt x="41" y="381"/>
                      <a:pt x="79" y="381"/>
                    </a:cubicBezTo>
                    <a:cubicBezTo>
                      <a:pt x="135" y="381"/>
                      <a:pt x="166" y="321"/>
                      <a:pt x="168" y="316"/>
                    </a:cubicBezTo>
                    <a:cubicBezTo>
                      <a:pt x="178" y="348"/>
                      <a:pt x="209" y="381"/>
                      <a:pt x="259" y="381"/>
                    </a:cubicBezTo>
                    <a:cubicBezTo>
                      <a:pt x="346" y="381"/>
                      <a:pt x="394" y="273"/>
                      <a:pt x="394" y="252"/>
                    </a:cubicBezTo>
                    <a:cubicBezTo>
                      <a:pt x="394" y="245"/>
                      <a:pt x="386" y="245"/>
                      <a:pt x="384" y="245"/>
                    </a:cubicBezTo>
                    <a:cubicBezTo>
                      <a:pt x="377" y="245"/>
                      <a:pt x="374" y="247"/>
                      <a:pt x="372" y="252"/>
                    </a:cubicBezTo>
                    <a:cubicBezTo>
                      <a:pt x="346" y="343"/>
                      <a:pt x="288" y="362"/>
                      <a:pt x="259" y="362"/>
                    </a:cubicBezTo>
                    <a:cubicBezTo>
                      <a:pt x="228" y="362"/>
                      <a:pt x="214" y="336"/>
                      <a:pt x="214" y="307"/>
                    </a:cubicBezTo>
                    <a:cubicBezTo>
                      <a:pt x="214" y="288"/>
                      <a:pt x="219" y="271"/>
                      <a:pt x="228" y="233"/>
                    </a:cubicBezTo>
                    <a:cubicBezTo>
                      <a:pt x="238" y="194"/>
                      <a:pt x="247" y="156"/>
                      <a:pt x="257" y="1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120" cy="7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Klasičan algoritam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737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712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Funkcija dekodiranja kao množenje matrice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Nalaženje najmanje L2 distance između 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x i g(c)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Optimalno funkcija kodiranja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Jednačina za optimalnu matricu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738" name=""/>
          <p:cNvGrpSpPr/>
          <p:nvPr/>
        </p:nvGrpSpPr>
        <p:grpSpPr>
          <a:xfrm>
            <a:off x="7556400" y="1526400"/>
            <a:ext cx="1312200" cy="301320"/>
            <a:chOff x="7556400" y="1526400"/>
            <a:chExt cx="1312200" cy="301320"/>
          </a:xfrm>
        </p:grpSpPr>
        <p:grpSp>
          <p:nvGrpSpPr>
            <p:cNvPr id="739" name=""/>
            <p:cNvGrpSpPr/>
            <p:nvPr/>
          </p:nvGrpSpPr>
          <p:grpSpPr>
            <a:xfrm>
              <a:off x="7556400" y="1526400"/>
              <a:ext cx="1312200" cy="301320"/>
              <a:chOff x="7556400" y="1526400"/>
              <a:chExt cx="1312200" cy="301320"/>
            </a:xfrm>
          </p:grpSpPr>
          <p:sp>
            <p:nvSpPr>
              <p:cNvPr id="740" name=""/>
              <p:cNvSpPr/>
              <p:nvPr/>
            </p:nvSpPr>
            <p:spPr>
              <a:xfrm>
                <a:off x="7567560" y="1541880"/>
                <a:ext cx="1285560" cy="270360"/>
              </a:xfrm>
              <a:custGeom>
                <a:avLst/>
                <a:gdLst/>
                <a:ahLst/>
                <a:rect l="l" t="t" r="r" b="b"/>
                <a:pathLst>
                  <a:path w="3574" h="754">
                    <a:moveTo>
                      <a:pt x="1787" y="754"/>
                    </a:moveTo>
                    <a:cubicBezTo>
                      <a:pt x="1191" y="754"/>
                      <a:pt x="596" y="754"/>
                      <a:pt x="0" y="754"/>
                    </a:cubicBezTo>
                    <a:cubicBezTo>
                      <a:pt x="0" y="503"/>
                      <a:pt x="0" y="251"/>
                      <a:pt x="0" y="0"/>
                    </a:cubicBezTo>
                    <a:cubicBezTo>
                      <a:pt x="1191" y="0"/>
                      <a:pt x="2383" y="0"/>
                      <a:pt x="3574" y="0"/>
                    </a:cubicBezTo>
                    <a:cubicBezTo>
                      <a:pt x="3574" y="251"/>
                      <a:pt x="3574" y="503"/>
                      <a:pt x="3574" y="754"/>
                    </a:cubicBezTo>
                    <a:cubicBezTo>
                      <a:pt x="2978" y="754"/>
                      <a:pt x="2383" y="754"/>
                      <a:pt x="1787" y="754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1" name=""/>
              <p:cNvSpPr/>
              <p:nvPr/>
            </p:nvSpPr>
            <p:spPr>
              <a:xfrm>
                <a:off x="7556400" y="1619280"/>
                <a:ext cx="138960" cy="194760"/>
              </a:xfrm>
              <a:custGeom>
                <a:avLst/>
                <a:gdLst/>
                <a:ahLst/>
                <a:rect l="l" t="t" r="r" b="b"/>
                <a:pathLst>
                  <a:path w="389" h="544">
                    <a:moveTo>
                      <a:pt x="386" y="55"/>
                    </a:moveTo>
                    <a:cubicBezTo>
                      <a:pt x="386" y="51"/>
                      <a:pt x="389" y="46"/>
                      <a:pt x="389" y="41"/>
                    </a:cubicBezTo>
                    <a:cubicBezTo>
                      <a:pt x="389" y="27"/>
                      <a:pt x="379" y="17"/>
                      <a:pt x="365" y="17"/>
                    </a:cubicBezTo>
                    <a:cubicBezTo>
                      <a:pt x="355" y="17"/>
                      <a:pt x="333" y="24"/>
                      <a:pt x="329" y="53"/>
                    </a:cubicBezTo>
                    <a:cubicBezTo>
                      <a:pt x="314" y="22"/>
                      <a:pt x="285" y="0"/>
                      <a:pt x="249" y="0"/>
                    </a:cubicBezTo>
                    <a:cubicBezTo>
                      <a:pt x="153" y="0"/>
                      <a:pt x="50" y="118"/>
                      <a:pt x="50" y="240"/>
                    </a:cubicBezTo>
                    <a:cubicBezTo>
                      <a:pt x="50" y="321"/>
                      <a:pt x="101" y="371"/>
                      <a:pt x="163" y="371"/>
                    </a:cubicBezTo>
                    <a:cubicBezTo>
                      <a:pt x="211" y="371"/>
                      <a:pt x="252" y="333"/>
                      <a:pt x="259" y="324"/>
                    </a:cubicBezTo>
                    <a:cubicBezTo>
                      <a:pt x="260" y="324"/>
                      <a:pt x="261" y="324"/>
                      <a:pt x="261" y="324"/>
                    </a:cubicBezTo>
                    <a:cubicBezTo>
                      <a:pt x="242" y="398"/>
                      <a:pt x="242" y="397"/>
                      <a:pt x="233" y="434"/>
                    </a:cubicBezTo>
                    <a:cubicBezTo>
                      <a:pt x="230" y="443"/>
                      <a:pt x="201" y="525"/>
                      <a:pt x="113" y="525"/>
                    </a:cubicBezTo>
                    <a:cubicBezTo>
                      <a:pt x="96" y="525"/>
                      <a:pt x="67" y="525"/>
                      <a:pt x="43" y="517"/>
                    </a:cubicBezTo>
                    <a:cubicBezTo>
                      <a:pt x="70" y="510"/>
                      <a:pt x="79" y="489"/>
                      <a:pt x="79" y="474"/>
                    </a:cubicBezTo>
                    <a:cubicBezTo>
                      <a:pt x="79" y="460"/>
                      <a:pt x="70" y="443"/>
                      <a:pt x="46" y="443"/>
                    </a:cubicBezTo>
                    <a:cubicBezTo>
                      <a:pt x="29" y="443"/>
                      <a:pt x="0" y="460"/>
                      <a:pt x="0" y="494"/>
                    </a:cubicBezTo>
                    <a:cubicBezTo>
                      <a:pt x="0" y="527"/>
                      <a:pt x="31" y="544"/>
                      <a:pt x="113" y="544"/>
                    </a:cubicBezTo>
                    <a:cubicBezTo>
                      <a:pt x="218" y="544"/>
                      <a:pt x="278" y="479"/>
                      <a:pt x="293" y="429"/>
                    </a:cubicBezTo>
                    <a:cubicBezTo>
                      <a:pt x="324" y="304"/>
                      <a:pt x="355" y="180"/>
                      <a:pt x="386" y="55"/>
                    </a:cubicBezTo>
                    <a:moveTo>
                      <a:pt x="276" y="264"/>
                    </a:moveTo>
                    <a:cubicBezTo>
                      <a:pt x="271" y="285"/>
                      <a:pt x="252" y="307"/>
                      <a:pt x="233" y="324"/>
                    </a:cubicBezTo>
                    <a:cubicBezTo>
                      <a:pt x="216" y="338"/>
                      <a:pt x="189" y="352"/>
                      <a:pt x="165" y="352"/>
                    </a:cubicBezTo>
                    <a:cubicBezTo>
                      <a:pt x="122" y="352"/>
                      <a:pt x="110" y="309"/>
                      <a:pt x="110" y="276"/>
                    </a:cubicBezTo>
                    <a:cubicBezTo>
                      <a:pt x="110" y="235"/>
                      <a:pt x="134" y="137"/>
                      <a:pt x="156" y="94"/>
                    </a:cubicBezTo>
                    <a:cubicBezTo>
                      <a:pt x="180" y="53"/>
                      <a:pt x="216" y="20"/>
                      <a:pt x="252" y="20"/>
                    </a:cubicBezTo>
                    <a:cubicBezTo>
                      <a:pt x="307" y="20"/>
                      <a:pt x="319" y="87"/>
                      <a:pt x="319" y="91"/>
                    </a:cubicBezTo>
                    <a:cubicBezTo>
                      <a:pt x="319" y="96"/>
                      <a:pt x="317" y="101"/>
                      <a:pt x="317" y="103"/>
                    </a:cubicBezTo>
                    <a:cubicBezTo>
                      <a:pt x="303" y="157"/>
                      <a:pt x="289" y="210"/>
                      <a:pt x="276" y="2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2" name=""/>
              <p:cNvSpPr/>
              <p:nvPr/>
            </p:nvSpPr>
            <p:spPr>
              <a:xfrm>
                <a:off x="7737840" y="1526400"/>
                <a:ext cx="69480" cy="301320"/>
              </a:xfrm>
              <a:custGeom>
                <a:avLst/>
                <a:gdLst/>
                <a:ahLst/>
                <a:rect l="l" t="t" r="r" b="b"/>
                <a:pathLst>
                  <a:path w="196" h="840">
                    <a:moveTo>
                      <a:pt x="196" y="831"/>
                    </a:moveTo>
                    <a:cubicBezTo>
                      <a:pt x="196" y="828"/>
                      <a:pt x="196" y="828"/>
                      <a:pt x="182" y="814"/>
                    </a:cubicBezTo>
                    <a:cubicBezTo>
                      <a:pt x="76" y="706"/>
                      <a:pt x="50" y="548"/>
                      <a:pt x="50" y="419"/>
                    </a:cubicBezTo>
                    <a:cubicBezTo>
                      <a:pt x="50" y="273"/>
                      <a:pt x="81" y="127"/>
                      <a:pt x="184" y="24"/>
                    </a:cubicBezTo>
                    <a:cubicBezTo>
                      <a:pt x="196" y="12"/>
                      <a:pt x="196" y="12"/>
                      <a:pt x="196" y="9"/>
                    </a:cubicBezTo>
                    <a:cubicBezTo>
                      <a:pt x="196" y="2"/>
                      <a:pt x="192" y="0"/>
                      <a:pt x="187" y="0"/>
                    </a:cubicBezTo>
                    <a:cubicBezTo>
                      <a:pt x="180" y="0"/>
                      <a:pt x="103" y="57"/>
                      <a:pt x="52" y="165"/>
                    </a:cubicBezTo>
                    <a:cubicBezTo>
                      <a:pt x="9" y="256"/>
                      <a:pt x="0" y="349"/>
                      <a:pt x="0" y="419"/>
                    </a:cubicBezTo>
                    <a:cubicBezTo>
                      <a:pt x="0" y="486"/>
                      <a:pt x="9" y="586"/>
                      <a:pt x="55" y="682"/>
                    </a:cubicBezTo>
                    <a:cubicBezTo>
                      <a:pt x="105" y="785"/>
                      <a:pt x="180" y="840"/>
                      <a:pt x="187" y="840"/>
                    </a:cubicBezTo>
                    <a:cubicBezTo>
                      <a:pt x="192" y="840"/>
                      <a:pt x="196" y="838"/>
                      <a:pt x="196" y="8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3" name=""/>
              <p:cNvSpPr/>
              <p:nvPr/>
            </p:nvSpPr>
            <p:spPr>
              <a:xfrm>
                <a:off x="7837920" y="1619280"/>
                <a:ext cx="117000" cy="136080"/>
              </a:xfrm>
              <a:custGeom>
                <a:avLst/>
                <a:gdLst/>
                <a:ahLst/>
                <a:rect l="l" t="t" r="r" b="b"/>
                <a:pathLst>
                  <a:path w="328" h="381">
                    <a:moveTo>
                      <a:pt x="300" y="53"/>
                    </a:moveTo>
                    <a:cubicBezTo>
                      <a:pt x="288" y="53"/>
                      <a:pt x="276" y="53"/>
                      <a:pt x="264" y="65"/>
                    </a:cubicBezTo>
                    <a:cubicBezTo>
                      <a:pt x="249" y="77"/>
                      <a:pt x="247" y="91"/>
                      <a:pt x="247" y="99"/>
                    </a:cubicBezTo>
                    <a:cubicBezTo>
                      <a:pt x="247" y="118"/>
                      <a:pt x="264" y="127"/>
                      <a:pt x="278" y="127"/>
                    </a:cubicBezTo>
                    <a:cubicBezTo>
                      <a:pt x="304" y="127"/>
                      <a:pt x="326" y="106"/>
                      <a:pt x="326" y="72"/>
                    </a:cubicBezTo>
                    <a:cubicBezTo>
                      <a:pt x="326" y="32"/>
                      <a:pt x="288" y="0"/>
                      <a:pt x="228" y="0"/>
                    </a:cubicBezTo>
                    <a:cubicBezTo>
                      <a:pt x="113" y="0"/>
                      <a:pt x="0" y="120"/>
                      <a:pt x="0" y="240"/>
                    </a:cubicBezTo>
                    <a:cubicBezTo>
                      <a:pt x="0" y="314"/>
                      <a:pt x="50" y="381"/>
                      <a:pt x="137" y="381"/>
                    </a:cubicBezTo>
                    <a:cubicBezTo>
                      <a:pt x="259" y="381"/>
                      <a:pt x="328" y="292"/>
                      <a:pt x="328" y="283"/>
                    </a:cubicBezTo>
                    <a:cubicBezTo>
                      <a:pt x="328" y="278"/>
                      <a:pt x="324" y="271"/>
                      <a:pt x="319" y="271"/>
                    </a:cubicBezTo>
                    <a:cubicBezTo>
                      <a:pt x="314" y="271"/>
                      <a:pt x="312" y="273"/>
                      <a:pt x="307" y="280"/>
                    </a:cubicBezTo>
                    <a:cubicBezTo>
                      <a:pt x="242" y="362"/>
                      <a:pt x="149" y="362"/>
                      <a:pt x="139" y="362"/>
                    </a:cubicBezTo>
                    <a:cubicBezTo>
                      <a:pt x="86" y="362"/>
                      <a:pt x="62" y="321"/>
                      <a:pt x="62" y="271"/>
                    </a:cubicBezTo>
                    <a:cubicBezTo>
                      <a:pt x="62" y="237"/>
                      <a:pt x="79" y="156"/>
                      <a:pt x="108" y="103"/>
                    </a:cubicBezTo>
                    <a:cubicBezTo>
                      <a:pt x="134" y="55"/>
                      <a:pt x="182" y="20"/>
                      <a:pt x="228" y="20"/>
                    </a:cubicBezTo>
                    <a:cubicBezTo>
                      <a:pt x="257" y="20"/>
                      <a:pt x="288" y="29"/>
                      <a:pt x="300" y="5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4" name=""/>
              <p:cNvSpPr/>
              <p:nvPr/>
            </p:nvSpPr>
            <p:spPr>
              <a:xfrm>
                <a:off x="7974360" y="1526400"/>
                <a:ext cx="69480" cy="301320"/>
              </a:xfrm>
              <a:custGeom>
                <a:avLst/>
                <a:gdLst/>
                <a:ahLst/>
                <a:rect l="l" t="t" r="r" b="b"/>
                <a:pathLst>
                  <a:path w="196" h="840">
                    <a:moveTo>
                      <a:pt x="196" y="419"/>
                    </a:moveTo>
                    <a:cubicBezTo>
                      <a:pt x="196" y="354"/>
                      <a:pt x="187" y="254"/>
                      <a:pt x="139" y="158"/>
                    </a:cubicBezTo>
                    <a:cubicBezTo>
                      <a:pt x="89" y="55"/>
                      <a:pt x="17" y="0"/>
                      <a:pt x="9" y="0"/>
                    </a:cubicBezTo>
                    <a:cubicBezTo>
                      <a:pt x="2" y="0"/>
                      <a:pt x="0" y="5"/>
                      <a:pt x="0" y="9"/>
                    </a:cubicBezTo>
                    <a:cubicBezTo>
                      <a:pt x="0" y="12"/>
                      <a:pt x="0" y="12"/>
                      <a:pt x="17" y="29"/>
                    </a:cubicBezTo>
                    <a:cubicBezTo>
                      <a:pt x="98" y="110"/>
                      <a:pt x="146" y="244"/>
                      <a:pt x="146" y="419"/>
                    </a:cubicBezTo>
                    <a:cubicBezTo>
                      <a:pt x="146" y="562"/>
                      <a:pt x="115" y="711"/>
                      <a:pt x="12" y="816"/>
                    </a:cubicBezTo>
                    <a:cubicBezTo>
                      <a:pt x="0" y="828"/>
                      <a:pt x="0" y="828"/>
                      <a:pt x="0" y="831"/>
                    </a:cubicBezTo>
                    <a:cubicBezTo>
                      <a:pt x="0" y="835"/>
                      <a:pt x="2" y="840"/>
                      <a:pt x="9" y="840"/>
                    </a:cubicBezTo>
                    <a:cubicBezTo>
                      <a:pt x="17" y="840"/>
                      <a:pt x="93" y="783"/>
                      <a:pt x="141" y="675"/>
                    </a:cubicBezTo>
                    <a:cubicBezTo>
                      <a:pt x="185" y="584"/>
                      <a:pt x="196" y="491"/>
                      <a:pt x="196" y="4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5" name=""/>
              <p:cNvSpPr/>
              <p:nvPr/>
            </p:nvSpPr>
            <p:spPr>
              <a:xfrm>
                <a:off x="8176320" y="1641960"/>
                <a:ext cx="200880" cy="70200"/>
              </a:xfrm>
              <a:custGeom>
                <a:avLst/>
                <a:gdLst/>
                <a:ahLst/>
                <a:rect l="l" t="t" r="r" b="b"/>
                <a:pathLst>
                  <a:path w="561" h="198">
                    <a:moveTo>
                      <a:pt x="533" y="36"/>
                    </a:moveTo>
                    <a:cubicBezTo>
                      <a:pt x="545" y="36"/>
                      <a:pt x="561" y="34"/>
                      <a:pt x="561" y="16"/>
                    </a:cubicBezTo>
                    <a:cubicBezTo>
                      <a:pt x="561" y="-2"/>
                      <a:pt x="545" y="0"/>
                      <a:pt x="533" y="0"/>
                    </a:cubicBezTo>
                    <a:cubicBezTo>
                      <a:pt x="365" y="0"/>
                      <a:pt x="197" y="0"/>
                      <a:pt x="29" y="0"/>
                    </a:cubicBezTo>
                    <a:cubicBezTo>
                      <a:pt x="17" y="0"/>
                      <a:pt x="0" y="-2"/>
                      <a:pt x="0" y="16"/>
                    </a:cubicBezTo>
                    <a:cubicBezTo>
                      <a:pt x="0" y="34"/>
                      <a:pt x="17" y="36"/>
                      <a:pt x="29" y="36"/>
                    </a:cubicBezTo>
                    <a:cubicBezTo>
                      <a:pt x="197" y="36"/>
                      <a:pt x="365" y="36"/>
                      <a:pt x="533" y="36"/>
                    </a:cubicBezTo>
                    <a:moveTo>
                      <a:pt x="533" y="198"/>
                    </a:moveTo>
                    <a:cubicBezTo>
                      <a:pt x="545" y="198"/>
                      <a:pt x="561" y="200"/>
                      <a:pt x="561" y="182"/>
                    </a:cubicBezTo>
                    <a:cubicBezTo>
                      <a:pt x="561" y="164"/>
                      <a:pt x="545" y="162"/>
                      <a:pt x="533" y="162"/>
                    </a:cubicBezTo>
                    <a:cubicBezTo>
                      <a:pt x="365" y="162"/>
                      <a:pt x="197" y="162"/>
                      <a:pt x="29" y="162"/>
                    </a:cubicBezTo>
                    <a:cubicBezTo>
                      <a:pt x="17" y="162"/>
                      <a:pt x="0" y="164"/>
                      <a:pt x="0" y="182"/>
                    </a:cubicBezTo>
                    <a:cubicBezTo>
                      <a:pt x="0" y="200"/>
                      <a:pt x="17" y="198"/>
                      <a:pt x="29" y="198"/>
                    </a:cubicBezTo>
                    <a:cubicBezTo>
                      <a:pt x="197" y="198"/>
                      <a:pt x="365" y="198"/>
                      <a:pt x="533" y="1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6" name=""/>
              <p:cNvSpPr/>
              <p:nvPr/>
            </p:nvSpPr>
            <p:spPr>
              <a:xfrm>
                <a:off x="8491320" y="1546920"/>
                <a:ext cx="231480" cy="204840"/>
              </a:xfrm>
              <a:custGeom>
                <a:avLst/>
                <a:gdLst/>
                <a:ahLst/>
                <a:rect l="l" t="t" r="r" b="b"/>
                <a:pathLst>
                  <a:path w="646" h="572">
                    <a:moveTo>
                      <a:pt x="101" y="508"/>
                    </a:moveTo>
                    <a:cubicBezTo>
                      <a:pt x="92" y="539"/>
                      <a:pt x="92" y="546"/>
                      <a:pt x="24" y="546"/>
                    </a:cubicBezTo>
                    <a:cubicBezTo>
                      <a:pt x="10" y="546"/>
                      <a:pt x="0" y="546"/>
                      <a:pt x="0" y="563"/>
                    </a:cubicBezTo>
                    <a:cubicBezTo>
                      <a:pt x="0" y="572"/>
                      <a:pt x="8" y="572"/>
                      <a:pt x="24" y="572"/>
                    </a:cubicBezTo>
                    <a:cubicBezTo>
                      <a:pt x="117" y="572"/>
                      <a:pt x="210" y="572"/>
                      <a:pt x="303" y="572"/>
                    </a:cubicBezTo>
                    <a:cubicBezTo>
                      <a:pt x="478" y="572"/>
                      <a:pt x="646" y="395"/>
                      <a:pt x="646" y="211"/>
                    </a:cubicBezTo>
                    <a:cubicBezTo>
                      <a:pt x="646" y="94"/>
                      <a:pt x="574" y="0"/>
                      <a:pt x="447" y="0"/>
                    </a:cubicBezTo>
                    <a:cubicBezTo>
                      <a:pt x="352" y="0"/>
                      <a:pt x="258" y="0"/>
                      <a:pt x="164" y="0"/>
                    </a:cubicBezTo>
                    <a:cubicBezTo>
                      <a:pt x="147" y="0"/>
                      <a:pt x="137" y="0"/>
                      <a:pt x="137" y="15"/>
                    </a:cubicBezTo>
                    <a:cubicBezTo>
                      <a:pt x="137" y="27"/>
                      <a:pt x="147" y="27"/>
                      <a:pt x="164" y="27"/>
                    </a:cubicBezTo>
                    <a:cubicBezTo>
                      <a:pt x="173" y="27"/>
                      <a:pt x="188" y="27"/>
                      <a:pt x="200" y="27"/>
                    </a:cubicBezTo>
                    <a:cubicBezTo>
                      <a:pt x="212" y="29"/>
                      <a:pt x="216" y="31"/>
                      <a:pt x="216" y="41"/>
                    </a:cubicBezTo>
                    <a:cubicBezTo>
                      <a:pt x="216" y="43"/>
                      <a:pt x="216" y="46"/>
                      <a:pt x="214" y="58"/>
                    </a:cubicBezTo>
                    <a:cubicBezTo>
                      <a:pt x="176" y="208"/>
                      <a:pt x="139" y="358"/>
                      <a:pt x="101" y="508"/>
                    </a:cubicBezTo>
                    <a:moveTo>
                      <a:pt x="284" y="58"/>
                    </a:moveTo>
                    <a:cubicBezTo>
                      <a:pt x="291" y="29"/>
                      <a:pt x="293" y="27"/>
                      <a:pt x="329" y="27"/>
                    </a:cubicBezTo>
                    <a:cubicBezTo>
                      <a:pt x="359" y="27"/>
                      <a:pt x="388" y="27"/>
                      <a:pt x="418" y="27"/>
                    </a:cubicBezTo>
                    <a:cubicBezTo>
                      <a:pt x="502" y="27"/>
                      <a:pt x="571" y="70"/>
                      <a:pt x="571" y="180"/>
                    </a:cubicBezTo>
                    <a:cubicBezTo>
                      <a:pt x="571" y="223"/>
                      <a:pt x="555" y="359"/>
                      <a:pt x="483" y="453"/>
                    </a:cubicBezTo>
                    <a:cubicBezTo>
                      <a:pt x="459" y="484"/>
                      <a:pt x="391" y="546"/>
                      <a:pt x="288" y="546"/>
                    </a:cubicBezTo>
                    <a:cubicBezTo>
                      <a:pt x="256" y="546"/>
                      <a:pt x="224" y="546"/>
                      <a:pt x="192" y="546"/>
                    </a:cubicBezTo>
                    <a:cubicBezTo>
                      <a:pt x="180" y="546"/>
                      <a:pt x="180" y="546"/>
                      <a:pt x="176" y="546"/>
                    </a:cubicBezTo>
                    <a:cubicBezTo>
                      <a:pt x="166" y="546"/>
                      <a:pt x="164" y="544"/>
                      <a:pt x="164" y="537"/>
                    </a:cubicBezTo>
                    <a:cubicBezTo>
                      <a:pt x="164" y="534"/>
                      <a:pt x="164" y="534"/>
                      <a:pt x="168" y="517"/>
                    </a:cubicBezTo>
                    <a:cubicBezTo>
                      <a:pt x="207" y="364"/>
                      <a:pt x="245" y="211"/>
                      <a:pt x="284" y="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7" name=""/>
              <p:cNvSpPr/>
              <p:nvPr/>
            </p:nvSpPr>
            <p:spPr>
              <a:xfrm>
                <a:off x="8751240" y="1619280"/>
                <a:ext cx="117360" cy="136080"/>
              </a:xfrm>
              <a:custGeom>
                <a:avLst/>
                <a:gdLst/>
                <a:ahLst/>
                <a:rect l="l" t="t" r="r" b="b"/>
                <a:pathLst>
                  <a:path w="329" h="381">
                    <a:moveTo>
                      <a:pt x="300" y="53"/>
                    </a:moveTo>
                    <a:cubicBezTo>
                      <a:pt x="286" y="53"/>
                      <a:pt x="274" y="53"/>
                      <a:pt x="262" y="65"/>
                    </a:cubicBezTo>
                    <a:cubicBezTo>
                      <a:pt x="250" y="77"/>
                      <a:pt x="247" y="91"/>
                      <a:pt x="247" y="99"/>
                    </a:cubicBezTo>
                    <a:cubicBezTo>
                      <a:pt x="247" y="118"/>
                      <a:pt x="262" y="127"/>
                      <a:pt x="279" y="127"/>
                    </a:cubicBezTo>
                    <a:cubicBezTo>
                      <a:pt x="303" y="127"/>
                      <a:pt x="327" y="106"/>
                      <a:pt x="327" y="72"/>
                    </a:cubicBezTo>
                    <a:cubicBezTo>
                      <a:pt x="327" y="32"/>
                      <a:pt x="286" y="0"/>
                      <a:pt x="226" y="0"/>
                    </a:cubicBezTo>
                    <a:cubicBezTo>
                      <a:pt x="113" y="0"/>
                      <a:pt x="0" y="120"/>
                      <a:pt x="0" y="240"/>
                    </a:cubicBezTo>
                    <a:cubicBezTo>
                      <a:pt x="0" y="314"/>
                      <a:pt x="48" y="381"/>
                      <a:pt x="137" y="381"/>
                    </a:cubicBezTo>
                    <a:cubicBezTo>
                      <a:pt x="257" y="381"/>
                      <a:pt x="329" y="292"/>
                      <a:pt x="329" y="283"/>
                    </a:cubicBezTo>
                    <a:cubicBezTo>
                      <a:pt x="329" y="278"/>
                      <a:pt x="324" y="271"/>
                      <a:pt x="319" y="271"/>
                    </a:cubicBezTo>
                    <a:cubicBezTo>
                      <a:pt x="315" y="271"/>
                      <a:pt x="312" y="273"/>
                      <a:pt x="307" y="280"/>
                    </a:cubicBezTo>
                    <a:cubicBezTo>
                      <a:pt x="240" y="362"/>
                      <a:pt x="149" y="362"/>
                      <a:pt x="140" y="362"/>
                    </a:cubicBezTo>
                    <a:cubicBezTo>
                      <a:pt x="87" y="362"/>
                      <a:pt x="63" y="321"/>
                      <a:pt x="63" y="271"/>
                    </a:cubicBezTo>
                    <a:cubicBezTo>
                      <a:pt x="63" y="237"/>
                      <a:pt x="80" y="156"/>
                      <a:pt x="108" y="103"/>
                    </a:cubicBezTo>
                    <a:cubicBezTo>
                      <a:pt x="135" y="55"/>
                      <a:pt x="180" y="20"/>
                      <a:pt x="228" y="20"/>
                    </a:cubicBezTo>
                    <a:cubicBezTo>
                      <a:pt x="257" y="20"/>
                      <a:pt x="288" y="29"/>
                      <a:pt x="300" y="5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748" name=""/>
          <p:cNvGrpSpPr/>
          <p:nvPr/>
        </p:nvGrpSpPr>
        <p:grpSpPr>
          <a:xfrm>
            <a:off x="5451480" y="2493720"/>
            <a:ext cx="1588680" cy="342000"/>
            <a:chOff x="5451480" y="2493720"/>
            <a:chExt cx="1588680" cy="342000"/>
          </a:xfrm>
        </p:grpSpPr>
        <p:grpSp>
          <p:nvGrpSpPr>
            <p:cNvPr id="749" name=""/>
            <p:cNvGrpSpPr/>
            <p:nvPr/>
          </p:nvGrpSpPr>
          <p:grpSpPr>
            <a:xfrm>
              <a:off x="5451480" y="2493720"/>
              <a:ext cx="1588680" cy="342000"/>
              <a:chOff x="5451480" y="2493720"/>
              <a:chExt cx="1588680" cy="342000"/>
            </a:xfrm>
          </p:grpSpPr>
          <p:sp>
            <p:nvSpPr>
              <p:cNvPr id="750" name=""/>
              <p:cNvSpPr/>
              <p:nvPr/>
            </p:nvSpPr>
            <p:spPr>
              <a:xfrm>
                <a:off x="5451480" y="2509200"/>
                <a:ext cx="1573200" cy="311040"/>
              </a:xfrm>
              <a:custGeom>
                <a:avLst/>
                <a:gdLst/>
                <a:ahLst/>
                <a:rect l="l" t="t" r="r" b="b"/>
                <a:pathLst>
                  <a:path w="4373" h="867">
                    <a:moveTo>
                      <a:pt x="0" y="0"/>
                    </a:moveTo>
                    <a:cubicBezTo>
                      <a:pt x="1458" y="0"/>
                      <a:pt x="2915" y="0"/>
                      <a:pt x="4373" y="0"/>
                    </a:cubicBezTo>
                    <a:cubicBezTo>
                      <a:pt x="4373" y="289"/>
                      <a:pt x="4373" y="578"/>
                      <a:pt x="4373" y="867"/>
                    </a:cubicBezTo>
                    <a:cubicBezTo>
                      <a:pt x="2915" y="867"/>
                      <a:pt x="1458" y="867"/>
                      <a:pt x="0" y="867"/>
                    </a:cubicBezTo>
                    <a:cubicBezTo>
                      <a:pt x="0" y="578"/>
                      <a:pt x="0" y="289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1" name=""/>
              <p:cNvSpPr/>
              <p:nvPr/>
            </p:nvSpPr>
            <p:spPr>
              <a:xfrm>
                <a:off x="5452200" y="2548080"/>
                <a:ext cx="150120" cy="273960"/>
              </a:xfrm>
              <a:custGeom>
                <a:avLst/>
                <a:gdLst/>
                <a:ahLst/>
                <a:rect l="l" t="t" r="r" b="b"/>
                <a:pathLst>
                  <a:path w="420" h="764">
                    <a:moveTo>
                      <a:pt x="264" y="256"/>
                    </a:moveTo>
                    <a:cubicBezTo>
                      <a:pt x="288" y="256"/>
                      <a:pt x="312" y="256"/>
                      <a:pt x="336" y="256"/>
                    </a:cubicBezTo>
                    <a:cubicBezTo>
                      <a:pt x="353" y="256"/>
                      <a:pt x="363" y="256"/>
                      <a:pt x="363" y="239"/>
                    </a:cubicBezTo>
                    <a:cubicBezTo>
                      <a:pt x="363" y="230"/>
                      <a:pt x="353" y="230"/>
                      <a:pt x="339" y="230"/>
                    </a:cubicBezTo>
                    <a:cubicBezTo>
                      <a:pt x="315" y="230"/>
                      <a:pt x="292" y="230"/>
                      <a:pt x="269" y="230"/>
                    </a:cubicBezTo>
                    <a:cubicBezTo>
                      <a:pt x="275" y="198"/>
                      <a:pt x="280" y="166"/>
                      <a:pt x="286" y="134"/>
                    </a:cubicBezTo>
                    <a:cubicBezTo>
                      <a:pt x="291" y="117"/>
                      <a:pt x="303" y="57"/>
                      <a:pt x="307" y="48"/>
                    </a:cubicBezTo>
                    <a:cubicBezTo>
                      <a:pt x="315" y="31"/>
                      <a:pt x="329" y="19"/>
                      <a:pt x="346" y="19"/>
                    </a:cubicBezTo>
                    <a:cubicBezTo>
                      <a:pt x="351" y="19"/>
                      <a:pt x="372" y="19"/>
                      <a:pt x="389" y="33"/>
                    </a:cubicBezTo>
                    <a:cubicBezTo>
                      <a:pt x="351" y="38"/>
                      <a:pt x="343" y="67"/>
                      <a:pt x="343" y="79"/>
                    </a:cubicBezTo>
                    <a:cubicBezTo>
                      <a:pt x="343" y="98"/>
                      <a:pt x="358" y="110"/>
                      <a:pt x="375" y="110"/>
                    </a:cubicBezTo>
                    <a:cubicBezTo>
                      <a:pt x="396" y="110"/>
                      <a:pt x="420" y="91"/>
                      <a:pt x="420" y="60"/>
                    </a:cubicBezTo>
                    <a:cubicBezTo>
                      <a:pt x="420" y="19"/>
                      <a:pt x="382" y="0"/>
                      <a:pt x="346" y="0"/>
                    </a:cubicBezTo>
                    <a:cubicBezTo>
                      <a:pt x="317" y="0"/>
                      <a:pt x="264" y="17"/>
                      <a:pt x="240" y="98"/>
                    </a:cubicBezTo>
                    <a:cubicBezTo>
                      <a:pt x="235" y="117"/>
                      <a:pt x="233" y="124"/>
                      <a:pt x="211" y="230"/>
                    </a:cubicBezTo>
                    <a:cubicBezTo>
                      <a:pt x="192" y="230"/>
                      <a:pt x="173" y="230"/>
                      <a:pt x="154" y="230"/>
                    </a:cubicBezTo>
                    <a:cubicBezTo>
                      <a:pt x="137" y="230"/>
                      <a:pt x="128" y="230"/>
                      <a:pt x="128" y="246"/>
                    </a:cubicBezTo>
                    <a:cubicBezTo>
                      <a:pt x="128" y="256"/>
                      <a:pt x="137" y="256"/>
                      <a:pt x="151" y="256"/>
                    </a:cubicBezTo>
                    <a:cubicBezTo>
                      <a:pt x="170" y="256"/>
                      <a:pt x="188" y="256"/>
                      <a:pt x="207" y="256"/>
                    </a:cubicBezTo>
                    <a:cubicBezTo>
                      <a:pt x="186" y="367"/>
                      <a:pt x="165" y="478"/>
                      <a:pt x="144" y="589"/>
                    </a:cubicBezTo>
                    <a:cubicBezTo>
                      <a:pt x="130" y="670"/>
                      <a:pt x="116" y="747"/>
                      <a:pt x="70" y="747"/>
                    </a:cubicBezTo>
                    <a:cubicBezTo>
                      <a:pt x="68" y="747"/>
                      <a:pt x="46" y="747"/>
                      <a:pt x="32" y="730"/>
                    </a:cubicBezTo>
                    <a:cubicBezTo>
                      <a:pt x="70" y="728"/>
                      <a:pt x="77" y="699"/>
                      <a:pt x="77" y="685"/>
                    </a:cubicBezTo>
                    <a:cubicBezTo>
                      <a:pt x="77" y="666"/>
                      <a:pt x="63" y="656"/>
                      <a:pt x="46" y="656"/>
                    </a:cubicBezTo>
                    <a:cubicBezTo>
                      <a:pt x="24" y="656"/>
                      <a:pt x="0" y="675"/>
                      <a:pt x="0" y="706"/>
                    </a:cubicBezTo>
                    <a:cubicBezTo>
                      <a:pt x="0" y="745"/>
                      <a:pt x="36" y="764"/>
                      <a:pt x="70" y="764"/>
                    </a:cubicBezTo>
                    <a:cubicBezTo>
                      <a:pt x="118" y="764"/>
                      <a:pt x="151" y="716"/>
                      <a:pt x="166" y="682"/>
                    </a:cubicBezTo>
                    <a:cubicBezTo>
                      <a:pt x="192" y="630"/>
                      <a:pt x="211" y="529"/>
                      <a:pt x="214" y="522"/>
                    </a:cubicBezTo>
                    <a:cubicBezTo>
                      <a:pt x="231" y="433"/>
                      <a:pt x="247" y="345"/>
                      <a:pt x="264" y="25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2" name=""/>
              <p:cNvSpPr/>
              <p:nvPr/>
            </p:nvSpPr>
            <p:spPr>
              <a:xfrm>
                <a:off x="5647320" y="2535120"/>
                <a:ext cx="69120" cy="300600"/>
              </a:xfrm>
              <a:custGeom>
                <a:avLst/>
                <a:gdLst/>
                <a:ahLst/>
                <a:rect l="l" t="t" r="r" b="b"/>
                <a:pathLst>
                  <a:path w="195" h="838">
                    <a:moveTo>
                      <a:pt x="195" y="828"/>
                    </a:moveTo>
                    <a:cubicBezTo>
                      <a:pt x="195" y="826"/>
                      <a:pt x="195" y="826"/>
                      <a:pt x="180" y="812"/>
                    </a:cubicBezTo>
                    <a:cubicBezTo>
                      <a:pt x="75" y="706"/>
                      <a:pt x="48" y="546"/>
                      <a:pt x="48" y="419"/>
                    </a:cubicBezTo>
                    <a:cubicBezTo>
                      <a:pt x="48" y="273"/>
                      <a:pt x="80" y="127"/>
                      <a:pt x="183" y="21"/>
                    </a:cubicBezTo>
                    <a:cubicBezTo>
                      <a:pt x="195" y="12"/>
                      <a:pt x="195" y="10"/>
                      <a:pt x="195" y="7"/>
                    </a:cubicBezTo>
                    <a:cubicBezTo>
                      <a:pt x="195" y="2"/>
                      <a:pt x="192" y="0"/>
                      <a:pt x="188" y="0"/>
                    </a:cubicBezTo>
                    <a:cubicBezTo>
                      <a:pt x="178" y="0"/>
                      <a:pt x="101" y="55"/>
                      <a:pt x="53" y="163"/>
                    </a:cubicBezTo>
                    <a:cubicBezTo>
                      <a:pt x="10" y="256"/>
                      <a:pt x="0" y="347"/>
                      <a:pt x="0" y="419"/>
                    </a:cubicBezTo>
                    <a:cubicBezTo>
                      <a:pt x="0" y="484"/>
                      <a:pt x="8" y="587"/>
                      <a:pt x="56" y="680"/>
                    </a:cubicBezTo>
                    <a:cubicBezTo>
                      <a:pt x="106" y="783"/>
                      <a:pt x="178" y="838"/>
                      <a:pt x="188" y="838"/>
                    </a:cubicBezTo>
                    <a:cubicBezTo>
                      <a:pt x="192" y="838"/>
                      <a:pt x="195" y="836"/>
                      <a:pt x="195" y="82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3" name=""/>
              <p:cNvSpPr/>
              <p:nvPr/>
            </p:nvSpPr>
            <p:spPr>
              <a:xfrm>
                <a:off x="5744160" y="2628360"/>
                <a:ext cx="149400" cy="135000"/>
              </a:xfrm>
              <a:custGeom>
                <a:avLst/>
                <a:gdLst/>
                <a:ahLst/>
                <a:rect l="l" t="t" r="r" b="b"/>
                <a:pathLst>
                  <a:path w="418" h="378">
                    <a:moveTo>
                      <a:pt x="257" y="117"/>
                    </a:moveTo>
                    <a:cubicBezTo>
                      <a:pt x="262" y="95"/>
                      <a:pt x="281" y="16"/>
                      <a:pt x="338" y="16"/>
                    </a:cubicBezTo>
                    <a:cubicBezTo>
                      <a:pt x="343" y="16"/>
                      <a:pt x="365" y="16"/>
                      <a:pt x="382" y="28"/>
                    </a:cubicBezTo>
                    <a:cubicBezTo>
                      <a:pt x="358" y="33"/>
                      <a:pt x="341" y="52"/>
                      <a:pt x="341" y="74"/>
                    </a:cubicBezTo>
                    <a:cubicBezTo>
                      <a:pt x="341" y="86"/>
                      <a:pt x="350" y="103"/>
                      <a:pt x="374" y="103"/>
                    </a:cubicBezTo>
                    <a:cubicBezTo>
                      <a:pt x="391" y="103"/>
                      <a:pt x="418" y="88"/>
                      <a:pt x="418" y="55"/>
                    </a:cubicBezTo>
                    <a:cubicBezTo>
                      <a:pt x="418" y="9"/>
                      <a:pt x="370" y="0"/>
                      <a:pt x="341" y="0"/>
                    </a:cubicBezTo>
                    <a:cubicBezTo>
                      <a:pt x="290" y="0"/>
                      <a:pt x="262" y="43"/>
                      <a:pt x="252" y="62"/>
                    </a:cubicBezTo>
                    <a:cubicBezTo>
                      <a:pt x="230" y="7"/>
                      <a:pt x="185" y="0"/>
                      <a:pt x="161" y="0"/>
                    </a:cubicBezTo>
                    <a:cubicBezTo>
                      <a:pt x="72" y="0"/>
                      <a:pt x="24" y="107"/>
                      <a:pt x="24" y="129"/>
                    </a:cubicBezTo>
                    <a:cubicBezTo>
                      <a:pt x="24" y="136"/>
                      <a:pt x="34" y="136"/>
                      <a:pt x="36" y="136"/>
                    </a:cubicBezTo>
                    <a:cubicBezTo>
                      <a:pt x="41" y="136"/>
                      <a:pt x="46" y="134"/>
                      <a:pt x="46" y="126"/>
                    </a:cubicBezTo>
                    <a:cubicBezTo>
                      <a:pt x="74" y="38"/>
                      <a:pt x="130" y="16"/>
                      <a:pt x="158" y="16"/>
                    </a:cubicBezTo>
                    <a:cubicBezTo>
                      <a:pt x="175" y="16"/>
                      <a:pt x="204" y="23"/>
                      <a:pt x="204" y="74"/>
                    </a:cubicBezTo>
                    <a:cubicBezTo>
                      <a:pt x="204" y="100"/>
                      <a:pt x="190" y="155"/>
                      <a:pt x="158" y="273"/>
                    </a:cubicBezTo>
                    <a:cubicBezTo>
                      <a:pt x="146" y="325"/>
                      <a:pt x="115" y="361"/>
                      <a:pt x="79" y="361"/>
                    </a:cubicBezTo>
                    <a:cubicBezTo>
                      <a:pt x="74" y="361"/>
                      <a:pt x="55" y="361"/>
                      <a:pt x="36" y="349"/>
                    </a:cubicBezTo>
                    <a:cubicBezTo>
                      <a:pt x="58" y="344"/>
                      <a:pt x="77" y="328"/>
                      <a:pt x="77" y="304"/>
                    </a:cubicBezTo>
                    <a:cubicBezTo>
                      <a:pt x="77" y="282"/>
                      <a:pt x="58" y="275"/>
                      <a:pt x="46" y="275"/>
                    </a:cubicBezTo>
                    <a:cubicBezTo>
                      <a:pt x="19" y="275"/>
                      <a:pt x="0" y="296"/>
                      <a:pt x="0" y="323"/>
                    </a:cubicBezTo>
                    <a:cubicBezTo>
                      <a:pt x="0" y="361"/>
                      <a:pt x="41" y="378"/>
                      <a:pt x="79" y="378"/>
                    </a:cubicBezTo>
                    <a:cubicBezTo>
                      <a:pt x="134" y="378"/>
                      <a:pt x="163" y="320"/>
                      <a:pt x="166" y="316"/>
                    </a:cubicBezTo>
                    <a:cubicBezTo>
                      <a:pt x="178" y="347"/>
                      <a:pt x="206" y="378"/>
                      <a:pt x="257" y="378"/>
                    </a:cubicBezTo>
                    <a:cubicBezTo>
                      <a:pt x="346" y="378"/>
                      <a:pt x="394" y="270"/>
                      <a:pt x="394" y="249"/>
                    </a:cubicBezTo>
                    <a:cubicBezTo>
                      <a:pt x="394" y="241"/>
                      <a:pt x="384" y="241"/>
                      <a:pt x="382" y="241"/>
                    </a:cubicBezTo>
                    <a:cubicBezTo>
                      <a:pt x="374" y="241"/>
                      <a:pt x="374" y="244"/>
                      <a:pt x="372" y="251"/>
                    </a:cubicBezTo>
                    <a:cubicBezTo>
                      <a:pt x="343" y="340"/>
                      <a:pt x="286" y="361"/>
                      <a:pt x="259" y="361"/>
                    </a:cubicBezTo>
                    <a:cubicBezTo>
                      <a:pt x="226" y="361"/>
                      <a:pt x="214" y="332"/>
                      <a:pt x="214" y="304"/>
                    </a:cubicBezTo>
                    <a:cubicBezTo>
                      <a:pt x="214" y="287"/>
                      <a:pt x="218" y="268"/>
                      <a:pt x="228" y="232"/>
                    </a:cubicBezTo>
                    <a:cubicBezTo>
                      <a:pt x="238" y="193"/>
                      <a:pt x="247" y="155"/>
                      <a:pt x="257" y="1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4" name=""/>
              <p:cNvSpPr/>
              <p:nvPr/>
            </p:nvSpPr>
            <p:spPr>
              <a:xfrm>
                <a:off x="5925600" y="2535120"/>
                <a:ext cx="69840" cy="300600"/>
              </a:xfrm>
              <a:custGeom>
                <a:avLst/>
                <a:gdLst/>
                <a:ahLst/>
                <a:rect l="l" t="t" r="r" b="b"/>
                <a:pathLst>
                  <a:path w="197" h="838">
                    <a:moveTo>
                      <a:pt x="197" y="419"/>
                    </a:moveTo>
                    <a:cubicBezTo>
                      <a:pt x="197" y="354"/>
                      <a:pt x="187" y="251"/>
                      <a:pt x="139" y="158"/>
                    </a:cubicBezTo>
                    <a:cubicBezTo>
                      <a:pt x="89" y="53"/>
                      <a:pt x="17" y="0"/>
                      <a:pt x="9" y="0"/>
                    </a:cubicBezTo>
                    <a:cubicBezTo>
                      <a:pt x="5" y="0"/>
                      <a:pt x="0" y="2"/>
                      <a:pt x="0" y="7"/>
                    </a:cubicBezTo>
                    <a:cubicBezTo>
                      <a:pt x="0" y="10"/>
                      <a:pt x="0" y="12"/>
                      <a:pt x="17" y="26"/>
                    </a:cubicBezTo>
                    <a:cubicBezTo>
                      <a:pt x="98" y="110"/>
                      <a:pt x="146" y="244"/>
                      <a:pt x="146" y="419"/>
                    </a:cubicBezTo>
                    <a:cubicBezTo>
                      <a:pt x="146" y="563"/>
                      <a:pt x="115" y="709"/>
                      <a:pt x="12" y="816"/>
                    </a:cubicBezTo>
                    <a:cubicBezTo>
                      <a:pt x="0" y="826"/>
                      <a:pt x="0" y="826"/>
                      <a:pt x="0" y="828"/>
                    </a:cubicBezTo>
                    <a:cubicBezTo>
                      <a:pt x="0" y="836"/>
                      <a:pt x="5" y="838"/>
                      <a:pt x="9" y="838"/>
                    </a:cubicBezTo>
                    <a:cubicBezTo>
                      <a:pt x="17" y="838"/>
                      <a:pt x="93" y="781"/>
                      <a:pt x="144" y="675"/>
                    </a:cubicBezTo>
                    <a:cubicBezTo>
                      <a:pt x="185" y="582"/>
                      <a:pt x="197" y="488"/>
                      <a:pt x="197" y="4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5" name=""/>
              <p:cNvSpPr/>
              <p:nvPr/>
            </p:nvSpPr>
            <p:spPr>
              <a:xfrm>
                <a:off x="6127560" y="2650680"/>
                <a:ext cx="200880" cy="69480"/>
              </a:xfrm>
              <a:custGeom>
                <a:avLst/>
                <a:gdLst/>
                <a:ahLst/>
                <a:rect l="l" t="t" r="r" b="b"/>
                <a:pathLst>
                  <a:path w="561" h="196">
                    <a:moveTo>
                      <a:pt x="533" y="33"/>
                    </a:moveTo>
                    <a:cubicBezTo>
                      <a:pt x="545" y="33"/>
                      <a:pt x="561" y="33"/>
                      <a:pt x="561" y="17"/>
                    </a:cubicBezTo>
                    <a:cubicBezTo>
                      <a:pt x="561" y="0"/>
                      <a:pt x="545" y="0"/>
                      <a:pt x="533" y="0"/>
                    </a:cubicBezTo>
                    <a:cubicBezTo>
                      <a:pt x="365" y="0"/>
                      <a:pt x="197" y="0"/>
                      <a:pt x="29" y="0"/>
                    </a:cubicBezTo>
                    <a:cubicBezTo>
                      <a:pt x="17" y="0"/>
                      <a:pt x="0" y="0"/>
                      <a:pt x="0" y="17"/>
                    </a:cubicBezTo>
                    <a:cubicBezTo>
                      <a:pt x="0" y="33"/>
                      <a:pt x="17" y="33"/>
                      <a:pt x="29" y="33"/>
                    </a:cubicBezTo>
                    <a:cubicBezTo>
                      <a:pt x="197" y="33"/>
                      <a:pt x="365" y="33"/>
                      <a:pt x="533" y="33"/>
                    </a:cubicBezTo>
                    <a:moveTo>
                      <a:pt x="533" y="196"/>
                    </a:moveTo>
                    <a:cubicBezTo>
                      <a:pt x="545" y="196"/>
                      <a:pt x="561" y="196"/>
                      <a:pt x="561" y="179"/>
                    </a:cubicBezTo>
                    <a:cubicBezTo>
                      <a:pt x="561" y="163"/>
                      <a:pt x="545" y="163"/>
                      <a:pt x="533" y="163"/>
                    </a:cubicBezTo>
                    <a:cubicBezTo>
                      <a:pt x="365" y="163"/>
                      <a:pt x="197" y="163"/>
                      <a:pt x="29" y="163"/>
                    </a:cubicBezTo>
                    <a:cubicBezTo>
                      <a:pt x="17" y="163"/>
                      <a:pt x="0" y="163"/>
                      <a:pt x="0" y="179"/>
                    </a:cubicBezTo>
                    <a:cubicBezTo>
                      <a:pt x="0" y="196"/>
                      <a:pt x="17" y="196"/>
                      <a:pt x="29" y="196"/>
                    </a:cubicBezTo>
                    <a:cubicBezTo>
                      <a:pt x="197" y="196"/>
                      <a:pt x="365" y="196"/>
                      <a:pt x="533" y="1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6" name=""/>
              <p:cNvSpPr/>
              <p:nvPr/>
            </p:nvSpPr>
            <p:spPr>
              <a:xfrm>
                <a:off x="6442920" y="2554920"/>
                <a:ext cx="230400" cy="204840"/>
              </a:xfrm>
              <a:custGeom>
                <a:avLst/>
                <a:gdLst/>
                <a:ahLst/>
                <a:rect l="l" t="t" r="r" b="b"/>
                <a:pathLst>
                  <a:path w="643" h="572">
                    <a:moveTo>
                      <a:pt x="100" y="508"/>
                    </a:moveTo>
                    <a:cubicBezTo>
                      <a:pt x="91" y="541"/>
                      <a:pt x="91" y="548"/>
                      <a:pt x="24" y="548"/>
                    </a:cubicBezTo>
                    <a:cubicBezTo>
                      <a:pt x="9" y="548"/>
                      <a:pt x="0" y="548"/>
                      <a:pt x="0" y="563"/>
                    </a:cubicBezTo>
                    <a:cubicBezTo>
                      <a:pt x="0" y="572"/>
                      <a:pt x="7" y="572"/>
                      <a:pt x="24" y="572"/>
                    </a:cubicBezTo>
                    <a:cubicBezTo>
                      <a:pt x="116" y="572"/>
                      <a:pt x="209" y="572"/>
                      <a:pt x="302" y="572"/>
                    </a:cubicBezTo>
                    <a:cubicBezTo>
                      <a:pt x="477" y="572"/>
                      <a:pt x="643" y="397"/>
                      <a:pt x="643" y="213"/>
                    </a:cubicBezTo>
                    <a:cubicBezTo>
                      <a:pt x="643" y="93"/>
                      <a:pt x="573" y="0"/>
                      <a:pt x="446" y="0"/>
                    </a:cubicBezTo>
                    <a:cubicBezTo>
                      <a:pt x="352" y="0"/>
                      <a:pt x="257" y="0"/>
                      <a:pt x="163" y="0"/>
                    </a:cubicBezTo>
                    <a:cubicBezTo>
                      <a:pt x="146" y="0"/>
                      <a:pt x="136" y="0"/>
                      <a:pt x="136" y="17"/>
                    </a:cubicBezTo>
                    <a:cubicBezTo>
                      <a:pt x="136" y="26"/>
                      <a:pt x="146" y="26"/>
                      <a:pt x="163" y="26"/>
                    </a:cubicBezTo>
                    <a:cubicBezTo>
                      <a:pt x="172" y="26"/>
                      <a:pt x="187" y="26"/>
                      <a:pt x="199" y="29"/>
                    </a:cubicBezTo>
                    <a:cubicBezTo>
                      <a:pt x="211" y="29"/>
                      <a:pt x="216" y="31"/>
                      <a:pt x="216" y="41"/>
                    </a:cubicBezTo>
                    <a:cubicBezTo>
                      <a:pt x="216" y="46"/>
                      <a:pt x="216" y="48"/>
                      <a:pt x="213" y="57"/>
                    </a:cubicBezTo>
                    <a:cubicBezTo>
                      <a:pt x="176" y="208"/>
                      <a:pt x="138" y="358"/>
                      <a:pt x="100" y="508"/>
                    </a:cubicBezTo>
                    <a:moveTo>
                      <a:pt x="283" y="57"/>
                    </a:moveTo>
                    <a:cubicBezTo>
                      <a:pt x="290" y="29"/>
                      <a:pt x="292" y="26"/>
                      <a:pt x="328" y="26"/>
                    </a:cubicBezTo>
                    <a:cubicBezTo>
                      <a:pt x="358" y="26"/>
                      <a:pt x="387" y="26"/>
                      <a:pt x="417" y="26"/>
                    </a:cubicBezTo>
                    <a:cubicBezTo>
                      <a:pt x="501" y="26"/>
                      <a:pt x="571" y="72"/>
                      <a:pt x="571" y="182"/>
                    </a:cubicBezTo>
                    <a:cubicBezTo>
                      <a:pt x="571" y="223"/>
                      <a:pt x="554" y="359"/>
                      <a:pt x="482" y="453"/>
                    </a:cubicBezTo>
                    <a:cubicBezTo>
                      <a:pt x="458" y="484"/>
                      <a:pt x="391" y="548"/>
                      <a:pt x="288" y="548"/>
                    </a:cubicBezTo>
                    <a:cubicBezTo>
                      <a:pt x="256" y="548"/>
                      <a:pt x="224" y="548"/>
                      <a:pt x="192" y="548"/>
                    </a:cubicBezTo>
                    <a:cubicBezTo>
                      <a:pt x="180" y="548"/>
                      <a:pt x="180" y="548"/>
                      <a:pt x="172" y="546"/>
                    </a:cubicBezTo>
                    <a:cubicBezTo>
                      <a:pt x="165" y="546"/>
                      <a:pt x="163" y="546"/>
                      <a:pt x="163" y="539"/>
                    </a:cubicBezTo>
                    <a:cubicBezTo>
                      <a:pt x="163" y="536"/>
                      <a:pt x="163" y="534"/>
                      <a:pt x="168" y="520"/>
                    </a:cubicBezTo>
                    <a:cubicBezTo>
                      <a:pt x="206" y="366"/>
                      <a:pt x="244" y="212"/>
                      <a:pt x="283" y="5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7" name=""/>
              <p:cNvSpPr/>
              <p:nvPr/>
            </p:nvSpPr>
            <p:spPr>
              <a:xfrm>
                <a:off x="6699240" y="2493720"/>
                <a:ext cx="157680" cy="141840"/>
              </a:xfrm>
              <a:custGeom>
                <a:avLst/>
                <a:gdLst/>
                <a:ahLst/>
                <a:rect l="l" t="t" r="r" b="b"/>
                <a:pathLst>
                  <a:path w="441" h="397">
                    <a:moveTo>
                      <a:pt x="262" y="41"/>
                    </a:moveTo>
                    <a:cubicBezTo>
                      <a:pt x="266" y="24"/>
                      <a:pt x="266" y="24"/>
                      <a:pt x="281" y="22"/>
                    </a:cubicBezTo>
                    <a:cubicBezTo>
                      <a:pt x="283" y="22"/>
                      <a:pt x="305" y="22"/>
                      <a:pt x="314" y="22"/>
                    </a:cubicBezTo>
                    <a:cubicBezTo>
                      <a:pt x="350" y="22"/>
                      <a:pt x="367" y="22"/>
                      <a:pt x="382" y="26"/>
                    </a:cubicBezTo>
                    <a:cubicBezTo>
                      <a:pt x="408" y="34"/>
                      <a:pt x="410" y="50"/>
                      <a:pt x="410" y="72"/>
                    </a:cubicBezTo>
                    <a:cubicBezTo>
                      <a:pt x="410" y="81"/>
                      <a:pt x="410" y="89"/>
                      <a:pt x="405" y="120"/>
                    </a:cubicBezTo>
                    <a:cubicBezTo>
                      <a:pt x="405" y="122"/>
                      <a:pt x="404" y="125"/>
                      <a:pt x="403" y="127"/>
                    </a:cubicBezTo>
                    <a:cubicBezTo>
                      <a:pt x="403" y="132"/>
                      <a:pt x="408" y="134"/>
                      <a:pt x="415" y="134"/>
                    </a:cubicBezTo>
                    <a:cubicBezTo>
                      <a:pt x="422" y="134"/>
                      <a:pt x="425" y="129"/>
                      <a:pt x="425" y="120"/>
                    </a:cubicBezTo>
                    <a:cubicBezTo>
                      <a:pt x="430" y="82"/>
                      <a:pt x="436" y="45"/>
                      <a:pt x="441" y="7"/>
                    </a:cubicBezTo>
                    <a:cubicBezTo>
                      <a:pt x="441" y="0"/>
                      <a:pt x="434" y="0"/>
                      <a:pt x="422" y="0"/>
                    </a:cubicBezTo>
                    <a:cubicBezTo>
                      <a:pt x="302" y="0"/>
                      <a:pt x="181" y="0"/>
                      <a:pt x="60" y="0"/>
                    </a:cubicBezTo>
                    <a:cubicBezTo>
                      <a:pt x="46" y="0"/>
                      <a:pt x="46" y="0"/>
                      <a:pt x="41" y="12"/>
                    </a:cubicBezTo>
                    <a:cubicBezTo>
                      <a:pt x="28" y="47"/>
                      <a:pt x="15" y="82"/>
                      <a:pt x="3" y="117"/>
                    </a:cubicBezTo>
                    <a:cubicBezTo>
                      <a:pt x="3" y="120"/>
                      <a:pt x="0" y="125"/>
                      <a:pt x="0" y="127"/>
                    </a:cubicBezTo>
                    <a:cubicBezTo>
                      <a:pt x="0" y="129"/>
                      <a:pt x="3" y="134"/>
                      <a:pt x="10" y="134"/>
                    </a:cubicBezTo>
                    <a:cubicBezTo>
                      <a:pt x="19" y="134"/>
                      <a:pt x="19" y="132"/>
                      <a:pt x="24" y="122"/>
                    </a:cubicBezTo>
                    <a:cubicBezTo>
                      <a:pt x="58" y="26"/>
                      <a:pt x="77" y="22"/>
                      <a:pt x="166" y="22"/>
                    </a:cubicBezTo>
                    <a:cubicBezTo>
                      <a:pt x="174" y="22"/>
                      <a:pt x="183" y="22"/>
                      <a:pt x="192" y="22"/>
                    </a:cubicBezTo>
                    <a:cubicBezTo>
                      <a:pt x="209" y="22"/>
                      <a:pt x="209" y="22"/>
                      <a:pt x="209" y="26"/>
                    </a:cubicBezTo>
                    <a:cubicBezTo>
                      <a:pt x="209" y="29"/>
                      <a:pt x="209" y="31"/>
                      <a:pt x="206" y="38"/>
                    </a:cubicBezTo>
                    <a:cubicBezTo>
                      <a:pt x="181" y="141"/>
                      <a:pt x="155" y="244"/>
                      <a:pt x="130" y="347"/>
                    </a:cubicBezTo>
                    <a:cubicBezTo>
                      <a:pt x="125" y="369"/>
                      <a:pt x="122" y="376"/>
                      <a:pt x="60" y="376"/>
                    </a:cubicBezTo>
                    <a:cubicBezTo>
                      <a:pt x="38" y="376"/>
                      <a:pt x="34" y="376"/>
                      <a:pt x="34" y="388"/>
                    </a:cubicBezTo>
                    <a:cubicBezTo>
                      <a:pt x="34" y="390"/>
                      <a:pt x="34" y="397"/>
                      <a:pt x="43" y="397"/>
                    </a:cubicBezTo>
                    <a:cubicBezTo>
                      <a:pt x="60" y="397"/>
                      <a:pt x="77" y="395"/>
                      <a:pt x="94" y="395"/>
                    </a:cubicBezTo>
                    <a:cubicBezTo>
                      <a:pt x="110" y="395"/>
                      <a:pt x="128" y="395"/>
                      <a:pt x="144" y="395"/>
                    </a:cubicBezTo>
                    <a:cubicBezTo>
                      <a:pt x="160" y="395"/>
                      <a:pt x="182" y="395"/>
                      <a:pt x="199" y="395"/>
                    </a:cubicBezTo>
                    <a:cubicBezTo>
                      <a:pt x="214" y="395"/>
                      <a:pt x="233" y="397"/>
                      <a:pt x="247" y="397"/>
                    </a:cubicBezTo>
                    <a:cubicBezTo>
                      <a:pt x="252" y="397"/>
                      <a:pt x="262" y="397"/>
                      <a:pt x="262" y="383"/>
                    </a:cubicBezTo>
                    <a:cubicBezTo>
                      <a:pt x="262" y="376"/>
                      <a:pt x="254" y="376"/>
                      <a:pt x="238" y="376"/>
                    </a:cubicBezTo>
                    <a:cubicBezTo>
                      <a:pt x="226" y="376"/>
                      <a:pt x="214" y="376"/>
                      <a:pt x="204" y="374"/>
                    </a:cubicBezTo>
                    <a:cubicBezTo>
                      <a:pt x="182" y="374"/>
                      <a:pt x="182" y="371"/>
                      <a:pt x="182" y="364"/>
                    </a:cubicBezTo>
                    <a:cubicBezTo>
                      <a:pt x="182" y="359"/>
                      <a:pt x="182" y="359"/>
                      <a:pt x="185" y="350"/>
                    </a:cubicBezTo>
                    <a:cubicBezTo>
                      <a:pt x="210" y="247"/>
                      <a:pt x="236" y="144"/>
                      <a:pt x="262" y="4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8" name=""/>
              <p:cNvSpPr/>
              <p:nvPr/>
            </p:nvSpPr>
            <p:spPr>
              <a:xfrm>
                <a:off x="6890040" y="2628360"/>
                <a:ext cx="150120" cy="135000"/>
              </a:xfrm>
              <a:custGeom>
                <a:avLst/>
                <a:gdLst/>
                <a:ahLst/>
                <a:rect l="l" t="t" r="r" b="b"/>
                <a:pathLst>
                  <a:path w="420" h="378">
                    <a:moveTo>
                      <a:pt x="257" y="117"/>
                    </a:moveTo>
                    <a:cubicBezTo>
                      <a:pt x="262" y="95"/>
                      <a:pt x="281" y="16"/>
                      <a:pt x="341" y="16"/>
                    </a:cubicBezTo>
                    <a:cubicBezTo>
                      <a:pt x="346" y="16"/>
                      <a:pt x="365" y="16"/>
                      <a:pt x="384" y="28"/>
                    </a:cubicBezTo>
                    <a:cubicBezTo>
                      <a:pt x="360" y="33"/>
                      <a:pt x="343" y="52"/>
                      <a:pt x="343" y="74"/>
                    </a:cubicBezTo>
                    <a:cubicBezTo>
                      <a:pt x="343" y="86"/>
                      <a:pt x="353" y="103"/>
                      <a:pt x="374" y="103"/>
                    </a:cubicBezTo>
                    <a:cubicBezTo>
                      <a:pt x="394" y="103"/>
                      <a:pt x="420" y="88"/>
                      <a:pt x="420" y="55"/>
                    </a:cubicBezTo>
                    <a:cubicBezTo>
                      <a:pt x="420" y="9"/>
                      <a:pt x="370" y="0"/>
                      <a:pt x="341" y="0"/>
                    </a:cubicBezTo>
                    <a:cubicBezTo>
                      <a:pt x="293" y="0"/>
                      <a:pt x="264" y="43"/>
                      <a:pt x="252" y="62"/>
                    </a:cubicBezTo>
                    <a:cubicBezTo>
                      <a:pt x="233" y="7"/>
                      <a:pt x="187" y="0"/>
                      <a:pt x="163" y="0"/>
                    </a:cubicBezTo>
                    <a:cubicBezTo>
                      <a:pt x="75" y="0"/>
                      <a:pt x="27" y="107"/>
                      <a:pt x="27" y="129"/>
                    </a:cubicBezTo>
                    <a:cubicBezTo>
                      <a:pt x="27" y="136"/>
                      <a:pt x="34" y="136"/>
                      <a:pt x="36" y="136"/>
                    </a:cubicBezTo>
                    <a:cubicBezTo>
                      <a:pt x="43" y="136"/>
                      <a:pt x="46" y="134"/>
                      <a:pt x="48" y="126"/>
                    </a:cubicBezTo>
                    <a:cubicBezTo>
                      <a:pt x="77" y="38"/>
                      <a:pt x="132" y="16"/>
                      <a:pt x="161" y="16"/>
                    </a:cubicBezTo>
                    <a:cubicBezTo>
                      <a:pt x="175" y="16"/>
                      <a:pt x="207" y="23"/>
                      <a:pt x="207" y="74"/>
                    </a:cubicBezTo>
                    <a:cubicBezTo>
                      <a:pt x="207" y="100"/>
                      <a:pt x="192" y="155"/>
                      <a:pt x="161" y="273"/>
                    </a:cubicBezTo>
                    <a:cubicBezTo>
                      <a:pt x="147" y="325"/>
                      <a:pt x="118" y="361"/>
                      <a:pt x="79" y="361"/>
                    </a:cubicBezTo>
                    <a:cubicBezTo>
                      <a:pt x="75" y="361"/>
                      <a:pt x="55" y="361"/>
                      <a:pt x="39" y="349"/>
                    </a:cubicBezTo>
                    <a:cubicBezTo>
                      <a:pt x="60" y="344"/>
                      <a:pt x="77" y="328"/>
                      <a:pt x="77" y="304"/>
                    </a:cubicBezTo>
                    <a:cubicBezTo>
                      <a:pt x="77" y="282"/>
                      <a:pt x="60" y="275"/>
                      <a:pt x="46" y="275"/>
                    </a:cubicBezTo>
                    <a:cubicBezTo>
                      <a:pt x="22" y="275"/>
                      <a:pt x="0" y="296"/>
                      <a:pt x="0" y="323"/>
                    </a:cubicBezTo>
                    <a:cubicBezTo>
                      <a:pt x="0" y="361"/>
                      <a:pt x="43" y="378"/>
                      <a:pt x="79" y="378"/>
                    </a:cubicBezTo>
                    <a:cubicBezTo>
                      <a:pt x="135" y="378"/>
                      <a:pt x="166" y="320"/>
                      <a:pt x="168" y="316"/>
                    </a:cubicBezTo>
                    <a:cubicBezTo>
                      <a:pt x="178" y="347"/>
                      <a:pt x="209" y="378"/>
                      <a:pt x="259" y="378"/>
                    </a:cubicBezTo>
                    <a:cubicBezTo>
                      <a:pt x="346" y="378"/>
                      <a:pt x="394" y="270"/>
                      <a:pt x="394" y="249"/>
                    </a:cubicBezTo>
                    <a:cubicBezTo>
                      <a:pt x="394" y="241"/>
                      <a:pt x="386" y="241"/>
                      <a:pt x="384" y="241"/>
                    </a:cubicBezTo>
                    <a:cubicBezTo>
                      <a:pt x="377" y="241"/>
                      <a:pt x="374" y="244"/>
                      <a:pt x="372" y="251"/>
                    </a:cubicBezTo>
                    <a:cubicBezTo>
                      <a:pt x="346" y="340"/>
                      <a:pt x="288" y="361"/>
                      <a:pt x="262" y="361"/>
                    </a:cubicBezTo>
                    <a:cubicBezTo>
                      <a:pt x="228" y="361"/>
                      <a:pt x="214" y="332"/>
                      <a:pt x="214" y="304"/>
                    </a:cubicBezTo>
                    <a:cubicBezTo>
                      <a:pt x="214" y="287"/>
                      <a:pt x="219" y="268"/>
                      <a:pt x="228" y="232"/>
                    </a:cubicBezTo>
                    <a:cubicBezTo>
                      <a:pt x="238" y="193"/>
                      <a:pt x="247" y="155"/>
                      <a:pt x="257" y="1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759" name=""/>
          <p:cNvGrpSpPr/>
          <p:nvPr/>
        </p:nvGrpSpPr>
        <p:grpSpPr>
          <a:xfrm>
            <a:off x="1170360" y="3485880"/>
            <a:ext cx="3741840" cy="520920"/>
            <a:chOff x="1170360" y="3485880"/>
            <a:chExt cx="3741840" cy="520920"/>
          </a:xfrm>
        </p:grpSpPr>
        <p:grpSp>
          <p:nvGrpSpPr>
            <p:cNvPr id="760" name=""/>
            <p:cNvGrpSpPr/>
            <p:nvPr/>
          </p:nvGrpSpPr>
          <p:grpSpPr>
            <a:xfrm>
              <a:off x="1170360" y="3485880"/>
              <a:ext cx="3741840" cy="520920"/>
              <a:chOff x="1170360" y="3485880"/>
              <a:chExt cx="3741840" cy="520920"/>
            </a:xfrm>
          </p:grpSpPr>
          <p:sp>
            <p:nvSpPr>
              <p:cNvPr id="761" name=""/>
              <p:cNvSpPr/>
              <p:nvPr/>
            </p:nvSpPr>
            <p:spPr>
              <a:xfrm>
                <a:off x="1173960" y="3501360"/>
                <a:ext cx="3722760" cy="489960"/>
              </a:xfrm>
              <a:custGeom>
                <a:avLst/>
                <a:gdLst/>
                <a:ahLst/>
                <a:rect l="l" t="t" r="r" b="b"/>
                <a:pathLst>
                  <a:path w="10344" h="1364">
                    <a:moveTo>
                      <a:pt x="0" y="0"/>
                    </a:moveTo>
                    <a:cubicBezTo>
                      <a:pt x="3448" y="0"/>
                      <a:pt x="6896" y="0"/>
                      <a:pt x="10344" y="0"/>
                    </a:cubicBezTo>
                    <a:cubicBezTo>
                      <a:pt x="10344" y="455"/>
                      <a:pt x="10344" y="909"/>
                      <a:pt x="10344" y="1364"/>
                    </a:cubicBezTo>
                    <a:cubicBezTo>
                      <a:pt x="6896" y="1364"/>
                      <a:pt x="3448" y="1364"/>
                      <a:pt x="0" y="1364"/>
                    </a:cubicBezTo>
                    <a:cubicBezTo>
                      <a:pt x="0" y="909"/>
                      <a:pt x="0" y="455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2" name=""/>
              <p:cNvSpPr/>
              <p:nvPr/>
            </p:nvSpPr>
            <p:spPr>
              <a:xfrm>
                <a:off x="1170360" y="3547080"/>
                <a:ext cx="230400" cy="205920"/>
              </a:xfrm>
              <a:custGeom>
                <a:avLst/>
                <a:gdLst/>
                <a:ahLst/>
                <a:rect l="l" t="t" r="r" b="b"/>
                <a:pathLst>
                  <a:path w="643" h="575">
                    <a:moveTo>
                      <a:pt x="101" y="508"/>
                    </a:moveTo>
                    <a:cubicBezTo>
                      <a:pt x="91" y="542"/>
                      <a:pt x="91" y="549"/>
                      <a:pt x="24" y="549"/>
                    </a:cubicBezTo>
                    <a:cubicBezTo>
                      <a:pt x="10" y="549"/>
                      <a:pt x="0" y="549"/>
                      <a:pt x="0" y="563"/>
                    </a:cubicBezTo>
                    <a:cubicBezTo>
                      <a:pt x="0" y="575"/>
                      <a:pt x="7" y="575"/>
                      <a:pt x="24" y="575"/>
                    </a:cubicBezTo>
                    <a:cubicBezTo>
                      <a:pt x="117" y="575"/>
                      <a:pt x="210" y="575"/>
                      <a:pt x="302" y="575"/>
                    </a:cubicBezTo>
                    <a:cubicBezTo>
                      <a:pt x="477" y="575"/>
                      <a:pt x="643" y="398"/>
                      <a:pt x="643" y="213"/>
                    </a:cubicBezTo>
                    <a:cubicBezTo>
                      <a:pt x="643" y="94"/>
                      <a:pt x="573" y="0"/>
                      <a:pt x="446" y="0"/>
                    </a:cubicBezTo>
                    <a:cubicBezTo>
                      <a:pt x="352" y="0"/>
                      <a:pt x="258" y="0"/>
                      <a:pt x="163" y="0"/>
                    </a:cubicBezTo>
                    <a:cubicBezTo>
                      <a:pt x="146" y="0"/>
                      <a:pt x="137" y="0"/>
                      <a:pt x="137" y="17"/>
                    </a:cubicBezTo>
                    <a:cubicBezTo>
                      <a:pt x="137" y="27"/>
                      <a:pt x="144" y="27"/>
                      <a:pt x="163" y="27"/>
                    </a:cubicBezTo>
                    <a:cubicBezTo>
                      <a:pt x="173" y="27"/>
                      <a:pt x="187" y="27"/>
                      <a:pt x="199" y="29"/>
                    </a:cubicBezTo>
                    <a:cubicBezTo>
                      <a:pt x="211" y="29"/>
                      <a:pt x="216" y="34"/>
                      <a:pt x="216" y="41"/>
                    </a:cubicBezTo>
                    <a:cubicBezTo>
                      <a:pt x="216" y="46"/>
                      <a:pt x="216" y="48"/>
                      <a:pt x="214" y="58"/>
                    </a:cubicBezTo>
                    <a:cubicBezTo>
                      <a:pt x="176" y="208"/>
                      <a:pt x="138" y="358"/>
                      <a:pt x="101" y="508"/>
                    </a:cubicBezTo>
                    <a:moveTo>
                      <a:pt x="283" y="58"/>
                    </a:moveTo>
                    <a:cubicBezTo>
                      <a:pt x="290" y="29"/>
                      <a:pt x="293" y="27"/>
                      <a:pt x="329" y="27"/>
                    </a:cubicBezTo>
                    <a:cubicBezTo>
                      <a:pt x="358" y="27"/>
                      <a:pt x="388" y="27"/>
                      <a:pt x="418" y="27"/>
                    </a:cubicBezTo>
                    <a:cubicBezTo>
                      <a:pt x="501" y="27"/>
                      <a:pt x="571" y="72"/>
                      <a:pt x="571" y="182"/>
                    </a:cubicBezTo>
                    <a:cubicBezTo>
                      <a:pt x="571" y="223"/>
                      <a:pt x="554" y="362"/>
                      <a:pt x="482" y="453"/>
                    </a:cubicBezTo>
                    <a:cubicBezTo>
                      <a:pt x="458" y="484"/>
                      <a:pt x="391" y="549"/>
                      <a:pt x="288" y="549"/>
                    </a:cubicBezTo>
                    <a:cubicBezTo>
                      <a:pt x="256" y="549"/>
                      <a:pt x="224" y="549"/>
                      <a:pt x="192" y="549"/>
                    </a:cubicBezTo>
                    <a:cubicBezTo>
                      <a:pt x="180" y="549"/>
                      <a:pt x="180" y="549"/>
                      <a:pt x="173" y="547"/>
                    </a:cubicBezTo>
                    <a:cubicBezTo>
                      <a:pt x="166" y="547"/>
                      <a:pt x="163" y="547"/>
                      <a:pt x="163" y="539"/>
                    </a:cubicBezTo>
                    <a:cubicBezTo>
                      <a:pt x="163" y="537"/>
                      <a:pt x="163" y="535"/>
                      <a:pt x="168" y="520"/>
                    </a:cubicBezTo>
                    <a:cubicBezTo>
                      <a:pt x="206" y="366"/>
                      <a:pt x="245" y="212"/>
                      <a:pt x="283" y="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3" name=""/>
              <p:cNvSpPr/>
              <p:nvPr/>
            </p:nvSpPr>
            <p:spPr>
              <a:xfrm>
                <a:off x="1437120" y="3530880"/>
                <a:ext cx="84600" cy="90360"/>
              </a:xfrm>
              <a:custGeom>
                <a:avLst/>
                <a:gdLst/>
                <a:ahLst/>
                <a:rect l="l" t="t" r="r" b="b"/>
                <a:pathLst>
                  <a:path w="238" h="254">
                    <a:moveTo>
                      <a:pt x="137" y="127"/>
                    </a:moveTo>
                    <a:cubicBezTo>
                      <a:pt x="185" y="105"/>
                      <a:pt x="207" y="98"/>
                      <a:pt x="224" y="91"/>
                    </a:cubicBezTo>
                    <a:cubicBezTo>
                      <a:pt x="233" y="86"/>
                      <a:pt x="238" y="84"/>
                      <a:pt x="238" y="72"/>
                    </a:cubicBezTo>
                    <a:cubicBezTo>
                      <a:pt x="238" y="62"/>
                      <a:pt x="231" y="52"/>
                      <a:pt x="221" y="52"/>
                    </a:cubicBezTo>
                    <a:cubicBezTo>
                      <a:pt x="216" y="52"/>
                      <a:pt x="216" y="52"/>
                      <a:pt x="209" y="57"/>
                    </a:cubicBezTo>
                    <a:cubicBezTo>
                      <a:pt x="182" y="76"/>
                      <a:pt x="155" y="94"/>
                      <a:pt x="128" y="112"/>
                    </a:cubicBezTo>
                    <a:cubicBezTo>
                      <a:pt x="131" y="83"/>
                      <a:pt x="134" y="53"/>
                      <a:pt x="137" y="24"/>
                    </a:cubicBezTo>
                    <a:cubicBezTo>
                      <a:pt x="137" y="14"/>
                      <a:pt x="137" y="0"/>
                      <a:pt x="118" y="0"/>
                    </a:cubicBezTo>
                    <a:cubicBezTo>
                      <a:pt x="113" y="0"/>
                      <a:pt x="101" y="4"/>
                      <a:pt x="101" y="16"/>
                    </a:cubicBezTo>
                    <a:cubicBezTo>
                      <a:pt x="101" y="21"/>
                      <a:pt x="104" y="40"/>
                      <a:pt x="104" y="45"/>
                    </a:cubicBezTo>
                    <a:cubicBezTo>
                      <a:pt x="106" y="55"/>
                      <a:pt x="108" y="98"/>
                      <a:pt x="111" y="112"/>
                    </a:cubicBezTo>
                    <a:cubicBezTo>
                      <a:pt x="84" y="94"/>
                      <a:pt x="58" y="76"/>
                      <a:pt x="32" y="57"/>
                    </a:cubicBezTo>
                    <a:cubicBezTo>
                      <a:pt x="24" y="55"/>
                      <a:pt x="22" y="52"/>
                      <a:pt x="17" y="52"/>
                    </a:cubicBezTo>
                    <a:cubicBezTo>
                      <a:pt x="8" y="52"/>
                      <a:pt x="0" y="62"/>
                      <a:pt x="0" y="72"/>
                    </a:cubicBezTo>
                    <a:cubicBezTo>
                      <a:pt x="0" y="84"/>
                      <a:pt x="5" y="86"/>
                      <a:pt x="12" y="88"/>
                    </a:cubicBezTo>
                    <a:cubicBezTo>
                      <a:pt x="42" y="101"/>
                      <a:pt x="72" y="114"/>
                      <a:pt x="101" y="127"/>
                    </a:cubicBezTo>
                    <a:cubicBezTo>
                      <a:pt x="53" y="146"/>
                      <a:pt x="32" y="155"/>
                      <a:pt x="15" y="163"/>
                    </a:cubicBezTo>
                    <a:cubicBezTo>
                      <a:pt x="5" y="167"/>
                      <a:pt x="0" y="170"/>
                      <a:pt x="0" y="179"/>
                    </a:cubicBezTo>
                    <a:cubicBezTo>
                      <a:pt x="0" y="191"/>
                      <a:pt x="8" y="199"/>
                      <a:pt x="17" y="199"/>
                    </a:cubicBezTo>
                    <a:cubicBezTo>
                      <a:pt x="22" y="199"/>
                      <a:pt x="22" y="199"/>
                      <a:pt x="29" y="194"/>
                    </a:cubicBezTo>
                    <a:cubicBezTo>
                      <a:pt x="56" y="176"/>
                      <a:pt x="84" y="159"/>
                      <a:pt x="111" y="141"/>
                    </a:cubicBezTo>
                    <a:cubicBezTo>
                      <a:pt x="108" y="172"/>
                      <a:pt x="104" y="203"/>
                      <a:pt x="101" y="235"/>
                    </a:cubicBezTo>
                    <a:cubicBezTo>
                      <a:pt x="101" y="249"/>
                      <a:pt x="112" y="254"/>
                      <a:pt x="118" y="254"/>
                    </a:cubicBezTo>
                    <a:cubicBezTo>
                      <a:pt x="124" y="254"/>
                      <a:pt x="137" y="249"/>
                      <a:pt x="137" y="235"/>
                    </a:cubicBezTo>
                    <a:cubicBezTo>
                      <a:pt x="137" y="230"/>
                      <a:pt x="135" y="213"/>
                      <a:pt x="135" y="206"/>
                    </a:cubicBezTo>
                    <a:cubicBezTo>
                      <a:pt x="132" y="196"/>
                      <a:pt x="130" y="153"/>
                      <a:pt x="128" y="141"/>
                    </a:cubicBezTo>
                    <a:cubicBezTo>
                      <a:pt x="152" y="156"/>
                      <a:pt x="176" y="171"/>
                      <a:pt x="200" y="187"/>
                    </a:cubicBezTo>
                    <a:cubicBezTo>
                      <a:pt x="214" y="199"/>
                      <a:pt x="216" y="199"/>
                      <a:pt x="221" y="199"/>
                    </a:cubicBezTo>
                    <a:cubicBezTo>
                      <a:pt x="231" y="199"/>
                      <a:pt x="238" y="191"/>
                      <a:pt x="238" y="179"/>
                    </a:cubicBezTo>
                    <a:cubicBezTo>
                      <a:pt x="238" y="167"/>
                      <a:pt x="231" y="165"/>
                      <a:pt x="226" y="163"/>
                    </a:cubicBezTo>
                    <a:cubicBezTo>
                      <a:pt x="196" y="151"/>
                      <a:pt x="167" y="139"/>
                      <a:pt x="137" y="12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4" name=""/>
              <p:cNvSpPr/>
              <p:nvPr/>
            </p:nvSpPr>
            <p:spPr>
              <a:xfrm>
                <a:off x="1658520" y="3642840"/>
                <a:ext cx="200880" cy="69840"/>
              </a:xfrm>
              <a:custGeom>
                <a:avLst/>
                <a:gdLst/>
                <a:ahLst/>
                <a:rect l="l" t="t" r="r" b="b"/>
                <a:pathLst>
                  <a:path w="561" h="197">
                    <a:moveTo>
                      <a:pt x="532" y="34"/>
                    </a:moveTo>
                    <a:cubicBezTo>
                      <a:pt x="544" y="34"/>
                      <a:pt x="561" y="34"/>
                      <a:pt x="561" y="17"/>
                    </a:cubicBezTo>
                    <a:cubicBezTo>
                      <a:pt x="561" y="0"/>
                      <a:pt x="544" y="0"/>
                      <a:pt x="532" y="0"/>
                    </a:cubicBezTo>
                    <a:cubicBezTo>
                      <a:pt x="364" y="0"/>
                      <a:pt x="196" y="0"/>
                      <a:pt x="29" y="0"/>
                    </a:cubicBezTo>
                    <a:cubicBezTo>
                      <a:pt x="17" y="0"/>
                      <a:pt x="0" y="0"/>
                      <a:pt x="0" y="17"/>
                    </a:cubicBezTo>
                    <a:cubicBezTo>
                      <a:pt x="0" y="34"/>
                      <a:pt x="17" y="34"/>
                      <a:pt x="29" y="34"/>
                    </a:cubicBezTo>
                    <a:cubicBezTo>
                      <a:pt x="196" y="34"/>
                      <a:pt x="364" y="34"/>
                      <a:pt x="532" y="34"/>
                    </a:cubicBezTo>
                    <a:moveTo>
                      <a:pt x="532" y="197"/>
                    </a:moveTo>
                    <a:cubicBezTo>
                      <a:pt x="544" y="197"/>
                      <a:pt x="561" y="197"/>
                      <a:pt x="561" y="180"/>
                    </a:cubicBezTo>
                    <a:cubicBezTo>
                      <a:pt x="561" y="163"/>
                      <a:pt x="544" y="163"/>
                      <a:pt x="532" y="163"/>
                    </a:cubicBezTo>
                    <a:cubicBezTo>
                      <a:pt x="364" y="163"/>
                      <a:pt x="196" y="163"/>
                      <a:pt x="29" y="163"/>
                    </a:cubicBezTo>
                    <a:cubicBezTo>
                      <a:pt x="17" y="163"/>
                      <a:pt x="0" y="163"/>
                      <a:pt x="0" y="180"/>
                    </a:cubicBezTo>
                    <a:cubicBezTo>
                      <a:pt x="0" y="197"/>
                      <a:pt x="17" y="197"/>
                      <a:pt x="29" y="197"/>
                    </a:cubicBezTo>
                    <a:cubicBezTo>
                      <a:pt x="196" y="197"/>
                      <a:pt x="364" y="197"/>
                      <a:pt x="532" y="1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5" name=""/>
              <p:cNvSpPr/>
              <p:nvPr/>
            </p:nvSpPr>
            <p:spPr>
              <a:xfrm>
                <a:off x="1974600" y="3618720"/>
                <a:ext cx="136080" cy="137880"/>
              </a:xfrm>
              <a:custGeom>
                <a:avLst/>
                <a:gdLst/>
                <a:ahLst/>
                <a:rect l="l" t="t" r="r" b="b"/>
                <a:pathLst>
                  <a:path w="381" h="386">
                    <a:moveTo>
                      <a:pt x="247" y="312"/>
                    </a:moveTo>
                    <a:cubicBezTo>
                      <a:pt x="249" y="345"/>
                      <a:pt x="273" y="381"/>
                      <a:pt x="312" y="381"/>
                    </a:cubicBezTo>
                    <a:cubicBezTo>
                      <a:pt x="329" y="381"/>
                      <a:pt x="381" y="369"/>
                      <a:pt x="381" y="300"/>
                    </a:cubicBezTo>
                    <a:cubicBezTo>
                      <a:pt x="381" y="285"/>
                      <a:pt x="381" y="269"/>
                      <a:pt x="381" y="254"/>
                    </a:cubicBezTo>
                    <a:cubicBezTo>
                      <a:pt x="374" y="254"/>
                      <a:pt x="367" y="254"/>
                      <a:pt x="360" y="254"/>
                    </a:cubicBezTo>
                    <a:cubicBezTo>
                      <a:pt x="360" y="269"/>
                      <a:pt x="360" y="285"/>
                      <a:pt x="360" y="300"/>
                    </a:cubicBezTo>
                    <a:cubicBezTo>
                      <a:pt x="360" y="350"/>
                      <a:pt x="338" y="355"/>
                      <a:pt x="329" y="355"/>
                    </a:cubicBezTo>
                    <a:cubicBezTo>
                      <a:pt x="302" y="355"/>
                      <a:pt x="297" y="316"/>
                      <a:pt x="297" y="312"/>
                    </a:cubicBezTo>
                    <a:cubicBezTo>
                      <a:pt x="297" y="256"/>
                      <a:pt x="297" y="200"/>
                      <a:pt x="297" y="144"/>
                    </a:cubicBezTo>
                    <a:cubicBezTo>
                      <a:pt x="297" y="110"/>
                      <a:pt x="297" y="77"/>
                      <a:pt x="269" y="46"/>
                    </a:cubicBezTo>
                    <a:cubicBezTo>
                      <a:pt x="235" y="12"/>
                      <a:pt x="192" y="0"/>
                      <a:pt x="153" y="0"/>
                    </a:cubicBezTo>
                    <a:cubicBezTo>
                      <a:pt x="84" y="0"/>
                      <a:pt x="26" y="38"/>
                      <a:pt x="26" y="94"/>
                    </a:cubicBezTo>
                    <a:cubicBezTo>
                      <a:pt x="26" y="120"/>
                      <a:pt x="43" y="134"/>
                      <a:pt x="65" y="134"/>
                    </a:cubicBezTo>
                    <a:cubicBezTo>
                      <a:pt x="89" y="134"/>
                      <a:pt x="103" y="118"/>
                      <a:pt x="103" y="96"/>
                    </a:cubicBezTo>
                    <a:cubicBezTo>
                      <a:pt x="103" y="84"/>
                      <a:pt x="98" y="58"/>
                      <a:pt x="60" y="55"/>
                    </a:cubicBezTo>
                    <a:cubicBezTo>
                      <a:pt x="82" y="26"/>
                      <a:pt x="125" y="17"/>
                      <a:pt x="151" y="17"/>
                    </a:cubicBezTo>
                    <a:cubicBezTo>
                      <a:pt x="192" y="17"/>
                      <a:pt x="240" y="50"/>
                      <a:pt x="240" y="125"/>
                    </a:cubicBezTo>
                    <a:cubicBezTo>
                      <a:pt x="240" y="135"/>
                      <a:pt x="240" y="145"/>
                      <a:pt x="240" y="156"/>
                    </a:cubicBezTo>
                    <a:cubicBezTo>
                      <a:pt x="197" y="158"/>
                      <a:pt x="139" y="161"/>
                      <a:pt x="86" y="187"/>
                    </a:cubicBezTo>
                    <a:cubicBezTo>
                      <a:pt x="22" y="216"/>
                      <a:pt x="0" y="259"/>
                      <a:pt x="0" y="295"/>
                    </a:cubicBezTo>
                    <a:cubicBezTo>
                      <a:pt x="0" y="364"/>
                      <a:pt x="82" y="386"/>
                      <a:pt x="137" y="386"/>
                    </a:cubicBezTo>
                    <a:cubicBezTo>
                      <a:pt x="192" y="386"/>
                      <a:pt x="230" y="352"/>
                      <a:pt x="247" y="312"/>
                    </a:cubicBezTo>
                    <a:moveTo>
                      <a:pt x="240" y="175"/>
                    </a:moveTo>
                    <a:cubicBezTo>
                      <a:pt x="240" y="203"/>
                      <a:pt x="240" y="231"/>
                      <a:pt x="240" y="259"/>
                    </a:cubicBezTo>
                    <a:cubicBezTo>
                      <a:pt x="240" y="338"/>
                      <a:pt x="180" y="367"/>
                      <a:pt x="141" y="367"/>
                    </a:cubicBezTo>
                    <a:cubicBezTo>
                      <a:pt x="101" y="367"/>
                      <a:pt x="65" y="338"/>
                      <a:pt x="65" y="295"/>
                    </a:cubicBezTo>
                    <a:cubicBezTo>
                      <a:pt x="65" y="249"/>
                      <a:pt x="101" y="180"/>
                      <a:pt x="240" y="17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6" name=""/>
              <p:cNvSpPr/>
              <p:nvPr/>
            </p:nvSpPr>
            <p:spPr>
              <a:xfrm>
                <a:off x="2122200" y="3620520"/>
                <a:ext cx="100800" cy="132480"/>
              </a:xfrm>
              <a:custGeom>
                <a:avLst/>
                <a:gdLst/>
                <a:ahLst/>
                <a:rect l="l" t="t" r="r" b="b"/>
                <a:pathLst>
                  <a:path w="283" h="371">
                    <a:moveTo>
                      <a:pt x="118" y="91"/>
                    </a:moveTo>
                    <a:cubicBezTo>
                      <a:pt x="118" y="61"/>
                      <a:pt x="118" y="30"/>
                      <a:pt x="118" y="0"/>
                    </a:cubicBezTo>
                    <a:cubicBezTo>
                      <a:pt x="79" y="3"/>
                      <a:pt x="39" y="6"/>
                      <a:pt x="0" y="9"/>
                    </a:cubicBezTo>
                    <a:cubicBezTo>
                      <a:pt x="0" y="17"/>
                      <a:pt x="0" y="25"/>
                      <a:pt x="0" y="33"/>
                    </a:cubicBezTo>
                    <a:cubicBezTo>
                      <a:pt x="60" y="33"/>
                      <a:pt x="67" y="41"/>
                      <a:pt x="67" y="81"/>
                    </a:cubicBezTo>
                    <a:cubicBezTo>
                      <a:pt x="67" y="156"/>
                      <a:pt x="67" y="232"/>
                      <a:pt x="67" y="307"/>
                    </a:cubicBezTo>
                    <a:cubicBezTo>
                      <a:pt x="67" y="345"/>
                      <a:pt x="58" y="345"/>
                      <a:pt x="0" y="345"/>
                    </a:cubicBezTo>
                    <a:cubicBezTo>
                      <a:pt x="0" y="354"/>
                      <a:pt x="0" y="363"/>
                      <a:pt x="0" y="371"/>
                    </a:cubicBezTo>
                    <a:cubicBezTo>
                      <a:pt x="34" y="369"/>
                      <a:pt x="72" y="369"/>
                      <a:pt x="96" y="369"/>
                    </a:cubicBezTo>
                    <a:cubicBezTo>
                      <a:pt x="130" y="369"/>
                      <a:pt x="171" y="369"/>
                      <a:pt x="204" y="371"/>
                    </a:cubicBezTo>
                    <a:cubicBezTo>
                      <a:pt x="204" y="363"/>
                      <a:pt x="204" y="354"/>
                      <a:pt x="204" y="345"/>
                    </a:cubicBezTo>
                    <a:cubicBezTo>
                      <a:pt x="198" y="345"/>
                      <a:pt x="191" y="345"/>
                      <a:pt x="185" y="345"/>
                    </a:cubicBezTo>
                    <a:cubicBezTo>
                      <a:pt x="123" y="345"/>
                      <a:pt x="123" y="335"/>
                      <a:pt x="123" y="304"/>
                    </a:cubicBezTo>
                    <a:cubicBezTo>
                      <a:pt x="123" y="261"/>
                      <a:pt x="123" y="218"/>
                      <a:pt x="123" y="175"/>
                    </a:cubicBezTo>
                    <a:cubicBezTo>
                      <a:pt x="123" y="93"/>
                      <a:pt x="156" y="17"/>
                      <a:pt x="221" y="17"/>
                    </a:cubicBezTo>
                    <a:cubicBezTo>
                      <a:pt x="228" y="17"/>
                      <a:pt x="228" y="17"/>
                      <a:pt x="231" y="19"/>
                    </a:cubicBezTo>
                    <a:cubicBezTo>
                      <a:pt x="228" y="19"/>
                      <a:pt x="211" y="29"/>
                      <a:pt x="211" y="50"/>
                    </a:cubicBezTo>
                    <a:cubicBezTo>
                      <a:pt x="211" y="74"/>
                      <a:pt x="228" y="89"/>
                      <a:pt x="247" y="89"/>
                    </a:cubicBezTo>
                    <a:cubicBezTo>
                      <a:pt x="262" y="89"/>
                      <a:pt x="283" y="77"/>
                      <a:pt x="283" y="50"/>
                    </a:cubicBezTo>
                    <a:cubicBezTo>
                      <a:pt x="283" y="24"/>
                      <a:pt x="257" y="0"/>
                      <a:pt x="221" y="0"/>
                    </a:cubicBezTo>
                    <a:cubicBezTo>
                      <a:pt x="161" y="0"/>
                      <a:pt x="130" y="55"/>
                      <a:pt x="118" y="9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7" name=""/>
              <p:cNvSpPr/>
              <p:nvPr/>
            </p:nvSpPr>
            <p:spPr>
              <a:xfrm>
                <a:off x="2241360" y="3616920"/>
                <a:ext cx="137160" cy="198360"/>
              </a:xfrm>
              <a:custGeom>
                <a:avLst/>
                <a:gdLst/>
                <a:ahLst/>
                <a:rect l="l" t="t" r="r" b="b"/>
                <a:pathLst>
                  <a:path w="384" h="554">
                    <a:moveTo>
                      <a:pt x="164" y="235"/>
                    </a:moveTo>
                    <a:cubicBezTo>
                      <a:pt x="89" y="235"/>
                      <a:pt x="89" y="151"/>
                      <a:pt x="89" y="132"/>
                    </a:cubicBezTo>
                    <a:cubicBezTo>
                      <a:pt x="89" y="111"/>
                      <a:pt x="92" y="84"/>
                      <a:pt x="104" y="63"/>
                    </a:cubicBezTo>
                    <a:cubicBezTo>
                      <a:pt x="111" y="53"/>
                      <a:pt x="130" y="29"/>
                      <a:pt x="164" y="29"/>
                    </a:cubicBezTo>
                    <a:cubicBezTo>
                      <a:pt x="236" y="29"/>
                      <a:pt x="236" y="113"/>
                      <a:pt x="236" y="132"/>
                    </a:cubicBezTo>
                    <a:cubicBezTo>
                      <a:pt x="236" y="154"/>
                      <a:pt x="236" y="182"/>
                      <a:pt x="224" y="202"/>
                    </a:cubicBezTo>
                    <a:cubicBezTo>
                      <a:pt x="216" y="214"/>
                      <a:pt x="197" y="235"/>
                      <a:pt x="164" y="235"/>
                    </a:cubicBezTo>
                    <a:moveTo>
                      <a:pt x="65" y="269"/>
                    </a:moveTo>
                    <a:cubicBezTo>
                      <a:pt x="65" y="266"/>
                      <a:pt x="65" y="247"/>
                      <a:pt x="80" y="230"/>
                    </a:cubicBezTo>
                    <a:cubicBezTo>
                      <a:pt x="113" y="252"/>
                      <a:pt x="147" y="254"/>
                      <a:pt x="164" y="254"/>
                    </a:cubicBezTo>
                    <a:cubicBezTo>
                      <a:pt x="243" y="254"/>
                      <a:pt x="300" y="197"/>
                      <a:pt x="300" y="132"/>
                    </a:cubicBezTo>
                    <a:cubicBezTo>
                      <a:pt x="300" y="101"/>
                      <a:pt x="286" y="70"/>
                      <a:pt x="264" y="51"/>
                    </a:cubicBezTo>
                    <a:cubicBezTo>
                      <a:pt x="296" y="22"/>
                      <a:pt x="327" y="19"/>
                      <a:pt x="341" y="19"/>
                    </a:cubicBezTo>
                    <a:cubicBezTo>
                      <a:pt x="343" y="19"/>
                      <a:pt x="348" y="19"/>
                      <a:pt x="351" y="19"/>
                    </a:cubicBezTo>
                    <a:cubicBezTo>
                      <a:pt x="341" y="22"/>
                      <a:pt x="336" y="31"/>
                      <a:pt x="336" y="41"/>
                    </a:cubicBezTo>
                    <a:cubicBezTo>
                      <a:pt x="336" y="55"/>
                      <a:pt x="348" y="67"/>
                      <a:pt x="360" y="67"/>
                    </a:cubicBezTo>
                    <a:cubicBezTo>
                      <a:pt x="370" y="67"/>
                      <a:pt x="384" y="60"/>
                      <a:pt x="384" y="41"/>
                    </a:cubicBezTo>
                    <a:cubicBezTo>
                      <a:pt x="384" y="27"/>
                      <a:pt x="375" y="0"/>
                      <a:pt x="341" y="0"/>
                    </a:cubicBezTo>
                    <a:cubicBezTo>
                      <a:pt x="324" y="0"/>
                      <a:pt x="288" y="5"/>
                      <a:pt x="252" y="39"/>
                    </a:cubicBezTo>
                    <a:cubicBezTo>
                      <a:pt x="216" y="12"/>
                      <a:pt x="183" y="10"/>
                      <a:pt x="164" y="10"/>
                    </a:cubicBezTo>
                    <a:cubicBezTo>
                      <a:pt x="84" y="10"/>
                      <a:pt x="27" y="67"/>
                      <a:pt x="27" y="132"/>
                    </a:cubicBezTo>
                    <a:cubicBezTo>
                      <a:pt x="27" y="168"/>
                      <a:pt x="46" y="202"/>
                      <a:pt x="68" y="218"/>
                    </a:cubicBezTo>
                    <a:cubicBezTo>
                      <a:pt x="56" y="230"/>
                      <a:pt x="41" y="259"/>
                      <a:pt x="41" y="288"/>
                    </a:cubicBezTo>
                    <a:cubicBezTo>
                      <a:pt x="41" y="314"/>
                      <a:pt x="51" y="345"/>
                      <a:pt x="77" y="362"/>
                    </a:cubicBezTo>
                    <a:cubicBezTo>
                      <a:pt x="27" y="377"/>
                      <a:pt x="0" y="413"/>
                      <a:pt x="0" y="446"/>
                    </a:cubicBezTo>
                    <a:cubicBezTo>
                      <a:pt x="0" y="508"/>
                      <a:pt x="84" y="554"/>
                      <a:pt x="185" y="554"/>
                    </a:cubicBezTo>
                    <a:cubicBezTo>
                      <a:pt x="286" y="554"/>
                      <a:pt x="372" y="511"/>
                      <a:pt x="372" y="446"/>
                    </a:cubicBezTo>
                    <a:cubicBezTo>
                      <a:pt x="372" y="415"/>
                      <a:pt x="360" y="374"/>
                      <a:pt x="319" y="350"/>
                    </a:cubicBezTo>
                    <a:cubicBezTo>
                      <a:pt x="274" y="326"/>
                      <a:pt x="226" y="326"/>
                      <a:pt x="173" y="326"/>
                    </a:cubicBezTo>
                    <a:cubicBezTo>
                      <a:pt x="152" y="326"/>
                      <a:pt x="116" y="326"/>
                      <a:pt x="111" y="326"/>
                    </a:cubicBezTo>
                    <a:cubicBezTo>
                      <a:pt x="84" y="321"/>
                      <a:pt x="65" y="295"/>
                      <a:pt x="65" y="269"/>
                    </a:cubicBezTo>
                    <a:moveTo>
                      <a:pt x="188" y="535"/>
                    </a:moveTo>
                    <a:cubicBezTo>
                      <a:pt x="101" y="535"/>
                      <a:pt x="44" y="492"/>
                      <a:pt x="44" y="446"/>
                    </a:cubicBezTo>
                    <a:cubicBezTo>
                      <a:pt x="44" y="408"/>
                      <a:pt x="75" y="377"/>
                      <a:pt x="113" y="374"/>
                    </a:cubicBezTo>
                    <a:cubicBezTo>
                      <a:pt x="130" y="374"/>
                      <a:pt x="147" y="374"/>
                      <a:pt x="164" y="374"/>
                    </a:cubicBezTo>
                    <a:cubicBezTo>
                      <a:pt x="236" y="374"/>
                      <a:pt x="329" y="374"/>
                      <a:pt x="329" y="446"/>
                    </a:cubicBezTo>
                    <a:cubicBezTo>
                      <a:pt x="329" y="492"/>
                      <a:pt x="269" y="535"/>
                      <a:pt x="188" y="53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8" name=""/>
              <p:cNvSpPr/>
              <p:nvPr/>
            </p:nvSpPr>
            <p:spPr>
              <a:xfrm>
                <a:off x="2394360" y="3620520"/>
                <a:ext cx="235800" cy="132480"/>
              </a:xfrm>
              <a:custGeom>
                <a:avLst/>
                <a:gdLst/>
                <a:ahLst/>
                <a:rect l="l" t="t" r="r" b="b"/>
                <a:pathLst>
                  <a:path w="658" h="371">
                    <a:moveTo>
                      <a:pt x="65" y="81"/>
                    </a:moveTo>
                    <a:cubicBezTo>
                      <a:pt x="65" y="156"/>
                      <a:pt x="65" y="232"/>
                      <a:pt x="65" y="307"/>
                    </a:cubicBezTo>
                    <a:cubicBezTo>
                      <a:pt x="65" y="345"/>
                      <a:pt x="55" y="345"/>
                      <a:pt x="0" y="345"/>
                    </a:cubicBezTo>
                    <a:cubicBezTo>
                      <a:pt x="0" y="354"/>
                      <a:pt x="0" y="363"/>
                      <a:pt x="0" y="371"/>
                    </a:cubicBezTo>
                    <a:cubicBezTo>
                      <a:pt x="29" y="369"/>
                      <a:pt x="72" y="369"/>
                      <a:pt x="96" y="369"/>
                    </a:cubicBezTo>
                    <a:cubicBezTo>
                      <a:pt x="118" y="369"/>
                      <a:pt x="161" y="369"/>
                      <a:pt x="190" y="371"/>
                    </a:cubicBezTo>
                    <a:cubicBezTo>
                      <a:pt x="190" y="363"/>
                      <a:pt x="190" y="354"/>
                      <a:pt x="190" y="345"/>
                    </a:cubicBezTo>
                    <a:cubicBezTo>
                      <a:pt x="132" y="345"/>
                      <a:pt x="122" y="345"/>
                      <a:pt x="122" y="307"/>
                    </a:cubicBezTo>
                    <a:cubicBezTo>
                      <a:pt x="122" y="256"/>
                      <a:pt x="122" y="204"/>
                      <a:pt x="122" y="153"/>
                    </a:cubicBezTo>
                    <a:cubicBezTo>
                      <a:pt x="122" y="65"/>
                      <a:pt x="182" y="17"/>
                      <a:pt x="238" y="17"/>
                    </a:cubicBezTo>
                    <a:cubicBezTo>
                      <a:pt x="290" y="17"/>
                      <a:pt x="300" y="62"/>
                      <a:pt x="300" y="110"/>
                    </a:cubicBezTo>
                    <a:cubicBezTo>
                      <a:pt x="300" y="176"/>
                      <a:pt x="300" y="241"/>
                      <a:pt x="300" y="307"/>
                    </a:cubicBezTo>
                    <a:cubicBezTo>
                      <a:pt x="300" y="345"/>
                      <a:pt x="290" y="345"/>
                      <a:pt x="235" y="345"/>
                    </a:cubicBezTo>
                    <a:cubicBezTo>
                      <a:pt x="235" y="354"/>
                      <a:pt x="235" y="363"/>
                      <a:pt x="235" y="371"/>
                    </a:cubicBezTo>
                    <a:cubicBezTo>
                      <a:pt x="264" y="369"/>
                      <a:pt x="307" y="369"/>
                      <a:pt x="329" y="369"/>
                    </a:cubicBezTo>
                    <a:cubicBezTo>
                      <a:pt x="350" y="369"/>
                      <a:pt x="396" y="369"/>
                      <a:pt x="425" y="371"/>
                    </a:cubicBezTo>
                    <a:cubicBezTo>
                      <a:pt x="425" y="363"/>
                      <a:pt x="425" y="354"/>
                      <a:pt x="425" y="345"/>
                    </a:cubicBezTo>
                    <a:cubicBezTo>
                      <a:pt x="367" y="345"/>
                      <a:pt x="358" y="345"/>
                      <a:pt x="358" y="307"/>
                    </a:cubicBezTo>
                    <a:cubicBezTo>
                      <a:pt x="358" y="256"/>
                      <a:pt x="358" y="204"/>
                      <a:pt x="358" y="153"/>
                    </a:cubicBezTo>
                    <a:cubicBezTo>
                      <a:pt x="358" y="65"/>
                      <a:pt x="418" y="17"/>
                      <a:pt x="473" y="17"/>
                    </a:cubicBezTo>
                    <a:cubicBezTo>
                      <a:pt x="526" y="17"/>
                      <a:pt x="535" y="62"/>
                      <a:pt x="535" y="110"/>
                    </a:cubicBezTo>
                    <a:cubicBezTo>
                      <a:pt x="535" y="176"/>
                      <a:pt x="535" y="241"/>
                      <a:pt x="535" y="307"/>
                    </a:cubicBezTo>
                    <a:cubicBezTo>
                      <a:pt x="535" y="345"/>
                      <a:pt x="526" y="345"/>
                      <a:pt x="468" y="345"/>
                    </a:cubicBezTo>
                    <a:cubicBezTo>
                      <a:pt x="468" y="354"/>
                      <a:pt x="468" y="363"/>
                      <a:pt x="468" y="371"/>
                    </a:cubicBezTo>
                    <a:cubicBezTo>
                      <a:pt x="497" y="369"/>
                      <a:pt x="540" y="369"/>
                      <a:pt x="564" y="369"/>
                    </a:cubicBezTo>
                    <a:cubicBezTo>
                      <a:pt x="586" y="369"/>
                      <a:pt x="629" y="369"/>
                      <a:pt x="658" y="371"/>
                    </a:cubicBezTo>
                    <a:cubicBezTo>
                      <a:pt x="658" y="363"/>
                      <a:pt x="658" y="354"/>
                      <a:pt x="658" y="345"/>
                    </a:cubicBezTo>
                    <a:cubicBezTo>
                      <a:pt x="614" y="345"/>
                      <a:pt x="593" y="345"/>
                      <a:pt x="593" y="319"/>
                    </a:cubicBezTo>
                    <a:cubicBezTo>
                      <a:pt x="593" y="265"/>
                      <a:pt x="593" y="212"/>
                      <a:pt x="593" y="158"/>
                    </a:cubicBezTo>
                    <a:cubicBezTo>
                      <a:pt x="593" y="86"/>
                      <a:pt x="593" y="60"/>
                      <a:pt x="566" y="31"/>
                    </a:cubicBezTo>
                    <a:cubicBezTo>
                      <a:pt x="554" y="17"/>
                      <a:pt x="526" y="0"/>
                      <a:pt x="478" y="0"/>
                    </a:cubicBezTo>
                    <a:cubicBezTo>
                      <a:pt x="408" y="0"/>
                      <a:pt x="370" y="50"/>
                      <a:pt x="355" y="81"/>
                    </a:cubicBezTo>
                    <a:cubicBezTo>
                      <a:pt x="343" y="9"/>
                      <a:pt x="281" y="0"/>
                      <a:pt x="242" y="0"/>
                    </a:cubicBezTo>
                    <a:cubicBezTo>
                      <a:pt x="182" y="0"/>
                      <a:pt x="142" y="36"/>
                      <a:pt x="118" y="89"/>
                    </a:cubicBezTo>
                    <a:cubicBezTo>
                      <a:pt x="118" y="59"/>
                      <a:pt x="118" y="29"/>
                      <a:pt x="118" y="0"/>
                    </a:cubicBezTo>
                    <a:cubicBezTo>
                      <a:pt x="78" y="3"/>
                      <a:pt x="39" y="6"/>
                      <a:pt x="0" y="9"/>
                    </a:cubicBezTo>
                    <a:cubicBezTo>
                      <a:pt x="0" y="17"/>
                      <a:pt x="0" y="25"/>
                      <a:pt x="0" y="33"/>
                    </a:cubicBezTo>
                    <a:cubicBezTo>
                      <a:pt x="58" y="33"/>
                      <a:pt x="65" y="41"/>
                      <a:pt x="65" y="8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9" name=""/>
              <p:cNvSpPr/>
              <p:nvPr/>
            </p:nvSpPr>
            <p:spPr>
              <a:xfrm>
                <a:off x="2647440" y="3551400"/>
                <a:ext cx="63720" cy="201600"/>
              </a:xfrm>
              <a:custGeom>
                <a:avLst/>
                <a:gdLst/>
                <a:ahLst/>
                <a:rect l="l" t="t" r="r" b="b"/>
                <a:pathLst>
                  <a:path w="180" h="563">
                    <a:moveTo>
                      <a:pt x="123" y="192"/>
                    </a:moveTo>
                    <a:cubicBezTo>
                      <a:pt x="83" y="195"/>
                      <a:pt x="43" y="198"/>
                      <a:pt x="3" y="201"/>
                    </a:cubicBezTo>
                    <a:cubicBezTo>
                      <a:pt x="3" y="209"/>
                      <a:pt x="3" y="217"/>
                      <a:pt x="3" y="225"/>
                    </a:cubicBezTo>
                    <a:cubicBezTo>
                      <a:pt x="58" y="225"/>
                      <a:pt x="65" y="233"/>
                      <a:pt x="65" y="273"/>
                    </a:cubicBezTo>
                    <a:cubicBezTo>
                      <a:pt x="65" y="348"/>
                      <a:pt x="65" y="424"/>
                      <a:pt x="65" y="499"/>
                    </a:cubicBezTo>
                    <a:cubicBezTo>
                      <a:pt x="65" y="537"/>
                      <a:pt x="58" y="537"/>
                      <a:pt x="0" y="537"/>
                    </a:cubicBezTo>
                    <a:cubicBezTo>
                      <a:pt x="0" y="546"/>
                      <a:pt x="0" y="555"/>
                      <a:pt x="0" y="563"/>
                    </a:cubicBezTo>
                    <a:cubicBezTo>
                      <a:pt x="27" y="561"/>
                      <a:pt x="72" y="561"/>
                      <a:pt x="94" y="561"/>
                    </a:cubicBezTo>
                    <a:cubicBezTo>
                      <a:pt x="123" y="561"/>
                      <a:pt x="151" y="561"/>
                      <a:pt x="180" y="563"/>
                    </a:cubicBezTo>
                    <a:cubicBezTo>
                      <a:pt x="180" y="555"/>
                      <a:pt x="180" y="546"/>
                      <a:pt x="180" y="537"/>
                    </a:cubicBezTo>
                    <a:cubicBezTo>
                      <a:pt x="125" y="537"/>
                      <a:pt x="123" y="532"/>
                      <a:pt x="123" y="499"/>
                    </a:cubicBezTo>
                    <a:cubicBezTo>
                      <a:pt x="123" y="396"/>
                      <a:pt x="123" y="294"/>
                      <a:pt x="123" y="192"/>
                    </a:cubicBezTo>
                    <a:moveTo>
                      <a:pt x="125" y="46"/>
                    </a:moveTo>
                    <a:cubicBezTo>
                      <a:pt x="125" y="17"/>
                      <a:pt x="103" y="0"/>
                      <a:pt x="79" y="0"/>
                    </a:cubicBezTo>
                    <a:cubicBezTo>
                      <a:pt x="53" y="0"/>
                      <a:pt x="36" y="24"/>
                      <a:pt x="36" y="46"/>
                    </a:cubicBezTo>
                    <a:cubicBezTo>
                      <a:pt x="36" y="67"/>
                      <a:pt x="53" y="89"/>
                      <a:pt x="79" y="89"/>
                    </a:cubicBezTo>
                    <a:cubicBezTo>
                      <a:pt x="103" y="89"/>
                      <a:pt x="125" y="72"/>
                      <a:pt x="125" y="4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0" name=""/>
              <p:cNvSpPr/>
              <p:nvPr/>
            </p:nvSpPr>
            <p:spPr>
              <a:xfrm>
                <a:off x="2731320" y="3620520"/>
                <a:ext cx="151920" cy="132480"/>
              </a:xfrm>
              <a:custGeom>
                <a:avLst/>
                <a:gdLst/>
                <a:ahLst/>
                <a:rect l="l" t="t" r="r" b="b"/>
                <a:pathLst>
                  <a:path w="425" h="371">
                    <a:moveTo>
                      <a:pt x="67" y="81"/>
                    </a:moveTo>
                    <a:cubicBezTo>
                      <a:pt x="67" y="156"/>
                      <a:pt x="67" y="232"/>
                      <a:pt x="67" y="307"/>
                    </a:cubicBezTo>
                    <a:cubicBezTo>
                      <a:pt x="67" y="345"/>
                      <a:pt x="57" y="345"/>
                      <a:pt x="0" y="345"/>
                    </a:cubicBezTo>
                    <a:cubicBezTo>
                      <a:pt x="0" y="354"/>
                      <a:pt x="0" y="363"/>
                      <a:pt x="0" y="371"/>
                    </a:cubicBezTo>
                    <a:cubicBezTo>
                      <a:pt x="31" y="369"/>
                      <a:pt x="72" y="369"/>
                      <a:pt x="96" y="369"/>
                    </a:cubicBezTo>
                    <a:cubicBezTo>
                      <a:pt x="117" y="369"/>
                      <a:pt x="161" y="369"/>
                      <a:pt x="189" y="371"/>
                    </a:cubicBezTo>
                    <a:cubicBezTo>
                      <a:pt x="189" y="363"/>
                      <a:pt x="189" y="354"/>
                      <a:pt x="189" y="345"/>
                    </a:cubicBezTo>
                    <a:cubicBezTo>
                      <a:pt x="134" y="345"/>
                      <a:pt x="125" y="345"/>
                      <a:pt x="125" y="307"/>
                    </a:cubicBezTo>
                    <a:cubicBezTo>
                      <a:pt x="125" y="256"/>
                      <a:pt x="125" y="204"/>
                      <a:pt x="125" y="153"/>
                    </a:cubicBezTo>
                    <a:cubicBezTo>
                      <a:pt x="125" y="65"/>
                      <a:pt x="185" y="17"/>
                      <a:pt x="237" y="17"/>
                    </a:cubicBezTo>
                    <a:cubicBezTo>
                      <a:pt x="290" y="17"/>
                      <a:pt x="300" y="62"/>
                      <a:pt x="300" y="110"/>
                    </a:cubicBezTo>
                    <a:cubicBezTo>
                      <a:pt x="300" y="176"/>
                      <a:pt x="300" y="241"/>
                      <a:pt x="300" y="307"/>
                    </a:cubicBezTo>
                    <a:cubicBezTo>
                      <a:pt x="300" y="345"/>
                      <a:pt x="290" y="345"/>
                      <a:pt x="235" y="345"/>
                    </a:cubicBezTo>
                    <a:cubicBezTo>
                      <a:pt x="235" y="354"/>
                      <a:pt x="235" y="363"/>
                      <a:pt x="235" y="371"/>
                    </a:cubicBezTo>
                    <a:cubicBezTo>
                      <a:pt x="264" y="369"/>
                      <a:pt x="307" y="369"/>
                      <a:pt x="331" y="369"/>
                    </a:cubicBezTo>
                    <a:cubicBezTo>
                      <a:pt x="353" y="369"/>
                      <a:pt x="396" y="369"/>
                      <a:pt x="425" y="371"/>
                    </a:cubicBezTo>
                    <a:cubicBezTo>
                      <a:pt x="425" y="363"/>
                      <a:pt x="425" y="354"/>
                      <a:pt x="425" y="345"/>
                    </a:cubicBezTo>
                    <a:cubicBezTo>
                      <a:pt x="381" y="345"/>
                      <a:pt x="360" y="345"/>
                      <a:pt x="360" y="319"/>
                    </a:cubicBezTo>
                    <a:cubicBezTo>
                      <a:pt x="360" y="265"/>
                      <a:pt x="360" y="212"/>
                      <a:pt x="360" y="158"/>
                    </a:cubicBezTo>
                    <a:cubicBezTo>
                      <a:pt x="360" y="86"/>
                      <a:pt x="360" y="60"/>
                      <a:pt x="333" y="31"/>
                    </a:cubicBezTo>
                    <a:cubicBezTo>
                      <a:pt x="321" y="17"/>
                      <a:pt x="293" y="0"/>
                      <a:pt x="245" y="0"/>
                    </a:cubicBezTo>
                    <a:cubicBezTo>
                      <a:pt x="182" y="0"/>
                      <a:pt x="144" y="36"/>
                      <a:pt x="120" y="89"/>
                    </a:cubicBezTo>
                    <a:cubicBezTo>
                      <a:pt x="120" y="59"/>
                      <a:pt x="120" y="29"/>
                      <a:pt x="120" y="0"/>
                    </a:cubicBezTo>
                    <a:cubicBezTo>
                      <a:pt x="80" y="3"/>
                      <a:pt x="40" y="6"/>
                      <a:pt x="0" y="9"/>
                    </a:cubicBezTo>
                    <a:cubicBezTo>
                      <a:pt x="0" y="17"/>
                      <a:pt x="0" y="25"/>
                      <a:pt x="0" y="33"/>
                    </a:cubicBezTo>
                    <a:cubicBezTo>
                      <a:pt x="60" y="33"/>
                      <a:pt x="67" y="41"/>
                      <a:pt x="67" y="8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1" name=""/>
              <p:cNvSpPr/>
              <p:nvPr/>
            </p:nvSpPr>
            <p:spPr>
              <a:xfrm>
                <a:off x="2339280" y="3862800"/>
                <a:ext cx="173160" cy="144000"/>
              </a:xfrm>
              <a:custGeom>
                <a:avLst/>
                <a:gdLst/>
                <a:ahLst/>
                <a:rect l="l" t="t" r="r" b="b"/>
                <a:pathLst>
                  <a:path w="484" h="403">
                    <a:moveTo>
                      <a:pt x="69" y="357"/>
                    </a:moveTo>
                    <a:cubicBezTo>
                      <a:pt x="64" y="377"/>
                      <a:pt x="62" y="381"/>
                      <a:pt x="16" y="381"/>
                    </a:cubicBezTo>
                    <a:cubicBezTo>
                      <a:pt x="7" y="381"/>
                      <a:pt x="0" y="381"/>
                      <a:pt x="0" y="396"/>
                    </a:cubicBezTo>
                    <a:cubicBezTo>
                      <a:pt x="0" y="403"/>
                      <a:pt x="7" y="403"/>
                      <a:pt x="16" y="403"/>
                    </a:cubicBezTo>
                    <a:cubicBezTo>
                      <a:pt x="87" y="403"/>
                      <a:pt x="157" y="403"/>
                      <a:pt x="227" y="403"/>
                    </a:cubicBezTo>
                    <a:cubicBezTo>
                      <a:pt x="357" y="403"/>
                      <a:pt x="484" y="283"/>
                      <a:pt x="484" y="154"/>
                    </a:cubicBezTo>
                    <a:cubicBezTo>
                      <a:pt x="484" y="70"/>
                      <a:pt x="424" y="0"/>
                      <a:pt x="328" y="0"/>
                    </a:cubicBezTo>
                    <a:cubicBezTo>
                      <a:pt x="256" y="0"/>
                      <a:pt x="184" y="0"/>
                      <a:pt x="112" y="0"/>
                    </a:cubicBezTo>
                    <a:cubicBezTo>
                      <a:pt x="103" y="0"/>
                      <a:pt x="95" y="0"/>
                      <a:pt x="95" y="15"/>
                    </a:cubicBezTo>
                    <a:cubicBezTo>
                      <a:pt x="95" y="22"/>
                      <a:pt x="100" y="22"/>
                      <a:pt x="115" y="22"/>
                    </a:cubicBezTo>
                    <a:cubicBezTo>
                      <a:pt x="124" y="22"/>
                      <a:pt x="127" y="22"/>
                      <a:pt x="136" y="24"/>
                    </a:cubicBezTo>
                    <a:cubicBezTo>
                      <a:pt x="148" y="24"/>
                      <a:pt x="148" y="27"/>
                      <a:pt x="148" y="32"/>
                    </a:cubicBezTo>
                    <a:cubicBezTo>
                      <a:pt x="148" y="34"/>
                      <a:pt x="148" y="36"/>
                      <a:pt x="146" y="46"/>
                    </a:cubicBezTo>
                    <a:cubicBezTo>
                      <a:pt x="120" y="150"/>
                      <a:pt x="95" y="254"/>
                      <a:pt x="69" y="357"/>
                    </a:cubicBezTo>
                    <a:moveTo>
                      <a:pt x="201" y="43"/>
                    </a:moveTo>
                    <a:cubicBezTo>
                      <a:pt x="206" y="24"/>
                      <a:pt x="206" y="22"/>
                      <a:pt x="230" y="22"/>
                    </a:cubicBezTo>
                    <a:cubicBezTo>
                      <a:pt x="255" y="22"/>
                      <a:pt x="281" y="22"/>
                      <a:pt x="307" y="22"/>
                    </a:cubicBezTo>
                    <a:cubicBezTo>
                      <a:pt x="371" y="22"/>
                      <a:pt x="429" y="55"/>
                      <a:pt x="429" y="135"/>
                    </a:cubicBezTo>
                    <a:cubicBezTo>
                      <a:pt x="429" y="149"/>
                      <a:pt x="422" y="250"/>
                      <a:pt x="362" y="317"/>
                    </a:cubicBezTo>
                    <a:cubicBezTo>
                      <a:pt x="340" y="343"/>
                      <a:pt x="290" y="381"/>
                      <a:pt x="215" y="381"/>
                    </a:cubicBezTo>
                    <a:cubicBezTo>
                      <a:pt x="189" y="381"/>
                      <a:pt x="163" y="381"/>
                      <a:pt x="136" y="381"/>
                    </a:cubicBezTo>
                    <a:cubicBezTo>
                      <a:pt x="117" y="381"/>
                      <a:pt x="117" y="381"/>
                      <a:pt x="117" y="377"/>
                    </a:cubicBezTo>
                    <a:cubicBezTo>
                      <a:pt x="117" y="374"/>
                      <a:pt x="117" y="372"/>
                      <a:pt x="119" y="365"/>
                    </a:cubicBezTo>
                    <a:cubicBezTo>
                      <a:pt x="147" y="258"/>
                      <a:pt x="174" y="151"/>
                      <a:pt x="201" y="4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2" name=""/>
              <p:cNvSpPr/>
              <p:nvPr/>
            </p:nvSpPr>
            <p:spPr>
              <a:xfrm>
                <a:off x="2898000" y="3548880"/>
                <a:ext cx="205200" cy="204120"/>
              </a:xfrm>
              <a:custGeom>
                <a:avLst/>
                <a:gdLst/>
                <a:ahLst/>
                <a:rect l="l" t="t" r="r" b="b"/>
                <a:pathLst>
                  <a:path w="573" h="570">
                    <a:moveTo>
                      <a:pt x="338" y="60"/>
                    </a:moveTo>
                    <a:cubicBezTo>
                      <a:pt x="346" y="36"/>
                      <a:pt x="348" y="31"/>
                      <a:pt x="358" y="29"/>
                    </a:cubicBezTo>
                    <a:cubicBezTo>
                      <a:pt x="365" y="26"/>
                      <a:pt x="393" y="26"/>
                      <a:pt x="410" y="26"/>
                    </a:cubicBezTo>
                    <a:cubicBezTo>
                      <a:pt x="497" y="26"/>
                      <a:pt x="535" y="31"/>
                      <a:pt x="535" y="96"/>
                    </a:cubicBezTo>
                    <a:cubicBezTo>
                      <a:pt x="535" y="108"/>
                      <a:pt x="530" y="141"/>
                      <a:pt x="528" y="163"/>
                    </a:cubicBezTo>
                    <a:cubicBezTo>
                      <a:pt x="528" y="165"/>
                      <a:pt x="525" y="177"/>
                      <a:pt x="525" y="180"/>
                    </a:cubicBezTo>
                    <a:cubicBezTo>
                      <a:pt x="525" y="185"/>
                      <a:pt x="528" y="189"/>
                      <a:pt x="535" y="189"/>
                    </a:cubicBezTo>
                    <a:cubicBezTo>
                      <a:pt x="545" y="189"/>
                      <a:pt x="547" y="182"/>
                      <a:pt x="547" y="170"/>
                    </a:cubicBezTo>
                    <a:cubicBezTo>
                      <a:pt x="555" y="121"/>
                      <a:pt x="563" y="73"/>
                      <a:pt x="571" y="24"/>
                    </a:cubicBezTo>
                    <a:cubicBezTo>
                      <a:pt x="571" y="22"/>
                      <a:pt x="573" y="12"/>
                      <a:pt x="573" y="10"/>
                    </a:cubicBezTo>
                    <a:cubicBezTo>
                      <a:pt x="573" y="0"/>
                      <a:pt x="564" y="0"/>
                      <a:pt x="549" y="0"/>
                    </a:cubicBezTo>
                    <a:cubicBezTo>
                      <a:pt x="393" y="0"/>
                      <a:pt x="238" y="0"/>
                      <a:pt x="82" y="0"/>
                    </a:cubicBezTo>
                    <a:cubicBezTo>
                      <a:pt x="62" y="0"/>
                      <a:pt x="60" y="2"/>
                      <a:pt x="55" y="17"/>
                    </a:cubicBezTo>
                    <a:cubicBezTo>
                      <a:pt x="38" y="66"/>
                      <a:pt x="22" y="116"/>
                      <a:pt x="5" y="165"/>
                    </a:cubicBezTo>
                    <a:cubicBezTo>
                      <a:pt x="2" y="168"/>
                      <a:pt x="2" y="175"/>
                      <a:pt x="0" y="180"/>
                    </a:cubicBezTo>
                    <a:cubicBezTo>
                      <a:pt x="0" y="185"/>
                      <a:pt x="2" y="189"/>
                      <a:pt x="10" y="189"/>
                    </a:cubicBezTo>
                    <a:cubicBezTo>
                      <a:pt x="17" y="189"/>
                      <a:pt x="19" y="185"/>
                      <a:pt x="24" y="173"/>
                    </a:cubicBezTo>
                    <a:cubicBezTo>
                      <a:pt x="70" y="41"/>
                      <a:pt x="91" y="26"/>
                      <a:pt x="216" y="26"/>
                    </a:cubicBezTo>
                    <a:cubicBezTo>
                      <a:pt x="227" y="26"/>
                      <a:pt x="238" y="26"/>
                      <a:pt x="250" y="26"/>
                    </a:cubicBezTo>
                    <a:cubicBezTo>
                      <a:pt x="271" y="26"/>
                      <a:pt x="271" y="31"/>
                      <a:pt x="271" y="36"/>
                    </a:cubicBezTo>
                    <a:cubicBezTo>
                      <a:pt x="271" y="41"/>
                      <a:pt x="269" y="53"/>
                      <a:pt x="269" y="55"/>
                    </a:cubicBezTo>
                    <a:cubicBezTo>
                      <a:pt x="231" y="204"/>
                      <a:pt x="194" y="354"/>
                      <a:pt x="156" y="503"/>
                    </a:cubicBezTo>
                    <a:cubicBezTo>
                      <a:pt x="149" y="534"/>
                      <a:pt x="146" y="544"/>
                      <a:pt x="55" y="544"/>
                    </a:cubicBezTo>
                    <a:cubicBezTo>
                      <a:pt x="24" y="544"/>
                      <a:pt x="19" y="544"/>
                      <a:pt x="19" y="558"/>
                    </a:cubicBezTo>
                    <a:cubicBezTo>
                      <a:pt x="19" y="570"/>
                      <a:pt x="29" y="570"/>
                      <a:pt x="34" y="570"/>
                    </a:cubicBezTo>
                    <a:cubicBezTo>
                      <a:pt x="58" y="570"/>
                      <a:pt x="82" y="568"/>
                      <a:pt x="103" y="568"/>
                    </a:cubicBezTo>
                    <a:cubicBezTo>
                      <a:pt x="127" y="568"/>
                      <a:pt x="151" y="568"/>
                      <a:pt x="175" y="568"/>
                    </a:cubicBezTo>
                    <a:cubicBezTo>
                      <a:pt x="199" y="568"/>
                      <a:pt x="223" y="568"/>
                      <a:pt x="245" y="568"/>
                    </a:cubicBezTo>
                    <a:cubicBezTo>
                      <a:pt x="269" y="568"/>
                      <a:pt x="295" y="570"/>
                      <a:pt x="319" y="570"/>
                    </a:cubicBezTo>
                    <a:cubicBezTo>
                      <a:pt x="326" y="570"/>
                      <a:pt x="336" y="570"/>
                      <a:pt x="336" y="554"/>
                    </a:cubicBezTo>
                    <a:cubicBezTo>
                      <a:pt x="336" y="544"/>
                      <a:pt x="331" y="544"/>
                      <a:pt x="310" y="544"/>
                    </a:cubicBezTo>
                    <a:cubicBezTo>
                      <a:pt x="288" y="544"/>
                      <a:pt x="276" y="544"/>
                      <a:pt x="254" y="542"/>
                    </a:cubicBezTo>
                    <a:cubicBezTo>
                      <a:pt x="230" y="539"/>
                      <a:pt x="223" y="537"/>
                      <a:pt x="223" y="522"/>
                    </a:cubicBezTo>
                    <a:cubicBezTo>
                      <a:pt x="224" y="517"/>
                      <a:pt x="223" y="518"/>
                      <a:pt x="226" y="506"/>
                    </a:cubicBezTo>
                    <a:cubicBezTo>
                      <a:pt x="263" y="357"/>
                      <a:pt x="301" y="208"/>
                      <a:pt x="338" y="6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3" name=""/>
              <p:cNvSpPr/>
              <p:nvPr/>
            </p:nvSpPr>
            <p:spPr>
              <a:xfrm>
                <a:off x="3118320" y="3620520"/>
                <a:ext cx="122400" cy="136080"/>
              </a:xfrm>
              <a:custGeom>
                <a:avLst/>
                <a:gdLst/>
                <a:ahLst/>
                <a:rect l="l" t="t" r="r" b="b"/>
                <a:pathLst>
                  <a:path w="343" h="381">
                    <a:moveTo>
                      <a:pt x="50" y="321"/>
                    </a:moveTo>
                    <a:cubicBezTo>
                      <a:pt x="48" y="333"/>
                      <a:pt x="43" y="352"/>
                      <a:pt x="43" y="357"/>
                    </a:cubicBezTo>
                    <a:cubicBezTo>
                      <a:pt x="43" y="371"/>
                      <a:pt x="55" y="381"/>
                      <a:pt x="67" y="381"/>
                    </a:cubicBezTo>
                    <a:cubicBezTo>
                      <a:pt x="77" y="381"/>
                      <a:pt x="93" y="374"/>
                      <a:pt x="98" y="357"/>
                    </a:cubicBezTo>
                    <a:cubicBezTo>
                      <a:pt x="101" y="352"/>
                      <a:pt x="129" y="240"/>
                      <a:pt x="132" y="223"/>
                    </a:cubicBezTo>
                    <a:cubicBezTo>
                      <a:pt x="139" y="196"/>
                      <a:pt x="153" y="136"/>
                      <a:pt x="161" y="115"/>
                    </a:cubicBezTo>
                    <a:cubicBezTo>
                      <a:pt x="163" y="103"/>
                      <a:pt x="187" y="65"/>
                      <a:pt x="206" y="45"/>
                    </a:cubicBezTo>
                    <a:cubicBezTo>
                      <a:pt x="213" y="41"/>
                      <a:pt x="237" y="17"/>
                      <a:pt x="273" y="17"/>
                    </a:cubicBezTo>
                    <a:cubicBezTo>
                      <a:pt x="295" y="17"/>
                      <a:pt x="297" y="25"/>
                      <a:pt x="309" y="29"/>
                    </a:cubicBezTo>
                    <a:cubicBezTo>
                      <a:pt x="285" y="31"/>
                      <a:pt x="266" y="53"/>
                      <a:pt x="266" y="74"/>
                    </a:cubicBezTo>
                    <a:cubicBezTo>
                      <a:pt x="266" y="89"/>
                      <a:pt x="275" y="103"/>
                      <a:pt x="297" y="103"/>
                    </a:cubicBezTo>
                    <a:cubicBezTo>
                      <a:pt x="320" y="103"/>
                      <a:pt x="343" y="84"/>
                      <a:pt x="343" y="53"/>
                    </a:cubicBezTo>
                    <a:cubicBezTo>
                      <a:pt x="343" y="24"/>
                      <a:pt x="317" y="0"/>
                      <a:pt x="273" y="0"/>
                    </a:cubicBezTo>
                    <a:cubicBezTo>
                      <a:pt x="218" y="0"/>
                      <a:pt x="182" y="41"/>
                      <a:pt x="165" y="65"/>
                    </a:cubicBezTo>
                    <a:cubicBezTo>
                      <a:pt x="161" y="26"/>
                      <a:pt x="129" y="0"/>
                      <a:pt x="89" y="0"/>
                    </a:cubicBezTo>
                    <a:cubicBezTo>
                      <a:pt x="50" y="0"/>
                      <a:pt x="36" y="31"/>
                      <a:pt x="26" y="48"/>
                    </a:cubicBezTo>
                    <a:cubicBezTo>
                      <a:pt x="12" y="77"/>
                      <a:pt x="0" y="127"/>
                      <a:pt x="0" y="129"/>
                    </a:cubicBezTo>
                    <a:cubicBezTo>
                      <a:pt x="0" y="136"/>
                      <a:pt x="9" y="136"/>
                      <a:pt x="12" y="136"/>
                    </a:cubicBezTo>
                    <a:cubicBezTo>
                      <a:pt x="19" y="136"/>
                      <a:pt x="21" y="136"/>
                      <a:pt x="26" y="117"/>
                    </a:cubicBezTo>
                    <a:cubicBezTo>
                      <a:pt x="41" y="57"/>
                      <a:pt x="57" y="17"/>
                      <a:pt x="86" y="17"/>
                    </a:cubicBezTo>
                    <a:cubicBezTo>
                      <a:pt x="101" y="17"/>
                      <a:pt x="113" y="24"/>
                      <a:pt x="113" y="57"/>
                    </a:cubicBezTo>
                    <a:cubicBezTo>
                      <a:pt x="113" y="74"/>
                      <a:pt x="110" y="84"/>
                      <a:pt x="101" y="127"/>
                    </a:cubicBezTo>
                    <a:cubicBezTo>
                      <a:pt x="84" y="192"/>
                      <a:pt x="67" y="256"/>
                      <a:pt x="50" y="3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4" name=""/>
              <p:cNvSpPr/>
              <p:nvPr/>
            </p:nvSpPr>
            <p:spPr>
              <a:xfrm>
                <a:off x="3285000" y="3527280"/>
                <a:ext cx="69840" cy="300960"/>
              </a:xfrm>
              <a:custGeom>
                <a:avLst/>
                <a:gdLst/>
                <a:ahLst/>
                <a:rect l="l" t="t" r="r" b="b"/>
                <a:pathLst>
                  <a:path w="197" h="839">
                    <a:moveTo>
                      <a:pt x="197" y="832"/>
                    </a:moveTo>
                    <a:cubicBezTo>
                      <a:pt x="197" y="829"/>
                      <a:pt x="197" y="827"/>
                      <a:pt x="182" y="813"/>
                    </a:cubicBezTo>
                    <a:cubicBezTo>
                      <a:pt x="77" y="707"/>
                      <a:pt x="50" y="549"/>
                      <a:pt x="50" y="419"/>
                    </a:cubicBezTo>
                    <a:cubicBezTo>
                      <a:pt x="50" y="273"/>
                      <a:pt x="82" y="127"/>
                      <a:pt x="185" y="22"/>
                    </a:cubicBezTo>
                    <a:cubicBezTo>
                      <a:pt x="197" y="12"/>
                      <a:pt x="197" y="10"/>
                      <a:pt x="197" y="7"/>
                    </a:cubicBezTo>
                    <a:cubicBezTo>
                      <a:pt x="197" y="2"/>
                      <a:pt x="192" y="0"/>
                      <a:pt x="187" y="0"/>
                    </a:cubicBezTo>
                    <a:cubicBezTo>
                      <a:pt x="180" y="0"/>
                      <a:pt x="103" y="58"/>
                      <a:pt x="53" y="163"/>
                    </a:cubicBezTo>
                    <a:cubicBezTo>
                      <a:pt x="12" y="256"/>
                      <a:pt x="0" y="350"/>
                      <a:pt x="0" y="419"/>
                    </a:cubicBezTo>
                    <a:cubicBezTo>
                      <a:pt x="0" y="484"/>
                      <a:pt x="10" y="587"/>
                      <a:pt x="58" y="681"/>
                    </a:cubicBezTo>
                    <a:cubicBezTo>
                      <a:pt x="108" y="786"/>
                      <a:pt x="180" y="839"/>
                      <a:pt x="187" y="839"/>
                    </a:cubicBezTo>
                    <a:cubicBezTo>
                      <a:pt x="192" y="839"/>
                      <a:pt x="197" y="836"/>
                      <a:pt x="197" y="83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5" name=""/>
              <p:cNvSpPr/>
              <p:nvPr/>
            </p:nvSpPr>
            <p:spPr>
              <a:xfrm>
                <a:off x="3385080" y="3547080"/>
                <a:ext cx="231480" cy="205920"/>
              </a:xfrm>
              <a:custGeom>
                <a:avLst/>
                <a:gdLst/>
                <a:ahLst/>
                <a:rect l="l" t="t" r="r" b="b"/>
                <a:pathLst>
                  <a:path w="646" h="575">
                    <a:moveTo>
                      <a:pt x="101" y="508"/>
                    </a:moveTo>
                    <a:cubicBezTo>
                      <a:pt x="94" y="542"/>
                      <a:pt x="91" y="549"/>
                      <a:pt x="24" y="549"/>
                    </a:cubicBezTo>
                    <a:cubicBezTo>
                      <a:pt x="10" y="549"/>
                      <a:pt x="0" y="549"/>
                      <a:pt x="0" y="563"/>
                    </a:cubicBezTo>
                    <a:cubicBezTo>
                      <a:pt x="0" y="575"/>
                      <a:pt x="7" y="575"/>
                      <a:pt x="24" y="575"/>
                    </a:cubicBezTo>
                    <a:cubicBezTo>
                      <a:pt x="117" y="575"/>
                      <a:pt x="210" y="575"/>
                      <a:pt x="303" y="575"/>
                    </a:cubicBezTo>
                    <a:cubicBezTo>
                      <a:pt x="478" y="575"/>
                      <a:pt x="646" y="398"/>
                      <a:pt x="646" y="213"/>
                    </a:cubicBezTo>
                    <a:cubicBezTo>
                      <a:pt x="646" y="94"/>
                      <a:pt x="574" y="0"/>
                      <a:pt x="447" y="0"/>
                    </a:cubicBezTo>
                    <a:cubicBezTo>
                      <a:pt x="352" y="0"/>
                      <a:pt x="258" y="0"/>
                      <a:pt x="163" y="0"/>
                    </a:cubicBezTo>
                    <a:cubicBezTo>
                      <a:pt x="147" y="0"/>
                      <a:pt x="139" y="0"/>
                      <a:pt x="139" y="17"/>
                    </a:cubicBezTo>
                    <a:cubicBezTo>
                      <a:pt x="139" y="27"/>
                      <a:pt x="147" y="27"/>
                      <a:pt x="163" y="27"/>
                    </a:cubicBezTo>
                    <a:cubicBezTo>
                      <a:pt x="173" y="27"/>
                      <a:pt x="190" y="27"/>
                      <a:pt x="199" y="29"/>
                    </a:cubicBezTo>
                    <a:cubicBezTo>
                      <a:pt x="211" y="29"/>
                      <a:pt x="219" y="34"/>
                      <a:pt x="219" y="41"/>
                    </a:cubicBezTo>
                    <a:cubicBezTo>
                      <a:pt x="219" y="46"/>
                      <a:pt x="216" y="48"/>
                      <a:pt x="214" y="58"/>
                    </a:cubicBezTo>
                    <a:cubicBezTo>
                      <a:pt x="176" y="208"/>
                      <a:pt x="139" y="358"/>
                      <a:pt x="101" y="508"/>
                    </a:cubicBezTo>
                    <a:moveTo>
                      <a:pt x="283" y="58"/>
                    </a:moveTo>
                    <a:cubicBezTo>
                      <a:pt x="291" y="29"/>
                      <a:pt x="293" y="27"/>
                      <a:pt x="329" y="27"/>
                    </a:cubicBezTo>
                    <a:cubicBezTo>
                      <a:pt x="359" y="27"/>
                      <a:pt x="390" y="27"/>
                      <a:pt x="420" y="27"/>
                    </a:cubicBezTo>
                    <a:cubicBezTo>
                      <a:pt x="502" y="27"/>
                      <a:pt x="571" y="72"/>
                      <a:pt x="571" y="182"/>
                    </a:cubicBezTo>
                    <a:cubicBezTo>
                      <a:pt x="571" y="223"/>
                      <a:pt x="555" y="362"/>
                      <a:pt x="483" y="453"/>
                    </a:cubicBezTo>
                    <a:cubicBezTo>
                      <a:pt x="459" y="484"/>
                      <a:pt x="391" y="549"/>
                      <a:pt x="288" y="549"/>
                    </a:cubicBezTo>
                    <a:cubicBezTo>
                      <a:pt x="256" y="549"/>
                      <a:pt x="224" y="549"/>
                      <a:pt x="192" y="549"/>
                    </a:cubicBezTo>
                    <a:cubicBezTo>
                      <a:pt x="180" y="549"/>
                      <a:pt x="180" y="549"/>
                      <a:pt x="175" y="547"/>
                    </a:cubicBezTo>
                    <a:cubicBezTo>
                      <a:pt x="166" y="547"/>
                      <a:pt x="163" y="547"/>
                      <a:pt x="163" y="539"/>
                    </a:cubicBezTo>
                    <a:cubicBezTo>
                      <a:pt x="163" y="537"/>
                      <a:pt x="163" y="535"/>
                      <a:pt x="168" y="520"/>
                    </a:cubicBezTo>
                    <a:cubicBezTo>
                      <a:pt x="207" y="366"/>
                      <a:pt x="245" y="212"/>
                      <a:pt x="283" y="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6" name=""/>
              <p:cNvSpPr/>
              <p:nvPr/>
            </p:nvSpPr>
            <p:spPr>
              <a:xfrm>
                <a:off x="3641760" y="3485880"/>
                <a:ext cx="157680" cy="142200"/>
              </a:xfrm>
              <a:custGeom>
                <a:avLst/>
                <a:gdLst/>
                <a:ahLst/>
                <a:rect l="l" t="t" r="r" b="b"/>
                <a:pathLst>
                  <a:path w="441" h="398">
                    <a:moveTo>
                      <a:pt x="261" y="41"/>
                    </a:moveTo>
                    <a:cubicBezTo>
                      <a:pt x="266" y="24"/>
                      <a:pt x="269" y="24"/>
                      <a:pt x="281" y="22"/>
                    </a:cubicBezTo>
                    <a:cubicBezTo>
                      <a:pt x="283" y="22"/>
                      <a:pt x="305" y="22"/>
                      <a:pt x="317" y="22"/>
                    </a:cubicBezTo>
                    <a:cubicBezTo>
                      <a:pt x="353" y="22"/>
                      <a:pt x="367" y="22"/>
                      <a:pt x="381" y="26"/>
                    </a:cubicBezTo>
                    <a:cubicBezTo>
                      <a:pt x="408" y="34"/>
                      <a:pt x="410" y="50"/>
                      <a:pt x="410" y="72"/>
                    </a:cubicBezTo>
                    <a:cubicBezTo>
                      <a:pt x="410" y="81"/>
                      <a:pt x="410" y="89"/>
                      <a:pt x="405" y="120"/>
                    </a:cubicBezTo>
                    <a:cubicBezTo>
                      <a:pt x="405" y="122"/>
                      <a:pt x="405" y="125"/>
                      <a:pt x="405" y="127"/>
                    </a:cubicBezTo>
                    <a:cubicBezTo>
                      <a:pt x="405" y="132"/>
                      <a:pt x="408" y="134"/>
                      <a:pt x="415" y="134"/>
                    </a:cubicBezTo>
                    <a:cubicBezTo>
                      <a:pt x="425" y="134"/>
                      <a:pt x="425" y="129"/>
                      <a:pt x="425" y="120"/>
                    </a:cubicBezTo>
                    <a:cubicBezTo>
                      <a:pt x="430" y="82"/>
                      <a:pt x="436" y="45"/>
                      <a:pt x="441" y="7"/>
                    </a:cubicBezTo>
                    <a:cubicBezTo>
                      <a:pt x="441" y="0"/>
                      <a:pt x="434" y="0"/>
                      <a:pt x="425" y="0"/>
                    </a:cubicBezTo>
                    <a:cubicBezTo>
                      <a:pt x="303" y="0"/>
                      <a:pt x="182" y="0"/>
                      <a:pt x="60" y="0"/>
                    </a:cubicBezTo>
                    <a:cubicBezTo>
                      <a:pt x="46" y="0"/>
                      <a:pt x="46" y="0"/>
                      <a:pt x="41" y="12"/>
                    </a:cubicBezTo>
                    <a:cubicBezTo>
                      <a:pt x="29" y="47"/>
                      <a:pt x="17" y="82"/>
                      <a:pt x="5" y="117"/>
                    </a:cubicBezTo>
                    <a:cubicBezTo>
                      <a:pt x="2" y="120"/>
                      <a:pt x="0" y="125"/>
                      <a:pt x="0" y="127"/>
                    </a:cubicBezTo>
                    <a:cubicBezTo>
                      <a:pt x="0" y="129"/>
                      <a:pt x="2" y="134"/>
                      <a:pt x="12" y="134"/>
                    </a:cubicBezTo>
                    <a:cubicBezTo>
                      <a:pt x="19" y="134"/>
                      <a:pt x="19" y="132"/>
                      <a:pt x="24" y="122"/>
                    </a:cubicBezTo>
                    <a:cubicBezTo>
                      <a:pt x="58" y="26"/>
                      <a:pt x="77" y="22"/>
                      <a:pt x="168" y="22"/>
                    </a:cubicBezTo>
                    <a:cubicBezTo>
                      <a:pt x="176" y="22"/>
                      <a:pt x="184" y="22"/>
                      <a:pt x="192" y="22"/>
                    </a:cubicBezTo>
                    <a:cubicBezTo>
                      <a:pt x="209" y="22"/>
                      <a:pt x="209" y="22"/>
                      <a:pt x="209" y="26"/>
                    </a:cubicBezTo>
                    <a:cubicBezTo>
                      <a:pt x="209" y="29"/>
                      <a:pt x="209" y="31"/>
                      <a:pt x="206" y="38"/>
                    </a:cubicBezTo>
                    <a:cubicBezTo>
                      <a:pt x="181" y="142"/>
                      <a:pt x="155" y="246"/>
                      <a:pt x="130" y="350"/>
                    </a:cubicBezTo>
                    <a:cubicBezTo>
                      <a:pt x="125" y="371"/>
                      <a:pt x="122" y="376"/>
                      <a:pt x="60" y="376"/>
                    </a:cubicBezTo>
                    <a:cubicBezTo>
                      <a:pt x="38" y="376"/>
                      <a:pt x="34" y="376"/>
                      <a:pt x="34" y="388"/>
                    </a:cubicBezTo>
                    <a:cubicBezTo>
                      <a:pt x="34" y="391"/>
                      <a:pt x="36" y="398"/>
                      <a:pt x="43" y="398"/>
                    </a:cubicBezTo>
                    <a:cubicBezTo>
                      <a:pt x="60" y="398"/>
                      <a:pt x="80" y="395"/>
                      <a:pt x="96" y="395"/>
                    </a:cubicBezTo>
                    <a:cubicBezTo>
                      <a:pt x="112" y="395"/>
                      <a:pt x="130" y="395"/>
                      <a:pt x="146" y="395"/>
                    </a:cubicBezTo>
                    <a:cubicBezTo>
                      <a:pt x="163" y="395"/>
                      <a:pt x="182" y="395"/>
                      <a:pt x="199" y="395"/>
                    </a:cubicBezTo>
                    <a:cubicBezTo>
                      <a:pt x="214" y="395"/>
                      <a:pt x="233" y="398"/>
                      <a:pt x="247" y="398"/>
                    </a:cubicBezTo>
                    <a:cubicBezTo>
                      <a:pt x="252" y="398"/>
                      <a:pt x="261" y="398"/>
                      <a:pt x="261" y="386"/>
                    </a:cubicBezTo>
                    <a:cubicBezTo>
                      <a:pt x="261" y="376"/>
                      <a:pt x="257" y="376"/>
                      <a:pt x="237" y="376"/>
                    </a:cubicBezTo>
                    <a:cubicBezTo>
                      <a:pt x="225" y="376"/>
                      <a:pt x="214" y="376"/>
                      <a:pt x="204" y="376"/>
                    </a:cubicBezTo>
                    <a:cubicBezTo>
                      <a:pt x="182" y="374"/>
                      <a:pt x="182" y="371"/>
                      <a:pt x="182" y="364"/>
                    </a:cubicBezTo>
                    <a:cubicBezTo>
                      <a:pt x="182" y="360"/>
                      <a:pt x="182" y="360"/>
                      <a:pt x="185" y="350"/>
                    </a:cubicBezTo>
                    <a:cubicBezTo>
                      <a:pt x="210" y="247"/>
                      <a:pt x="236" y="144"/>
                      <a:pt x="261" y="4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7" name=""/>
              <p:cNvSpPr/>
              <p:nvPr/>
            </p:nvSpPr>
            <p:spPr>
              <a:xfrm>
                <a:off x="3832560" y="3547080"/>
                <a:ext cx="248760" cy="205920"/>
              </a:xfrm>
              <a:custGeom>
                <a:avLst/>
                <a:gdLst/>
                <a:ahLst/>
                <a:rect l="l" t="t" r="r" b="b"/>
                <a:pathLst>
                  <a:path w="694" h="575">
                    <a:moveTo>
                      <a:pt x="387" y="230"/>
                    </a:moveTo>
                    <a:cubicBezTo>
                      <a:pt x="363" y="174"/>
                      <a:pt x="339" y="118"/>
                      <a:pt x="315" y="62"/>
                    </a:cubicBezTo>
                    <a:cubicBezTo>
                      <a:pt x="312" y="55"/>
                      <a:pt x="310" y="53"/>
                      <a:pt x="310" y="50"/>
                    </a:cubicBezTo>
                    <a:cubicBezTo>
                      <a:pt x="310" y="46"/>
                      <a:pt x="324" y="29"/>
                      <a:pt x="360" y="27"/>
                    </a:cubicBezTo>
                    <a:cubicBezTo>
                      <a:pt x="370" y="27"/>
                      <a:pt x="377" y="24"/>
                      <a:pt x="377" y="10"/>
                    </a:cubicBezTo>
                    <a:cubicBezTo>
                      <a:pt x="377" y="0"/>
                      <a:pt x="367" y="0"/>
                      <a:pt x="365" y="0"/>
                    </a:cubicBezTo>
                    <a:cubicBezTo>
                      <a:pt x="329" y="0"/>
                      <a:pt x="293" y="3"/>
                      <a:pt x="259" y="3"/>
                    </a:cubicBezTo>
                    <a:cubicBezTo>
                      <a:pt x="238" y="3"/>
                      <a:pt x="185" y="0"/>
                      <a:pt x="163" y="0"/>
                    </a:cubicBezTo>
                    <a:cubicBezTo>
                      <a:pt x="159" y="0"/>
                      <a:pt x="149" y="0"/>
                      <a:pt x="149" y="17"/>
                    </a:cubicBezTo>
                    <a:cubicBezTo>
                      <a:pt x="149" y="27"/>
                      <a:pt x="156" y="27"/>
                      <a:pt x="168" y="27"/>
                    </a:cubicBezTo>
                    <a:cubicBezTo>
                      <a:pt x="219" y="27"/>
                      <a:pt x="223" y="36"/>
                      <a:pt x="231" y="53"/>
                    </a:cubicBezTo>
                    <a:cubicBezTo>
                      <a:pt x="264" y="131"/>
                      <a:pt x="298" y="209"/>
                      <a:pt x="331" y="288"/>
                    </a:cubicBezTo>
                    <a:cubicBezTo>
                      <a:pt x="272" y="352"/>
                      <a:pt x="213" y="416"/>
                      <a:pt x="154" y="480"/>
                    </a:cubicBezTo>
                    <a:cubicBezTo>
                      <a:pt x="150" y="483"/>
                      <a:pt x="146" y="486"/>
                      <a:pt x="142" y="489"/>
                    </a:cubicBezTo>
                    <a:cubicBezTo>
                      <a:pt x="101" y="532"/>
                      <a:pt x="60" y="547"/>
                      <a:pt x="17" y="549"/>
                    </a:cubicBezTo>
                    <a:cubicBezTo>
                      <a:pt x="7" y="549"/>
                      <a:pt x="0" y="549"/>
                      <a:pt x="0" y="566"/>
                    </a:cubicBezTo>
                    <a:cubicBezTo>
                      <a:pt x="3" y="569"/>
                      <a:pt x="0" y="575"/>
                      <a:pt x="10" y="575"/>
                    </a:cubicBezTo>
                    <a:cubicBezTo>
                      <a:pt x="36" y="575"/>
                      <a:pt x="63" y="573"/>
                      <a:pt x="89" y="573"/>
                    </a:cubicBezTo>
                    <a:cubicBezTo>
                      <a:pt x="120" y="573"/>
                      <a:pt x="154" y="575"/>
                      <a:pt x="185" y="575"/>
                    </a:cubicBezTo>
                    <a:cubicBezTo>
                      <a:pt x="190" y="575"/>
                      <a:pt x="199" y="575"/>
                      <a:pt x="199" y="559"/>
                    </a:cubicBezTo>
                    <a:cubicBezTo>
                      <a:pt x="199" y="549"/>
                      <a:pt x="193" y="552"/>
                      <a:pt x="190" y="549"/>
                    </a:cubicBezTo>
                    <a:cubicBezTo>
                      <a:pt x="183" y="547"/>
                      <a:pt x="156" y="547"/>
                      <a:pt x="156" y="523"/>
                    </a:cubicBezTo>
                    <a:cubicBezTo>
                      <a:pt x="156" y="508"/>
                      <a:pt x="168" y="496"/>
                      <a:pt x="178" y="484"/>
                    </a:cubicBezTo>
                    <a:cubicBezTo>
                      <a:pt x="207" y="454"/>
                      <a:pt x="235" y="424"/>
                      <a:pt x="264" y="393"/>
                    </a:cubicBezTo>
                    <a:cubicBezTo>
                      <a:pt x="290" y="366"/>
                      <a:pt x="315" y="339"/>
                      <a:pt x="341" y="312"/>
                    </a:cubicBezTo>
                    <a:cubicBezTo>
                      <a:pt x="369" y="379"/>
                      <a:pt x="397" y="446"/>
                      <a:pt x="425" y="513"/>
                    </a:cubicBezTo>
                    <a:cubicBezTo>
                      <a:pt x="427" y="523"/>
                      <a:pt x="430" y="523"/>
                      <a:pt x="430" y="525"/>
                    </a:cubicBezTo>
                    <a:cubicBezTo>
                      <a:pt x="430" y="530"/>
                      <a:pt x="413" y="544"/>
                      <a:pt x="379" y="549"/>
                    </a:cubicBezTo>
                    <a:cubicBezTo>
                      <a:pt x="372" y="549"/>
                      <a:pt x="363" y="551"/>
                      <a:pt x="363" y="563"/>
                    </a:cubicBezTo>
                    <a:cubicBezTo>
                      <a:pt x="363" y="575"/>
                      <a:pt x="372" y="575"/>
                      <a:pt x="377" y="575"/>
                    </a:cubicBezTo>
                    <a:cubicBezTo>
                      <a:pt x="401" y="575"/>
                      <a:pt x="459" y="573"/>
                      <a:pt x="483" y="573"/>
                    </a:cubicBezTo>
                    <a:cubicBezTo>
                      <a:pt x="504" y="573"/>
                      <a:pt x="555" y="575"/>
                      <a:pt x="576" y="575"/>
                    </a:cubicBezTo>
                    <a:cubicBezTo>
                      <a:pt x="581" y="575"/>
                      <a:pt x="593" y="575"/>
                      <a:pt x="593" y="559"/>
                    </a:cubicBezTo>
                    <a:cubicBezTo>
                      <a:pt x="593" y="549"/>
                      <a:pt x="583" y="549"/>
                      <a:pt x="576" y="549"/>
                    </a:cubicBezTo>
                    <a:cubicBezTo>
                      <a:pt x="521" y="547"/>
                      <a:pt x="519" y="544"/>
                      <a:pt x="504" y="511"/>
                    </a:cubicBezTo>
                    <a:cubicBezTo>
                      <a:pt x="471" y="434"/>
                      <a:pt x="415" y="302"/>
                      <a:pt x="396" y="252"/>
                    </a:cubicBezTo>
                    <a:cubicBezTo>
                      <a:pt x="454" y="192"/>
                      <a:pt x="543" y="94"/>
                      <a:pt x="569" y="70"/>
                    </a:cubicBezTo>
                    <a:cubicBezTo>
                      <a:pt x="593" y="50"/>
                      <a:pt x="624" y="29"/>
                      <a:pt x="674" y="27"/>
                    </a:cubicBezTo>
                    <a:cubicBezTo>
                      <a:pt x="686" y="27"/>
                      <a:pt x="694" y="27"/>
                      <a:pt x="694" y="10"/>
                    </a:cubicBezTo>
                    <a:cubicBezTo>
                      <a:pt x="690" y="7"/>
                      <a:pt x="694" y="0"/>
                      <a:pt x="684" y="0"/>
                    </a:cubicBezTo>
                    <a:cubicBezTo>
                      <a:pt x="658" y="0"/>
                      <a:pt x="629" y="3"/>
                      <a:pt x="605" y="3"/>
                    </a:cubicBezTo>
                    <a:cubicBezTo>
                      <a:pt x="574" y="3"/>
                      <a:pt x="540" y="0"/>
                      <a:pt x="511" y="0"/>
                    </a:cubicBezTo>
                    <a:cubicBezTo>
                      <a:pt x="504" y="0"/>
                      <a:pt x="495" y="0"/>
                      <a:pt x="495" y="17"/>
                    </a:cubicBezTo>
                    <a:cubicBezTo>
                      <a:pt x="495" y="24"/>
                      <a:pt x="499" y="27"/>
                      <a:pt x="504" y="27"/>
                    </a:cubicBezTo>
                    <a:cubicBezTo>
                      <a:pt x="511" y="27"/>
                      <a:pt x="538" y="29"/>
                      <a:pt x="538" y="53"/>
                    </a:cubicBezTo>
                    <a:cubicBezTo>
                      <a:pt x="538" y="65"/>
                      <a:pt x="528" y="74"/>
                      <a:pt x="521" y="84"/>
                    </a:cubicBezTo>
                    <a:cubicBezTo>
                      <a:pt x="476" y="133"/>
                      <a:pt x="431" y="182"/>
                      <a:pt x="387" y="23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8" name=""/>
              <p:cNvSpPr/>
              <p:nvPr/>
            </p:nvSpPr>
            <p:spPr>
              <a:xfrm>
                <a:off x="4108320" y="3485880"/>
                <a:ext cx="157680" cy="142200"/>
              </a:xfrm>
              <a:custGeom>
                <a:avLst/>
                <a:gdLst/>
                <a:ahLst/>
                <a:rect l="l" t="t" r="r" b="b"/>
                <a:pathLst>
                  <a:path w="441" h="398">
                    <a:moveTo>
                      <a:pt x="261" y="41"/>
                    </a:moveTo>
                    <a:cubicBezTo>
                      <a:pt x="266" y="24"/>
                      <a:pt x="268" y="24"/>
                      <a:pt x="280" y="22"/>
                    </a:cubicBezTo>
                    <a:cubicBezTo>
                      <a:pt x="283" y="22"/>
                      <a:pt x="304" y="22"/>
                      <a:pt x="316" y="22"/>
                    </a:cubicBezTo>
                    <a:cubicBezTo>
                      <a:pt x="352" y="22"/>
                      <a:pt x="367" y="22"/>
                      <a:pt x="381" y="26"/>
                    </a:cubicBezTo>
                    <a:cubicBezTo>
                      <a:pt x="408" y="34"/>
                      <a:pt x="410" y="50"/>
                      <a:pt x="410" y="72"/>
                    </a:cubicBezTo>
                    <a:cubicBezTo>
                      <a:pt x="410" y="81"/>
                      <a:pt x="410" y="89"/>
                      <a:pt x="405" y="120"/>
                    </a:cubicBezTo>
                    <a:cubicBezTo>
                      <a:pt x="405" y="122"/>
                      <a:pt x="405" y="125"/>
                      <a:pt x="405" y="127"/>
                    </a:cubicBezTo>
                    <a:cubicBezTo>
                      <a:pt x="405" y="132"/>
                      <a:pt x="408" y="134"/>
                      <a:pt x="415" y="134"/>
                    </a:cubicBezTo>
                    <a:cubicBezTo>
                      <a:pt x="422" y="134"/>
                      <a:pt x="424" y="129"/>
                      <a:pt x="424" y="120"/>
                    </a:cubicBezTo>
                    <a:cubicBezTo>
                      <a:pt x="430" y="82"/>
                      <a:pt x="436" y="45"/>
                      <a:pt x="441" y="7"/>
                    </a:cubicBezTo>
                    <a:cubicBezTo>
                      <a:pt x="441" y="0"/>
                      <a:pt x="434" y="0"/>
                      <a:pt x="424" y="0"/>
                    </a:cubicBezTo>
                    <a:cubicBezTo>
                      <a:pt x="303" y="0"/>
                      <a:pt x="181" y="0"/>
                      <a:pt x="60" y="0"/>
                    </a:cubicBezTo>
                    <a:cubicBezTo>
                      <a:pt x="45" y="0"/>
                      <a:pt x="45" y="0"/>
                      <a:pt x="40" y="12"/>
                    </a:cubicBezTo>
                    <a:cubicBezTo>
                      <a:pt x="28" y="47"/>
                      <a:pt x="16" y="82"/>
                      <a:pt x="4" y="117"/>
                    </a:cubicBezTo>
                    <a:cubicBezTo>
                      <a:pt x="2" y="120"/>
                      <a:pt x="0" y="125"/>
                      <a:pt x="0" y="127"/>
                    </a:cubicBezTo>
                    <a:cubicBezTo>
                      <a:pt x="0" y="129"/>
                      <a:pt x="2" y="134"/>
                      <a:pt x="12" y="134"/>
                    </a:cubicBezTo>
                    <a:cubicBezTo>
                      <a:pt x="19" y="134"/>
                      <a:pt x="19" y="132"/>
                      <a:pt x="24" y="122"/>
                    </a:cubicBezTo>
                    <a:cubicBezTo>
                      <a:pt x="57" y="26"/>
                      <a:pt x="76" y="22"/>
                      <a:pt x="168" y="22"/>
                    </a:cubicBezTo>
                    <a:cubicBezTo>
                      <a:pt x="176" y="22"/>
                      <a:pt x="184" y="22"/>
                      <a:pt x="192" y="22"/>
                    </a:cubicBezTo>
                    <a:cubicBezTo>
                      <a:pt x="208" y="22"/>
                      <a:pt x="208" y="22"/>
                      <a:pt x="208" y="26"/>
                    </a:cubicBezTo>
                    <a:cubicBezTo>
                      <a:pt x="208" y="29"/>
                      <a:pt x="208" y="31"/>
                      <a:pt x="206" y="38"/>
                    </a:cubicBezTo>
                    <a:cubicBezTo>
                      <a:pt x="180" y="142"/>
                      <a:pt x="155" y="246"/>
                      <a:pt x="129" y="350"/>
                    </a:cubicBezTo>
                    <a:cubicBezTo>
                      <a:pt x="124" y="371"/>
                      <a:pt x="122" y="376"/>
                      <a:pt x="60" y="376"/>
                    </a:cubicBezTo>
                    <a:cubicBezTo>
                      <a:pt x="38" y="376"/>
                      <a:pt x="33" y="376"/>
                      <a:pt x="33" y="388"/>
                    </a:cubicBezTo>
                    <a:cubicBezTo>
                      <a:pt x="33" y="391"/>
                      <a:pt x="36" y="398"/>
                      <a:pt x="43" y="398"/>
                    </a:cubicBezTo>
                    <a:cubicBezTo>
                      <a:pt x="60" y="398"/>
                      <a:pt x="80" y="395"/>
                      <a:pt x="96" y="395"/>
                    </a:cubicBezTo>
                    <a:cubicBezTo>
                      <a:pt x="111" y="395"/>
                      <a:pt x="129" y="395"/>
                      <a:pt x="146" y="395"/>
                    </a:cubicBezTo>
                    <a:cubicBezTo>
                      <a:pt x="163" y="395"/>
                      <a:pt x="182" y="395"/>
                      <a:pt x="199" y="395"/>
                    </a:cubicBezTo>
                    <a:cubicBezTo>
                      <a:pt x="213" y="395"/>
                      <a:pt x="232" y="398"/>
                      <a:pt x="247" y="398"/>
                    </a:cubicBezTo>
                    <a:cubicBezTo>
                      <a:pt x="252" y="398"/>
                      <a:pt x="261" y="398"/>
                      <a:pt x="261" y="386"/>
                    </a:cubicBezTo>
                    <a:cubicBezTo>
                      <a:pt x="261" y="376"/>
                      <a:pt x="256" y="376"/>
                      <a:pt x="237" y="376"/>
                    </a:cubicBezTo>
                    <a:cubicBezTo>
                      <a:pt x="225" y="376"/>
                      <a:pt x="213" y="376"/>
                      <a:pt x="204" y="376"/>
                    </a:cubicBezTo>
                    <a:cubicBezTo>
                      <a:pt x="182" y="374"/>
                      <a:pt x="182" y="371"/>
                      <a:pt x="182" y="364"/>
                    </a:cubicBezTo>
                    <a:cubicBezTo>
                      <a:pt x="182" y="360"/>
                      <a:pt x="182" y="360"/>
                      <a:pt x="184" y="350"/>
                    </a:cubicBezTo>
                    <a:cubicBezTo>
                      <a:pt x="210" y="247"/>
                      <a:pt x="236" y="144"/>
                      <a:pt x="261" y="4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9" name=""/>
              <p:cNvSpPr/>
              <p:nvPr/>
            </p:nvSpPr>
            <p:spPr>
              <a:xfrm>
                <a:off x="4299120" y="3547080"/>
                <a:ext cx="248400" cy="205920"/>
              </a:xfrm>
              <a:custGeom>
                <a:avLst/>
                <a:gdLst/>
                <a:ahLst/>
                <a:rect l="l" t="t" r="r" b="b"/>
                <a:pathLst>
                  <a:path w="693" h="575">
                    <a:moveTo>
                      <a:pt x="386" y="230"/>
                    </a:moveTo>
                    <a:cubicBezTo>
                      <a:pt x="362" y="174"/>
                      <a:pt x="338" y="118"/>
                      <a:pt x="314" y="62"/>
                    </a:cubicBezTo>
                    <a:cubicBezTo>
                      <a:pt x="312" y="55"/>
                      <a:pt x="309" y="53"/>
                      <a:pt x="309" y="50"/>
                    </a:cubicBezTo>
                    <a:cubicBezTo>
                      <a:pt x="309" y="46"/>
                      <a:pt x="324" y="29"/>
                      <a:pt x="360" y="27"/>
                    </a:cubicBezTo>
                    <a:cubicBezTo>
                      <a:pt x="369" y="27"/>
                      <a:pt x="377" y="24"/>
                      <a:pt x="377" y="10"/>
                    </a:cubicBezTo>
                    <a:cubicBezTo>
                      <a:pt x="377" y="0"/>
                      <a:pt x="367" y="0"/>
                      <a:pt x="365" y="0"/>
                    </a:cubicBezTo>
                    <a:cubicBezTo>
                      <a:pt x="329" y="0"/>
                      <a:pt x="293" y="3"/>
                      <a:pt x="259" y="3"/>
                    </a:cubicBezTo>
                    <a:cubicBezTo>
                      <a:pt x="238" y="3"/>
                      <a:pt x="185" y="0"/>
                      <a:pt x="163" y="0"/>
                    </a:cubicBezTo>
                    <a:cubicBezTo>
                      <a:pt x="158" y="0"/>
                      <a:pt x="149" y="0"/>
                      <a:pt x="149" y="17"/>
                    </a:cubicBezTo>
                    <a:cubicBezTo>
                      <a:pt x="149" y="27"/>
                      <a:pt x="156" y="27"/>
                      <a:pt x="168" y="27"/>
                    </a:cubicBezTo>
                    <a:cubicBezTo>
                      <a:pt x="218" y="27"/>
                      <a:pt x="223" y="36"/>
                      <a:pt x="230" y="53"/>
                    </a:cubicBezTo>
                    <a:cubicBezTo>
                      <a:pt x="264" y="131"/>
                      <a:pt x="297" y="209"/>
                      <a:pt x="331" y="288"/>
                    </a:cubicBezTo>
                    <a:cubicBezTo>
                      <a:pt x="272" y="352"/>
                      <a:pt x="213" y="416"/>
                      <a:pt x="154" y="480"/>
                    </a:cubicBezTo>
                    <a:cubicBezTo>
                      <a:pt x="150" y="483"/>
                      <a:pt x="146" y="486"/>
                      <a:pt x="142" y="489"/>
                    </a:cubicBezTo>
                    <a:cubicBezTo>
                      <a:pt x="101" y="532"/>
                      <a:pt x="60" y="547"/>
                      <a:pt x="17" y="549"/>
                    </a:cubicBezTo>
                    <a:cubicBezTo>
                      <a:pt x="7" y="549"/>
                      <a:pt x="0" y="549"/>
                      <a:pt x="0" y="566"/>
                    </a:cubicBezTo>
                    <a:cubicBezTo>
                      <a:pt x="3" y="569"/>
                      <a:pt x="0" y="575"/>
                      <a:pt x="10" y="575"/>
                    </a:cubicBezTo>
                    <a:cubicBezTo>
                      <a:pt x="36" y="575"/>
                      <a:pt x="62" y="573"/>
                      <a:pt x="89" y="573"/>
                    </a:cubicBezTo>
                    <a:cubicBezTo>
                      <a:pt x="120" y="573"/>
                      <a:pt x="154" y="575"/>
                      <a:pt x="185" y="575"/>
                    </a:cubicBezTo>
                    <a:cubicBezTo>
                      <a:pt x="190" y="575"/>
                      <a:pt x="199" y="575"/>
                      <a:pt x="199" y="559"/>
                    </a:cubicBezTo>
                    <a:cubicBezTo>
                      <a:pt x="199" y="549"/>
                      <a:pt x="193" y="552"/>
                      <a:pt x="190" y="549"/>
                    </a:cubicBezTo>
                    <a:cubicBezTo>
                      <a:pt x="182" y="547"/>
                      <a:pt x="156" y="547"/>
                      <a:pt x="156" y="523"/>
                    </a:cubicBezTo>
                    <a:cubicBezTo>
                      <a:pt x="156" y="508"/>
                      <a:pt x="168" y="496"/>
                      <a:pt x="178" y="484"/>
                    </a:cubicBezTo>
                    <a:cubicBezTo>
                      <a:pt x="206" y="454"/>
                      <a:pt x="235" y="424"/>
                      <a:pt x="264" y="393"/>
                    </a:cubicBezTo>
                    <a:cubicBezTo>
                      <a:pt x="289" y="366"/>
                      <a:pt x="315" y="339"/>
                      <a:pt x="341" y="312"/>
                    </a:cubicBezTo>
                    <a:cubicBezTo>
                      <a:pt x="369" y="379"/>
                      <a:pt x="397" y="446"/>
                      <a:pt x="425" y="513"/>
                    </a:cubicBezTo>
                    <a:cubicBezTo>
                      <a:pt x="427" y="523"/>
                      <a:pt x="429" y="523"/>
                      <a:pt x="429" y="525"/>
                    </a:cubicBezTo>
                    <a:cubicBezTo>
                      <a:pt x="429" y="530"/>
                      <a:pt x="413" y="544"/>
                      <a:pt x="379" y="549"/>
                    </a:cubicBezTo>
                    <a:cubicBezTo>
                      <a:pt x="372" y="549"/>
                      <a:pt x="362" y="551"/>
                      <a:pt x="362" y="563"/>
                    </a:cubicBezTo>
                    <a:cubicBezTo>
                      <a:pt x="362" y="575"/>
                      <a:pt x="372" y="575"/>
                      <a:pt x="377" y="575"/>
                    </a:cubicBezTo>
                    <a:cubicBezTo>
                      <a:pt x="401" y="575"/>
                      <a:pt x="458" y="573"/>
                      <a:pt x="482" y="573"/>
                    </a:cubicBezTo>
                    <a:cubicBezTo>
                      <a:pt x="504" y="573"/>
                      <a:pt x="554" y="575"/>
                      <a:pt x="576" y="575"/>
                    </a:cubicBezTo>
                    <a:cubicBezTo>
                      <a:pt x="581" y="575"/>
                      <a:pt x="593" y="575"/>
                      <a:pt x="593" y="559"/>
                    </a:cubicBezTo>
                    <a:cubicBezTo>
                      <a:pt x="593" y="549"/>
                      <a:pt x="583" y="549"/>
                      <a:pt x="576" y="549"/>
                    </a:cubicBezTo>
                    <a:cubicBezTo>
                      <a:pt x="521" y="547"/>
                      <a:pt x="518" y="544"/>
                      <a:pt x="504" y="511"/>
                    </a:cubicBezTo>
                    <a:cubicBezTo>
                      <a:pt x="470" y="434"/>
                      <a:pt x="415" y="302"/>
                      <a:pt x="396" y="252"/>
                    </a:cubicBezTo>
                    <a:cubicBezTo>
                      <a:pt x="453" y="192"/>
                      <a:pt x="542" y="94"/>
                      <a:pt x="569" y="70"/>
                    </a:cubicBezTo>
                    <a:cubicBezTo>
                      <a:pt x="593" y="50"/>
                      <a:pt x="624" y="29"/>
                      <a:pt x="674" y="27"/>
                    </a:cubicBezTo>
                    <a:cubicBezTo>
                      <a:pt x="686" y="27"/>
                      <a:pt x="693" y="27"/>
                      <a:pt x="693" y="10"/>
                    </a:cubicBezTo>
                    <a:cubicBezTo>
                      <a:pt x="690" y="7"/>
                      <a:pt x="693" y="0"/>
                      <a:pt x="684" y="0"/>
                    </a:cubicBezTo>
                    <a:cubicBezTo>
                      <a:pt x="657" y="0"/>
                      <a:pt x="629" y="3"/>
                      <a:pt x="605" y="3"/>
                    </a:cubicBezTo>
                    <a:cubicBezTo>
                      <a:pt x="573" y="3"/>
                      <a:pt x="540" y="0"/>
                      <a:pt x="511" y="0"/>
                    </a:cubicBezTo>
                    <a:cubicBezTo>
                      <a:pt x="504" y="0"/>
                      <a:pt x="494" y="0"/>
                      <a:pt x="494" y="17"/>
                    </a:cubicBezTo>
                    <a:cubicBezTo>
                      <a:pt x="494" y="24"/>
                      <a:pt x="499" y="27"/>
                      <a:pt x="504" y="27"/>
                    </a:cubicBezTo>
                    <a:cubicBezTo>
                      <a:pt x="511" y="27"/>
                      <a:pt x="537" y="29"/>
                      <a:pt x="537" y="53"/>
                    </a:cubicBezTo>
                    <a:cubicBezTo>
                      <a:pt x="537" y="65"/>
                      <a:pt x="528" y="74"/>
                      <a:pt x="521" y="84"/>
                    </a:cubicBezTo>
                    <a:cubicBezTo>
                      <a:pt x="476" y="133"/>
                      <a:pt x="431" y="182"/>
                      <a:pt x="386" y="23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0" name=""/>
              <p:cNvSpPr/>
              <p:nvPr/>
            </p:nvSpPr>
            <p:spPr>
              <a:xfrm>
                <a:off x="4578120" y="3547080"/>
                <a:ext cx="230400" cy="205920"/>
              </a:xfrm>
              <a:custGeom>
                <a:avLst/>
                <a:gdLst/>
                <a:ahLst/>
                <a:rect l="l" t="t" r="r" b="b"/>
                <a:pathLst>
                  <a:path w="643" h="575">
                    <a:moveTo>
                      <a:pt x="101" y="508"/>
                    </a:moveTo>
                    <a:cubicBezTo>
                      <a:pt x="91" y="542"/>
                      <a:pt x="89" y="549"/>
                      <a:pt x="24" y="549"/>
                    </a:cubicBezTo>
                    <a:cubicBezTo>
                      <a:pt x="10" y="549"/>
                      <a:pt x="0" y="549"/>
                      <a:pt x="0" y="563"/>
                    </a:cubicBezTo>
                    <a:cubicBezTo>
                      <a:pt x="0" y="575"/>
                      <a:pt x="7" y="575"/>
                      <a:pt x="24" y="575"/>
                    </a:cubicBezTo>
                    <a:cubicBezTo>
                      <a:pt x="117" y="575"/>
                      <a:pt x="210" y="575"/>
                      <a:pt x="302" y="575"/>
                    </a:cubicBezTo>
                    <a:cubicBezTo>
                      <a:pt x="477" y="575"/>
                      <a:pt x="643" y="398"/>
                      <a:pt x="643" y="213"/>
                    </a:cubicBezTo>
                    <a:cubicBezTo>
                      <a:pt x="643" y="94"/>
                      <a:pt x="571" y="0"/>
                      <a:pt x="446" y="0"/>
                    </a:cubicBezTo>
                    <a:cubicBezTo>
                      <a:pt x="352" y="0"/>
                      <a:pt x="258" y="0"/>
                      <a:pt x="163" y="0"/>
                    </a:cubicBezTo>
                    <a:cubicBezTo>
                      <a:pt x="146" y="0"/>
                      <a:pt x="137" y="0"/>
                      <a:pt x="137" y="17"/>
                    </a:cubicBezTo>
                    <a:cubicBezTo>
                      <a:pt x="137" y="27"/>
                      <a:pt x="144" y="27"/>
                      <a:pt x="161" y="27"/>
                    </a:cubicBezTo>
                    <a:cubicBezTo>
                      <a:pt x="173" y="27"/>
                      <a:pt x="187" y="27"/>
                      <a:pt x="197" y="29"/>
                    </a:cubicBezTo>
                    <a:cubicBezTo>
                      <a:pt x="211" y="29"/>
                      <a:pt x="216" y="34"/>
                      <a:pt x="216" y="41"/>
                    </a:cubicBezTo>
                    <a:cubicBezTo>
                      <a:pt x="216" y="46"/>
                      <a:pt x="216" y="48"/>
                      <a:pt x="214" y="58"/>
                    </a:cubicBezTo>
                    <a:cubicBezTo>
                      <a:pt x="176" y="208"/>
                      <a:pt x="138" y="358"/>
                      <a:pt x="101" y="508"/>
                    </a:cubicBezTo>
                    <a:moveTo>
                      <a:pt x="283" y="58"/>
                    </a:moveTo>
                    <a:cubicBezTo>
                      <a:pt x="290" y="29"/>
                      <a:pt x="290" y="27"/>
                      <a:pt x="329" y="27"/>
                    </a:cubicBezTo>
                    <a:cubicBezTo>
                      <a:pt x="358" y="27"/>
                      <a:pt x="388" y="27"/>
                      <a:pt x="418" y="27"/>
                    </a:cubicBezTo>
                    <a:cubicBezTo>
                      <a:pt x="501" y="27"/>
                      <a:pt x="571" y="72"/>
                      <a:pt x="571" y="182"/>
                    </a:cubicBezTo>
                    <a:cubicBezTo>
                      <a:pt x="571" y="223"/>
                      <a:pt x="554" y="362"/>
                      <a:pt x="482" y="453"/>
                    </a:cubicBezTo>
                    <a:cubicBezTo>
                      <a:pt x="458" y="484"/>
                      <a:pt x="391" y="549"/>
                      <a:pt x="288" y="549"/>
                    </a:cubicBezTo>
                    <a:cubicBezTo>
                      <a:pt x="256" y="549"/>
                      <a:pt x="224" y="549"/>
                      <a:pt x="192" y="549"/>
                    </a:cubicBezTo>
                    <a:cubicBezTo>
                      <a:pt x="180" y="549"/>
                      <a:pt x="178" y="549"/>
                      <a:pt x="173" y="547"/>
                    </a:cubicBezTo>
                    <a:cubicBezTo>
                      <a:pt x="166" y="547"/>
                      <a:pt x="163" y="547"/>
                      <a:pt x="163" y="539"/>
                    </a:cubicBezTo>
                    <a:cubicBezTo>
                      <a:pt x="163" y="537"/>
                      <a:pt x="163" y="535"/>
                      <a:pt x="166" y="520"/>
                    </a:cubicBezTo>
                    <a:cubicBezTo>
                      <a:pt x="205" y="366"/>
                      <a:pt x="244" y="212"/>
                      <a:pt x="283" y="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1" name=""/>
              <p:cNvSpPr/>
              <p:nvPr/>
            </p:nvSpPr>
            <p:spPr>
              <a:xfrm>
                <a:off x="4842360" y="3527280"/>
                <a:ext cx="69840" cy="300960"/>
              </a:xfrm>
              <a:custGeom>
                <a:avLst/>
                <a:gdLst/>
                <a:ahLst/>
                <a:rect l="l" t="t" r="r" b="b"/>
                <a:pathLst>
                  <a:path w="197" h="839">
                    <a:moveTo>
                      <a:pt x="197" y="419"/>
                    </a:moveTo>
                    <a:cubicBezTo>
                      <a:pt x="197" y="355"/>
                      <a:pt x="187" y="252"/>
                      <a:pt x="142" y="158"/>
                    </a:cubicBezTo>
                    <a:cubicBezTo>
                      <a:pt x="91" y="55"/>
                      <a:pt x="19" y="0"/>
                      <a:pt x="10" y="0"/>
                    </a:cubicBezTo>
                    <a:cubicBezTo>
                      <a:pt x="5" y="0"/>
                      <a:pt x="0" y="2"/>
                      <a:pt x="0" y="7"/>
                    </a:cubicBezTo>
                    <a:cubicBezTo>
                      <a:pt x="0" y="10"/>
                      <a:pt x="0" y="12"/>
                      <a:pt x="17" y="26"/>
                    </a:cubicBezTo>
                    <a:cubicBezTo>
                      <a:pt x="101" y="110"/>
                      <a:pt x="149" y="245"/>
                      <a:pt x="149" y="419"/>
                    </a:cubicBezTo>
                    <a:cubicBezTo>
                      <a:pt x="149" y="563"/>
                      <a:pt x="118" y="712"/>
                      <a:pt x="12" y="817"/>
                    </a:cubicBezTo>
                    <a:cubicBezTo>
                      <a:pt x="0" y="827"/>
                      <a:pt x="0" y="829"/>
                      <a:pt x="0" y="832"/>
                    </a:cubicBezTo>
                    <a:cubicBezTo>
                      <a:pt x="0" y="836"/>
                      <a:pt x="5" y="839"/>
                      <a:pt x="10" y="839"/>
                    </a:cubicBezTo>
                    <a:cubicBezTo>
                      <a:pt x="19" y="839"/>
                      <a:pt x="94" y="781"/>
                      <a:pt x="144" y="676"/>
                    </a:cubicBezTo>
                    <a:cubicBezTo>
                      <a:pt x="187" y="582"/>
                      <a:pt x="197" y="489"/>
                      <a:pt x="197" y="4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120" cy="7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Kvantni algoritam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78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712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Pronalaženje sopstvene vekore i vrednosti za ulaz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Oslanja na algoritam estimacije faza i SWAP test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Za kvantno stanje        kreira se matrica gustine</a:t>
            </a:r>
            <a:br>
              <a:rPr sz="2400"/>
            </a:br>
            <a:br>
              <a:rPr sz="2400"/>
            </a:b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Primenjujemo algoritam procene faze stanja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784" name=""/>
          <p:cNvGrpSpPr/>
          <p:nvPr/>
        </p:nvGrpSpPr>
        <p:grpSpPr>
          <a:xfrm>
            <a:off x="3615840" y="2514600"/>
            <a:ext cx="425880" cy="314280"/>
            <a:chOff x="3615840" y="2514600"/>
            <a:chExt cx="425880" cy="314280"/>
          </a:xfrm>
        </p:grpSpPr>
        <p:grpSp>
          <p:nvGrpSpPr>
            <p:cNvPr id="785" name=""/>
            <p:cNvGrpSpPr/>
            <p:nvPr/>
          </p:nvGrpSpPr>
          <p:grpSpPr>
            <a:xfrm>
              <a:off x="3615840" y="2514600"/>
              <a:ext cx="425880" cy="314280"/>
              <a:chOff x="3615840" y="2514600"/>
              <a:chExt cx="425880" cy="314280"/>
            </a:xfrm>
          </p:grpSpPr>
          <p:sp>
            <p:nvSpPr>
              <p:cNvPr id="786" name=""/>
              <p:cNvSpPr/>
              <p:nvPr/>
            </p:nvSpPr>
            <p:spPr>
              <a:xfrm>
                <a:off x="3615840" y="2530080"/>
                <a:ext cx="410400" cy="283320"/>
              </a:xfrm>
              <a:custGeom>
                <a:avLst/>
                <a:gdLst/>
                <a:ahLst/>
                <a:rect l="l" t="t" r="r" b="b"/>
                <a:pathLst>
                  <a:path w="1143" h="790">
                    <a:moveTo>
                      <a:pt x="573" y="790"/>
                    </a:moveTo>
                    <a:cubicBezTo>
                      <a:pt x="382" y="790"/>
                      <a:pt x="191" y="790"/>
                      <a:pt x="0" y="790"/>
                    </a:cubicBezTo>
                    <a:cubicBezTo>
                      <a:pt x="0" y="527"/>
                      <a:pt x="0" y="263"/>
                      <a:pt x="0" y="0"/>
                    </a:cubicBezTo>
                    <a:cubicBezTo>
                      <a:pt x="381" y="0"/>
                      <a:pt x="762" y="0"/>
                      <a:pt x="1143" y="0"/>
                    </a:cubicBezTo>
                    <a:cubicBezTo>
                      <a:pt x="1143" y="263"/>
                      <a:pt x="1143" y="527"/>
                      <a:pt x="1143" y="790"/>
                    </a:cubicBezTo>
                    <a:cubicBezTo>
                      <a:pt x="953" y="790"/>
                      <a:pt x="763" y="790"/>
                      <a:pt x="573" y="79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7" name=""/>
              <p:cNvSpPr/>
              <p:nvPr/>
            </p:nvSpPr>
            <p:spPr>
              <a:xfrm>
                <a:off x="3636360" y="2514600"/>
                <a:ext cx="11160" cy="301320"/>
              </a:xfrm>
              <a:custGeom>
                <a:avLst/>
                <a:gdLst/>
                <a:ahLst/>
                <a:rect l="l" t="t" r="r" b="b"/>
                <a:pathLst>
                  <a:path w="34" h="840">
                    <a:moveTo>
                      <a:pt x="34" y="31"/>
                    </a:moveTo>
                    <a:cubicBezTo>
                      <a:pt x="34" y="17"/>
                      <a:pt x="34" y="0"/>
                      <a:pt x="17" y="0"/>
                    </a:cubicBezTo>
                    <a:cubicBezTo>
                      <a:pt x="0" y="0"/>
                      <a:pt x="0" y="17"/>
                      <a:pt x="0" y="31"/>
                    </a:cubicBezTo>
                    <a:cubicBezTo>
                      <a:pt x="0" y="290"/>
                      <a:pt x="0" y="550"/>
                      <a:pt x="0" y="809"/>
                    </a:cubicBezTo>
                    <a:cubicBezTo>
                      <a:pt x="0" y="823"/>
                      <a:pt x="0" y="840"/>
                      <a:pt x="17" y="840"/>
                    </a:cubicBezTo>
                    <a:cubicBezTo>
                      <a:pt x="34" y="840"/>
                      <a:pt x="34" y="823"/>
                      <a:pt x="34" y="809"/>
                    </a:cubicBezTo>
                    <a:cubicBezTo>
                      <a:pt x="34" y="550"/>
                      <a:pt x="34" y="290"/>
                      <a:pt x="34" y="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8" name=""/>
              <p:cNvSpPr/>
              <p:nvPr/>
            </p:nvSpPr>
            <p:spPr>
              <a:xfrm>
                <a:off x="3693600" y="2607480"/>
                <a:ext cx="131760" cy="136080"/>
              </a:xfrm>
              <a:custGeom>
                <a:avLst/>
                <a:gdLst/>
                <a:ahLst/>
                <a:rect l="l" t="t" r="r" b="b"/>
                <a:pathLst>
                  <a:path w="369" h="381">
                    <a:moveTo>
                      <a:pt x="369" y="60"/>
                    </a:moveTo>
                    <a:cubicBezTo>
                      <a:pt x="369" y="15"/>
                      <a:pt x="347" y="0"/>
                      <a:pt x="330" y="0"/>
                    </a:cubicBezTo>
                    <a:cubicBezTo>
                      <a:pt x="311" y="0"/>
                      <a:pt x="289" y="22"/>
                      <a:pt x="289" y="41"/>
                    </a:cubicBezTo>
                    <a:cubicBezTo>
                      <a:pt x="289" y="53"/>
                      <a:pt x="294" y="58"/>
                      <a:pt x="304" y="67"/>
                    </a:cubicBezTo>
                    <a:cubicBezTo>
                      <a:pt x="321" y="84"/>
                      <a:pt x="333" y="106"/>
                      <a:pt x="333" y="135"/>
                    </a:cubicBezTo>
                    <a:cubicBezTo>
                      <a:pt x="333" y="170"/>
                      <a:pt x="280" y="362"/>
                      <a:pt x="182" y="362"/>
                    </a:cubicBezTo>
                    <a:cubicBezTo>
                      <a:pt x="139" y="362"/>
                      <a:pt x="119" y="333"/>
                      <a:pt x="119" y="290"/>
                    </a:cubicBezTo>
                    <a:cubicBezTo>
                      <a:pt x="119" y="242"/>
                      <a:pt x="143" y="182"/>
                      <a:pt x="170" y="111"/>
                    </a:cubicBezTo>
                    <a:cubicBezTo>
                      <a:pt x="174" y="99"/>
                      <a:pt x="179" y="87"/>
                      <a:pt x="179" y="70"/>
                    </a:cubicBezTo>
                    <a:cubicBezTo>
                      <a:pt x="179" y="32"/>
                      <a:pt x="153" y="0"/>
                      <a:pt x="110" y="0"/>
                    </a:cubicBezTo>
                    <a:cubicBezTo>
                      <a:pt x="31" y="0"/>
                      <a:pt x="0" y="123"/>
                      <a:pt x="0" y="130"/>
                    </a:cubicBezTo>
                    <a:cubicBezTo>
                      <a:pt x="0" y="139"/>
                      <a:pt x="7" y="139"/>
                      <a:pt x="9" y="139"/>
                    </a:cubicBezTo>
                    <a:cubicBezTo>
                      <a:pt x="16" y="139"/>
                      <a:pt x="19" y="137"/>
                      <a:pt x="23" y="123"/>
                    </a:cubicBezTo>
                    <a:cubicBezTo>
                      <a:pt x="47" y="39"/>
                      <a:pt x="83" y="20"/>
                      <a:pt x="107" y="20"/>
                    </a:cubicBezTo>
                    <a:cubicBezTo>
                      <a:pt x="115" y="20"/>
                      <a:pt x="129" y="20"/>
                      <a:pt x="129" y="46"/>
                    </a:cubicBezTo>
                    <a:cubicBezTo>
                      <a:pt x="129" y="67"/>
                      <a:pt x="119" y="89"/>
                      <a:pt x="115" y="106"/>
                    </a:cubicBezTo>
                    <a:cubicBezTo>
                      <a:pt x="76" y="202"/>
                      <a:pt x="67" y="240"/>
                      <a:pt x="67" y="278"/>
                    </a:cubicBezTo>
                    <a:cubicBezTo>
                      <a:pt x="67" y="367"/>
                      <a:pt x="141" y="381"/>
                      <a:pt x="179" y="381"/>
                    </a:cubicBezTo>
                    <a:cubicBezTo>
                      <a:pt x="321" y="381"/>
                      <a:pt x="369" y="103"/>
                      <a:pt x="369" y="6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9" name=""/>
              <p:cNvSpPr/>
              <p:nvPr/>
            </p:nvSpPr>
            <p:spPr>
              <a:xfrm>
                <a:off x="3831480" y="2646360"/>
                <a:ext cx="91080" cy="182520"/>
              </a:xfrm>
              <a:custGeom>
                <a:avLst/>
                <a:gdLst/>
                <a:ahLst/>
                <a:rect l="l" t="t" r="r" b="b"/>
                <a:pathLst>
                  <a:path w="256" h="510">
                    <a:moveTo>
                      <a:pt x="256" y="22"/>
                    </a:moveTo>
                    <a:cubicBezTo>
                      <a:pt x="256" y="12"/>
                      <a:pt x="249" y="0"/>
                      <a:pt x="235" y="0"/>
                    </a:cubicBezTo>
                    <a:cubicBezTo>
                      <a:pt x="216" y="0"/>
                      <a:pt x="201" y="17"/>
                      <a:pt x="201" y="34"/>
                    </a:cubicBezTo>
                    <a:cubicBezTo>
                      <a:pt x="201" y="41"/>
                      <a:pt x="208" y="55"/>
                      <a:pt x="225" y="55"/>
                    </a:cubicBezTo>
                    <a:cubicBezTo>
                      <a:pt x="240" y="55"/>
                      <a:pt x="256" y="38"/>
                      <a:pt x="256" y="22"/>
                    </a:cubicBezTo>
                    <a:moveTo>
                      <a:pt x="132" y="419"/>
                    </a:moveTo>
                    <a:cubicBezTo>
                      <a:pt x="122" y="460"/>
                      <a:pt x="91" y="493"/>
                      <a:pt x="57" y="493"/>
                    </a:cubicBezTo>
                    <a:cubicBezTo>
                      <a:pt x="48" y="493"/>
                      <a:pt x="41" y="491"/>
                      <a:pt x="36" y="489"/>
                    </a:cubicBezTo>
                    <a:cubicBezTo>
                      <a:pt x="50" y="484"/>
                      <a:pt x="55" y="469"/>
                      <a:pt x="55" y="460"/>
                    </a:cubicBezTo>
                    <a:cubicBezTo>
                      <a:pt x="55" y="445"/>
                      <a:pt x="43" y="438"/>
                      <a:pt x="34" y="438"/>
                    </a:cubicBezTo>
                    <a:cubicBezTo>
                      <a:pt x="14" y="438"/>
                      <a:pt x="0" y="453"/>
                      <a:pt x="0" y="472"/>
                    </a:cubicBezTo>
                    <a:cubicBezTo>
                      <a:pt x="0" y="496"/>
                      <a:pt x="22" y="510"/>
                      <a:pt x="57" y="510"/>
                    </a:cubicBezTo>
                    <a:cubicBezTo>
                      <a:pt x="93" y="510"/>
                      <a:pt x="161" y="489"/>
                      <a:pt x="180" y="417"/>
                    </a:cubicBezTo>
                    <a:cubicBezTo>
                      <a:pt x="197" y="347"/>
                      <a:pt x="215" y="276"/>
                      <a:pt x="232" y="206"/>
                    </a:cubicBezTo>
                    <a:cubicBezTo>
                      <a:pt x="235" y="199"/>
                      <a:pt x="235" y="194"/>
                      <a:pt x="235" y="187"/>
                    </a:cubicBezTo>
                    <a:cubicBezTo>
                      <a:pt x="235" y="153"/>
                      <a:pt x="208" y="132"/>
                      <a:pt x="172" y="132"/>
                    </a:cubicBezTo>
                    <a:cubicBezTo>
                      <a:pt x="108" y="132"/>
                      <a:pt x="69" y="213"/>
                      <a:pt x="69" y="220"/>
                    </a:cubicBezTo>
                    <a:cubicBezTo>
                      <a:pt x="69" y="228"/>
                      <a:pt x="77" y="228"/>
                      <a:pt x="79" y="228"/>
                    </a:cubicBezTo>
                    <a:cubicBezTo>
                      <a:pt x="86" y="228"/>
                      <a:pt x="86" y="228"/>
                      <a:pt x="91" y="218"/>
                    </a:cubicBezTo>
                    <a:cubicBezTo>
                      <a:pt x="105" y="185"/>
                      <a:pt x="137" y="146"/>
                      <a:pt x="170" y="146"/>
                    </a:cubicBezTo>
                    <a:cubicBezTo>
                      <a:pt x="184" y="146"/>
                      <a:pt x="192" y="158"/>
                      <a:pt x="192" y="175"/>
                    </a:cubicBezTo>
                    <a:cubicBezTo>
                      <a:pt x="192" y="182"/>
                      <a:pt x="189" y="192"/>
                      <a:pt x="189" y="194"/>
                    </a:cubicBezTo>
                    <a:cubicBezTo>
                      <a:pt x="170" y="269"/>
                      <a:pt x="151" y="344"/>
                      <a:pt x="132" y="4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0" name=""/>
              <p:cNvSpPr/>
              <p:nvPr/>
            </p:nvSpPr>
            <p:spPr>
              <a:xfrm>
                <a:off x="3975480" y="2514600"/>
                <a:ext cx="66240" cy="301320"/>
              </a:xfrm>
              <a:custGeom>
                <a:avLst/>
                <a:gdLst/>
                <a:ahLst/>
                <a:rect l="l" t="t" r="r" b="b"/>
                <a:pathLst>
                  <a:path w="187" h="840">
                    <a:moveTo>
                      <a:pt x="182" y="433"/>
                    </a:moveTo>
                    <a:cubicBezTo>
                      <a:pt x="187" y="424"/>
                      <a:pt x="187" y="422"/>
                      <a:pt x="187" y="419"/>
                    </a:cubicBezTo>
                    <a:cubicBezTo>
                      <a:pt x="187" y="415"/>
                      <a:pt x="187" y="416"/>
                      <a:pt x="182" y="407"/>
                    </a:cubicBezTo>
                    <a:cubicBezTo>
                      <a:pt x="134" y="278"/>
                      <a:pt x="85" y="148"/>
                      <a:pt x="36" y="19"/>
                    </a:cubicBezTo>
                    <a:cubicBezTo>
                      <a:pt x="31" y="5"/>
                      <a:pt x="25" y="0"/>
                      <a:pt x="17" y="0"/>
                    </a:cubicBezTo>
                    <a:cubicBezTo>
                      <a:pt x="9" y="0"/>
                      <a:pt x="0" y="7"/>
                      <a:pt x="0" y="17"/>
                    </a:cubicBezTo>
                    <a:cubicBezTo>
                      <a:pt x="0" y="19"/>
                      <a:pt x="0" y="21"/>
                      <a:pt x="3" y="31"/>
                    </a:cubicBezTo>
                    <a:cubicBezTo>
                      <a:pt x="52" y="160"/>
                      <a:pt x="102" y="290"/>
                      <a:pt x="151" y="419"/>
                    </a:cubicBezTo>
                    <a:cubicBezTo>
                      <a:pt x="102" y="548"/>
                      <a:pt x="52" y="677"/>
                      <a:pt x="3" y="807"/>
                    </a:cubicBezTo>
                    <a:cubicBezTo>
                      <a:pt x="0" y="816"/>
                      <a:pt x="0" y="819"/>
                      <a:pt x="0" y="823"/>
                    </a:cubicBezTo>
                    <a:cubicBezTo>
                      <a:pt x="0" y="833"/>
                      <a:pt x="7" y="840"/>
                      <a:pt x="17" y="840"/>
                    </a:cubicBezTo>
                    <a:cubicBezTo>
                      <a:pt x="27" y="840"/>
                      <a:pt x="31" y="831"/>
                      <a:pt x="34" y="823"/>
                    </a:cubicBezTo>
                    <a:cubicBezTo>
                      <a:pt x="83" y="693"/>
                      <a:pt x="133" y="563"/>
                      <a:pt x="182" y="4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791" name=""/>
          <p:cNvGrpSpPr/>
          <p:nvPr/>
        </p:nvGrpSpPr>
        <p:grpSpPr>
          <a:xfrm>
            <a:off x="1276200" y="2981520"/>
            <a:ext cx="2625480" cy="687600"/>
            <a:chOff x="1276200" y="2981520"/>
            <a:chExt cx="2625480" cy="687600"/>
          </a:xfrm>
        </p:grpSpPr>
        <p:grpSp>
          <p:nvGrpSpPr>
            <p:cNvPr id="792" name=""/>
            <p:cNvGrpSpPr/>
            <p:nvPr/>
          </p:nvGrpSpPr>
          <p:grpSpPr>
            <a:xfrm>
              <a:off x="1276200" y="2981520"/>
              <a:ext cx="2625480" cy="687600"/>
              <a:chOff x="1276200" y="2981520"/>
              <a:chExt cx="2625480" cy="687600"/>
            </a:xfrm>
          </p:grpSpPr>
          <p:sp>
            <p:nvSpPr>
              <p:cNvPr id="793" name=""/>
              <p:cNvSpPr/>
              <p:nvPr/>
            </p:nvSpPr>
            <p:spPr>
              <a:xfrm>
                <a:off x="1282320" y="2997000"/>
                <a:ext cx="2603880" cy="656640"/>
              </a:xfrm>
              <a:custGeom>
                <a:avLst/>
                <a:gdLst/>
                <a:ahLst/>
                <a:rect l="l" t="t" r="r" b="b"/>
                <a:pathLst>
                  <a:path w="7236" h="1827">
                    <a:moveTo>
                      <a:pt x="3618" y="1827"/>
                    </a:moveTo>
                    <a:cubicBezTo>
                      <a:pt x="2412" y="1827"/>
                      <a:pt x="1206" y="1827"/>
                      <a:pt x="0" y="1827"/>
                    </a:cubicBezTo>
                    <a:cubicBezTo>
                      <a:pt x="0" y="1218"/>
                      <a:pt x="0" y="609"/>
                      <a:pt x="0" y="0"/>
                    </a:cubicBezTo>
                    <a:cubicBezTo>
                      <a:pt x="2412" y="0"/>
                      <a:pt x="4824" y="0"/>
                      <a:pt x="7236" y="0"/>
                    </a:cubicBezTo>
                    <a:cubicBezTo>
                      <a:pt x="7236" y="609"/>
                      <a:pt x="7236" y="1218"/>
                      <a:pt x="7236" y="1827"/>
                    </a:cubicBezTo>
                    <a:cubicBezTo>
                      <a:pt x="6030" y="1827"/>
                      <a:pt x="4824" y="1827"/>
                      <a:pt x="3618" y="1827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4" name=""/>
              <p:cNvSpPr/>
              <p:nvPr/>
            </p:nvSpPr>
            <p:spPr>
              <a:xfrm>
                <a:off x="1276200" y="3135240"/>
                <a:ext cx="142200" cy="198000"/>
              </a:xfrm>
              <a:custGeom>
                <a:avLst/>
                <a:gdLst/>
                <a:ahLst/>
                <a:rect l="l" t="t" r="r" b="b"/>
                <a:pathLst>
                  <a:path w="398" h="553">
                    <a:moveTo>
                      <a:pt x="2" y="518"/>
                    </a:moveTo>
                    <a:cubicBezTo>
                      <a:pt x="0" y="530"/>
                      <a:pt x="0" y="530"/>
                      <a:pt x="0" y="532"/>
                    </a:cubicBezTo>
                    <a:cubicBezTo>
                      <a:pt x="0" y="544"/>
                      <a:pt x="10" y="553"/>
                      <a:pt x="24" y="553"/>
                    </a:cubicBezTo>
                    <a:cubicBezTo>
                      <a:pt x="41" y="553"/>
                      <a:pt x="50" y="539"/>
                      <a:pt x="53" y="537"/>
                    </a:cubicBezTo>
                    <a:cubicBezTo>
                      <a:pt x="58" y="530"/>
                      <a:pt x="84" y="417"/>
                      <a:pt x="106" y="326"/>
                    </a:cubicBezTo>
                    <a:cubicBezTo>
                      <a:pt x="122" y="359"/>
                      <a:pt x="151" y="381"/>
                      <a:pt x="190" y="381"/>
                    </a:cubicBezTo>
                    <a:cubicBezTo>
                      <a:pt x="288" y="381"/>
                      <a:pt x="398" y="263"/>
                      <a:pt x="398" y="139"/>
                    </a:cubicBezTo>
                    <a:cubicBezTo>
                      <a:pt x="398" y="48"/>
                      <a:pt x="341" y="0"/>
                      <a:pt x="281" y="0"/>
                    </a:cubicBezTo>
                    <a:cubicBezTo>
                      <a:pt x="199" y="0"/>
                      <a:pt x="110" y="86"/>
                      <a:pt x="84" y="187"/>
                    </a:cubicBezTo>
                    <a:cubicBezTo>
                      <a:pt x="57" y="297"/>
                      <a:pt x="30" y="407"/>
                      <a:pt x="2" y="518"/>
                    </a:cubicBezTo>
                    <a:moveTo>
                      <a:pt x="190" y="364"/>
                    </a:moveTo>
                    <a:cubicBezTo>
                      <a:pt x="130" y="364"/>
                      <a:pt x="118" y="297"/>
                      <a:pt x="118" y="290"/>
                    </a:cubicBezTo>
                    <a:cubicBezTo>
                      <a:pt x="118" y="285"/>
                      <a:pt x="120" y="268"/>
                      <a:pt x="122" y="259"/>
                    </a:cubicBezTo>
                    <a:cubicBezTo>
                      <a:pt x="146" y="163"/>
                      <a:pt x="156" y="134"/>
                      <a:pt x="173" y="100"/>
                    </a:cubicBezTo>
                    <a:cubicBezTo>
                      <a:pt x="211" y="38"/>
                      <a:pt x="252" y="19"/>
                      <a:pt x="278" y="19"/>
                    </a:cubicBezTo>
                    <a:cubicBezTo>
                      <a:pt x="309" y="19"/>
                      <a:pt x="336" y="43"/>
                      <a:pt x="336" y="103"/>
                    </a:cubicBezTo>
                    <a:cubicBezTo>
                      <a:pt x="336" y="148"/>
                      <a:pt x="312" y="242"/>
                      <a:pt x="290" y="283"/>
                    </a:cubicBezTo>
                    <a:cubicBezTo>
                      <a:pt x="261" y="338"/>
                      <a:pt x="221" y="364"/>
                      <a:pt x="190" y="3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5" name=""/>
              <p:cNvSpPr/>
              <p:nvPr/>
            </p:nvSpPr>
            <p:spPr>
              <a:xfrm>
                <a:off x="1524960" y="3158280"/>
                <a:ext cx="200880" cy="69840"/>
              </a:xfrm>
              <a:custGeom>
                <a:avLst/>
                <a:gdLst/>
                <a:ahLst/>
                <a:rect l="l" t="t" r="r" b="b"/>
                <a:pathLst>
                  <a:path w="561" h="197">
                    <a:moveTo>
                      <a:pt x="533" y="34"/>
                    </a:moveTo>
                    <a:cubicBezTo>
                      <a:pt x="545" y="34"/>
                      <a:pt x="561" y="34"/>
                      <a:pt x="561" y="17"/>
                    </a:cubicBezTo>
                    <a:cubicBezTo>
                      <a:pt x="561" y="0"/>
                      <a:pt x="545" y="0"/>
                      <a:pt x="533" y="0"/>
                    </a:cubicBezTo>
                    <a:cubicBezTo>
                      <a:pt x="365" y="0"/>
                      <a:pt x="197" y="0"/>
                      <a:pt x="29" y="0"/>
                    </a:cubicBezTo>
                    <a:cubicBezTo>
                      <a:pt x="17" y="0"/>
                      <a:pt x="0" y="0"/>
                      <a:pt x="0" y="17"/>
                    </a:cubicBezTo>
                    <a:cubicBezTo>
                      <a:pt x="0" y="34"/>
                      <a:pt x="17" y="34"/>
                      <a:pt x="29" y="34"/>
                    </a:cubicBezTo>
                    <a:cubicBezTo>
                      <a:pt x="197" y="34"/>
                      <a:pt x="365" y="34"/>
                      <a:pt x="533" y="34"/>
                    </a:cubicBezTo>
                    <a:moveTo>
                      <a:pt x="533" y="197"/>
                    </a:moveTo>
                    <a:cubicBezTo>
                      <a:pt x="545" y="197"/>
                      <a:pt x="561" y="197"/>
                      <a:pt x="561" y="180"/>
                    </a:cubicBezTo>
                    <a:cubicBezTo>
                      <a:pt x="561" y="163"/>
                      <a:pt x="545" y="163"/>
                      <a:pt x="533" y="163"/>
                    </a:cubicBezTo>
                    <a:cubicBezTo>
                      <a:pt x="365" y="163"/>
                      <a:pt x="197" y="163"/>
                      <a:pt x="29" y="163"/>
                    </a:cubicBezTo>
                    <a:cubicBezTo>
                      <a:pt x="17" y="163"/>
                      <a:pt x="0" y="163"/>
                      <a:pt x="0" y="180"/>
                    </a:cubicBezTo>
                    <a:cubicBezTo>
                      <a:pt x="0" y="197"/>
                      <a:pt x="17" y="197"/>
                      <a:pt x="29" y="197"/>
                    </a:cubicBezTo>
                    <a:cubicBezTo>
                      <a:pt x="197" y="197"/>
                      <a:pt x="365" y="197"/>
                      <a:pt x="533" y="1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6" name=""/>
              <p:cNvSpPr/>
              <p:nvPr/>
            </p:nvSpPr>
            <p:spPr>
              <a:xfrm>
                <a:off x="1858320" y="3042000"/>
                <a:ext cx="69840" cy="301680"/>
              </a:xfrm>
              <a:custGeom>
                <a:avLst/>
                <a:gdLst/>
                <a:ahLst/>
                <a:rect l="l" t="t" r="r" b="b"/>
                <a:pathLst>
                  <a:path w="197" h="841">
                    <a:moveTo>
                      <a:pt x="197" y="834"/>
                    </a:moveTo>
                    <a:cubicBezTo>
                      <a:pt x="197" y="832"/>
                      <a:pt x="197" y="829"/>
                      <a:pt x="182" y="815"/>
                    </a:cubicBezTo>
                    <a:cubicBezTo>
                      <a:pt x="77" y="709"/>
                      <a:pt x="48" y="551"/>
                      <a:pt x="48" y="422"/>
                    </a:cubicBezTo>
                    <a:cubicBezTo>
                      <a:pt x="48" y="275"/>
                      <a:pt x="82" y="129"/>
                      <a:pt x="185" y="24"/>
                    </a:cubicBezTo>
                    <a:cubicBezTo>
                      <a:pt x="197" y="14"/>
                      <a:pt x="197" y="12"/>
                      <a:pt x="197" y="9"/>
                    </a:cubicBezTo>
                    <a:cubicBezTo>
                      <a:pt x="197" y="2"/>
                      <a:pt x="192" y="0"/>
                      <a:pt x="187" y="0"/>
                    </a:cubicBezTo>
                    <a:cubicBezTo>
                      <a:pt x="180" y="0"/>
                      <a:pt x="103" y="57"/>
                      <a:pt x="53" y="165"/>
                    </a:cubicBezTo>
                    <a:cubicBezTo>
                      <a:pt x="10" y="256"/>
                      <a:pt x="0" y="350"/>
                      <a:pt x="0" y="422"/>
                    </a:cubicBezTo>
                    <a:cubicBezTo>
                      <a:pt x="0" y="486"/>
                      <a:pt x="10" y="590"/>
                      <a:pt x="55" y="683"/>
                    </a:cubicBezTo>
                    <a:cubicBezTo>
                      <a:pt x="106" y="789"/>
                      <a:pt x="180" y="841"/>
                      <a:pt x="187" y="841"/>
                    </a:cubicBezTo>
                    <a:cubicBezTo>
                      <a:pt x="192" y="841"/>
                      <a:pt x="197" y="839"/>
                      <a:pt x="197" y="8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7" name=""/>
              <p:cNvSpPr/>
              <p:nvPr/>
            </p:nvSpPr>
            <p:spPr>
              <a:xfrm>
                <a:off x="1973160" y="3067920"/>
                <a:ext cx="99000" cy="200880"/>
              </a:xfrm>
              <a:custGeom>
                <a:avLst/>
                <a:gdLst/>
                <a:ahLst/>
                <a:rect l="l" t="t" r="r" b="b"/>
                <a:pathLst>
                  <a:path w="278" h="561">
                    <a:moveTo>
                      <a:pt x="173" y="21"/>
                    </a:moveTo>
                    <a:cubicBezTo>
                      <a:pt x="173" y="2"/>
                      <a:pt x="173" y="0"/>
                      <a:pt x="154" y="0"/>
                    </a:cubicBezTo>
                    <a:cubicBezTo>
                      <a:pt x="101" y="52"/>
                      <a:pt x="27" y="52"/>
                      <a:pt x="0" y="52"/>
                    </a:cubicBezTo>
                    <a:cubicBezTo>
                      <a:pt x="0" y="61"/>
                      <a:pt x="0" y="70"/>
                      <a:pt x="0" y="79"/>
                    </a:cubicBezTo>
                    <a:cubicBezTo>
                      <a:pt x="17" y="79"/>
                      <a:pt x="67" y="79"/>
                      <a:pt x="111" y="57"/>
                    </a:cubicBezTo>
                    <a:cubicBezTo>
                      <a:pt x="111" y="203"/>
                      <a:pt x="111" y="348"/>
                      <a:pt x="111" y="494"/>
                    </a:cubicBezTo>
                    <a:cubicBezTo>
                      <a:pt x="111" y="525"/>
                      <a:pt x="108" y="534"/>
                      <a:pt x="34" y="534"/>
                    </a:cubicBezTo>
                    <a:cubicBezTo>
                      <a:pt x="24" y="534"/>
                      <a:pt x="15" y="534"/>
                      <a:pt x="5" y="534"/>
                    </a:cubicBezTo>
                    <a:cubicBezTo>
                      <a:pt x="5" y="543"/>
                      <a:pt x="5" y="552"/>
                      <a:pt x="5" y="561"/>
                    </a:cubicBezTo>
                    <a:cubicBezTo>
                      <a:pt x="36" y="558"/>
                      <a:pt x="108" y="558"/>
                      <a:pt x="142" y="558"/>
                    </a:cubicBezTo>
                    <a:cubicBezTo>
                      <a:pt x="175" y="558"/>
                      <a:pt x="250" y="558"/>
                      <a:pt x="278" y="561"/>
                    </a:cubicBezTo>
                    <a:cubicBezTo>
                      <a:pt x="278" y="552"/>
                      <a:pt x="278" y="543"/>
                      <a:pt x="278" y="534"/>
                    </a:cubicBezTo>
                    <a:cubicBezTo>
                      <a:pt x="270" y="534"/>
                      <a:pt x="261" y="534"/>
                      <a:pt x="252" y="534"/>
                    </a:cubicBezTo>
                    <a:cubicBezTo>
                      <a:pt x="175" y="534"/>
                      <a:pt x="173" y="525"/>
                      <a:pt x="173" y="494"/>
                    </a:cubicBezTo>
                    <a:cubicBezTo>
                      <a:pt x="173" y="336"/>
                      <a:pt x="173" y="179"/>
                      <a:pt x="173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8" name=""/>
              <p:cNvSpPr/>
              <p:nvPr/>
            </p:nvSpPr>
            <p:spPr>
              <a:xfrm>
                <a:off x="2115000" y="3042000"/>
                <a:ext cx="117000" cy="301680"/>
              </a:xfrm>
              <a:custGeom>
                <a:avLst/>
                <a:gdLst/>
                <a:ahLst/>
                <a:rect l="l" t="t" r="r" b="b"/>
                <a:pathLst>
                  <a:path w="328" h="841">
                    <a:moveTo>
                      <a:pt x="324" y="33"/>
                    </a:moveTo>
                    <a:cubicBezTo>
                      <a:pt x="328" y="21"/>
                      <a:pt x="328" y="19"/>
                      <a:pt x="328" y="17"/>
                    </a:cubicBezTo>
                    <a:cubicBezTo>
                      <a:pt x="328" y="9"/>
                      <a:pt x="319" y="0"/>
                      <a:pt x="312" y="0"/>
                    </a:cubicBezTo>
                    <a:cubicBezTo>
                      <a:pt x="304" y="0"/>
                      <a:pt x="300" y="2"/>
                      <a:pt x="297" y="9"/>
                    </a:cubicBezTo>
                    <a:cubicBezTo>
                      <a:pt x="200" y="276"/>
                      <a:pt x="102" y="543"/>
                      <a:pt x="4" y="810"/>
                    </a:cubicBezTo>
                    <a:cubicBezTo>
                      <a:pt x="0" y="822"/>
                      <a:pt x="1" y="820"/>
                      <a:pt x="0" y="824"/>
                    </a:cubicBezTo>
                    <a:cubicBezTo>
                      <a:pt x="0" y="834"/>
                      <a:pt x="7" y="841"/>
                      <a:pt x="16" y="841"/>
                    </a:cubicBezTo>
                    <a:cubicBezTo>
                      <a:pt x="28" y="841"/>
                      <a:pt x="31" y="836"/>
                      <a:pt x="36" y="822"/>
                    </a:cubicBezTo>
                    <a:cubicBezTo>
                      <a:pt x="132" y="559"/>
                      <a:pt x="228" y="296"/>
                      <a:pt x="324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9" name=""/>
              <p:cNvSpPr/>
              <p:nvPr/>
            </p:nvSpPr>
            <p:spPr>
              <a:xfrm>
                <a:off x="2245320" y="3062520"/>
                <a:ext cx="253800" cy="206280"/>
              </a:xfrm>
              <a:custGeom>
                <a:avLst/>
                <a:gdLst/>
                <a:ahLst/>
                <a:rect l="l" t="t" r="r" b="b"/>
                <a:pathLst>
                  <a:path w="708" h="576">
                    <a:moveTo>
                      <a:pt x="602" y="89"/>
                    </a:moveTo>
                    <a:cubicBezTo>
                      <a:pt x="612" y="55"/>
                      <a:pt x="626" y="29"/>
                      <a:pt x="693" y="27"/>
                    </a:cubicBezTo>
                    <a:cubicBezTo>
                      <a:pt x="698" y="27"/>
                      <a:pt x="708" y="24"/>
                      <a:pt x="708" y="10"/>
                    </a:cubicBezTo>
                    <a:cubicBezTo>
                      <a:pt x="708" y="8"/>
                      <a:pt x="708" y="0"/>
                      <a:pt x="698" y="0"/>
                    </a:cubicBezTo>
                    <a:cubicBezTo>
                      <a:pt x="669" y="0"/>
                      <a:pt x="640" y="3"/>
                      <a:pt x="612" y="3"/>
                    </a:cubicBezTo>
                    <a:cubicBezTo>
                      <a:pt x="583" y="3"/>
                      <a:pt x="554" y="0"/>
                      <a:pt x="525" y="0"/>
                    </a:cubicBezTo>
                    <a:cubicBezTo>
                      <a:pt x="521" y="0"/>
                      <a:pt x="511" y="0"/>
                      <a:pt x="511" y="17"/>
                    </a:cubicBezTo>
                    <a:cubicBezTo>
                      <a:pt x="511" y="27"/>
                      <a:pt x="521" y="27"/>
                      <a:pt x="525" y="27"/>
                    </a:cubicBezTo>
                    <a:cubicBezTo>
                      <a:pt x="573" y="27"/>
                      <a:pt x="583" y="46"/>
                      <a:pt x="583" y="63"/>
                    </a:cubicBezTo>
                    <a:cubicBezTo>
                      <a:pt x="583" y="65"/>
                      <a:pt x="583" y="79"/>
                      <a:pt x="581" y="82"/>
                    </a:cubicBezTo>
                    <a:cubicBezTo>
                      <a:pt x="549" y="206"/>
                      <a:pt x="518" y="331"/>
                      <a:pt x="487" y="456"/>
                    </a:cubicBezTo>
                    <a:cubicBezTo>
                      <a:pt x="425" y="310"/>
                      <a:pt x="362" y="163"/>
                      <a:pt x="300" y="17"/>
                    </a:cubicBezTo>
                    <a:cubicBezTo>
                      <a:pt x="293" y="0"/>
                      <a:pt x="293" y="0"/>
                      <a:pt x="273" y="0"/>
                    </a:cubicBezTo>
                    <a:cubicBezTo>
                      <a:pt x="236" y="0"/>
                      <a:pt x="198" y="0"/>
                      <a:pt x="161" y="0"/>
                    </a:cubicBezTo>
                    <a:cubicBezTo>
                      <a:pt x="144" y="0"/>
                      <a:pt x="137" y="0"/>
                      <a:pt x="137" y="17"/>
                    </a:cubicBezTo>
                    <a:cubicBezTo>
                      <a:pt x="137" y="27"/>
                      <a:pt x="144" y="27"/>
                      <a:pt x="161" y="27"/>
                    </a:cubicBezTo>
                    <a:cubicBezTo>
                      <a:pt x="163" y="27"/>
                      <a:pt x="218" y="27"/>
                      <a:pt x="218" y="34"/>
                    </a:cubicBezTo>
                    <a:cubicBezTo>
                      <a:pt x="180" y="184"/>
                      <a:pt x="141" y="334"/>
                      <a:pt x="103" y="485"/>
                    </a:cubicBezTo>
                    <a:cubicBezTo>
                      <a:pt x="96" y="518"/>
                      <a:pt x="81" y="547"/>
                      <a:pt x="12" y="549"/>
                    </a:cubicBezTo>
                    <a:cubicBezTo>
                      <a:pt x="7" y="549"/>
                      <a:pt x="0" y="549"/>
                      <a:pt x="0" y="566"/>
                    </a:cubicBezTo>
                    <a:cubicBezTo>
                      <a:pt x="0" y="571"/>
                      <a:pt x="2" y="576"/>
                      <a:pt x="10" y="576"/>
                    </a:cubicBezTo>
                    <a:cubicBezTo>
                      <a:pt x="36" y="576"/>
                      <a:pt x="67" y="573"/>
                      <a:pt x="93" y="573"/>
                    </a:cubicBezTo>
                    <a:cubicBezTo>
                      <a:pt x="122" y="573"/>
                      <a:pt x="153" y="576"/>
                      <a:pt x="180" y="576"/>
                    </a:cubicBezTo>
                    <a:cubicBezTo>
                      <a:pt x="185" y="576"/>
                      <a:pt x="197" y="576"/>
                      <a:pt x="197" y="559"/>
                    </a:cubicBezTo>
                    <a:cubicBezTo>
                      <a:pt x="197" y="549"/>
                      <a:pt x="189" y="549"/>
                      <a:pt x="180" y="549"/>
                    </a:cubicBezTo>
                    <a:cubicBezTo>
                      <a:pt x="129" y="547"/>
                      <a:pt x="125" y="528"/>
                      <a:pt x="125" y="511"/>
                    </a:cubicBezTo>
                    <a:cubicBezTo>
                      <a:pt x="125" y="506"/>
                      <a:pt x="125" y="501"/>
                      <a:pt x="127" y="492"/>
                    </a:cubicBezTo>
                    <a:cubicBezTo>
                      <a:pt x="164" y="344"/>
                      <a:pt x="201" y="196"/>
                      <a:pt x="237" y="48"/>
                    </a:cubicBezTo>
                    <a:cubicBezTo>
                      <a:pt x="242" y="53"/>
                      <a:pt x="242" y="55"/>
                      <a:pt x="245" y="63"/>
                    </a:cubicBezTo>
                    <a:cubicBezTo>
                      <a:pt x="315" y="228"/>
                      <a:pt x="385" y="393"/>
                      <a:pt x="456" y="559"/>
                    </a:cubicBezTo>
                    <a:cubicBezTo>
                      <a:pt x="461" y="573"/>
                      <a:pt x="463" y="576"/>
                      <a:pt x="473" y="576"/>
                    </a:cubicBezTo>
                    <a:cubicBezTo>
                      <a:pt x="480" y="576"/>
                      <a:pt x="480" y="573"/>
                      <a:pt x="485" y="556"/>
                    </a:cubicBezTo>
                    <a:cubicBezTo>
                      <a:pt x="524" y="401"/>
                      <a:pt x="563" y="245"/>
                      <a:pt x="602" y="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0" name=""/>
              <p:cNvSpPr/>
              <p:nvPr/>
            </p:nvSpPr>
            <p:spPr>
              <a:xfrm>
                <a:off x="2526840" y="3042000"/>
                <a:ext cx="69840" cy="301680"/>
              </a:xfrm>
              <a:custGeom>
                <a:avLst/>
                <a:gdLst/>
                <a:ahLst/>
                <a:rect l="l" t="t" r="r" b="b"/>
                <a:pathLst>
                  <a:path w="197" h="841">
                    <a:moveTo>
                      <a:pt x="197" y="422"/>
                    </a:moveTo>
                    <a:cubicBezTo>
                      <a:pt x="197" y="355"/>
                      <a:pt x="187" y="254"/>
                      <a:pt x="142" y="158"/>
                    </a:cubicBezTo>
                    <a:cubicBezTo>
                      <a:pt x="91" y="55"/>
                      <a:pt x="17" y="0"/>
                      <a:pt x="10" y="0"/>
                    </a:cubicBezTo>
                    <a:cubicBezTo>
                      <a:pt x="5" y="0"/>
                      <a:pt x="0" y="5"/>
                      <a:pt x="0" y="9"/>
                    </a:cubicBezTo>
                    <a:cubicBezTo>
                      <a:pt x="0" y="12"/>
                      <a:pt x="0" y="14"/>
                      <a:pt x="17" y="29"/>
                    </a:cubicBezTo>
                    <a:cubicBezTo>
                      <a:pt x="101" y="112"/>
                      <a:pt x="149" y="247"/>
                      <a:pt x="149" y="422"/>
                    </a:cubicBezTo>
                    <a:cubicBezTo>
                      <a:pt x="149" y="566"/>
                      <a:pt x="118" y="714"/>
                      <a:pt x="12" y="820"/>
                    </a:cubicBezTo>
                    <a:cubicBezTo>
                      <a:pt x="0" y="829"/>
                      <a:pt x="0" y="832"/>
                      <a:pt x="0" y="834"/>
                    </a:cubicBezTo>
                    <a:cubicBezTo>
                      <a:pt x="0" y="839"/>
                      <a:pt x="5" y="841"/>
                      <a:pt x="10" y="841"/>
                    </a:cubicBezTo>
                    <a:cubicBezTo>
                      <a:pt x="17" y="841"/>
                      <a:pt x="94" y="784"/>
                      <a:pt x="144" y="678"/>
                    </a:cubicBezTo>
                    <a:cubicBezTo>
                      <a:pt x="187" y="585"/>
                      <a:pt x="197" y="491"/>
                      <a:pt x="197" y="4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1" name=""/>
              <p:cNvSpPr/>
              <p:nvPr/>
            </p:nvSpPr>
            <p:spPr>
              <a:xfrm>
                <a:off x="2695320" y="2981520"/>
                <a:ext cx="403200" cy="423360"/>
              </a:xfrm>
              <a:custGeom>
                <a:avLst/>
                <a:gdLst/>
                <a:ahLst/>
                <a:rect l="l" t="t" r="r" b="b"/>
                <a:pathLst>
                  <a:path w="1123" h="1179">
                    <a:moveTo>
                      <a:pt x="1020" y="1179"/>
                    </a:moveTo>
                    <a:cubicBezTo>
                      <a:pt x="1054" y="1089"/>
                      <a:pt x="1088" y="999"/>
                      <a:pt x="1123" y="909"/>
                    </a:cubicBezTo>
                    <a:cubicBezTo>
                      <a:pt x="1116" y="909"/>
                      <a:pt x="1108" y="909"/>
                      <a:pt x="1101" y="909"/>
                    </a:cubicBezTo>
                    <a:cubicBezTo>
                      <a:pt x="1068" y="997"/>
                      <a:pt x="979" y="1055"/>
                      <a:pt x="883" y="1079"/>
                    </a:cubicBezTo>
                    <a:cubicBezTo>
                      <a:pt x="864" y="1084"/>
                      <a:pt x="782" y="1105"/>
                      <a:pt x="621" y="1105"/>
                    </a:cubicBezTo>
                    <a:cubicBezTo>
                      <a:pt x="452" y="1105"/>
                      <a:pt x="282" y="1105"/>
                      <a:pt x="113" y="1105"/>
                    </a:cubicBezTo>
                    <a:cubicBezTo>
                      <a:pt x="255" y="937"/>
                      <a:pt x="397" y="770"/>
                      <a:pt x="540" y="602"/>
                    </a:cubicBezTo>
                    <a:cubicBezTo>
                      <a:pt x="547" y="597"/>
                      <a:pt x="549" y="595"/>
                      <a:pt x="549" y="590"/>
                    </a:cubicBezTo>
                    <a:cubicBezTo>
                      <a:pt x="549" y="587"/>
                      <a:pt x="549" y="585"/>
                      <a:pt x="542" y="578"/>
                    </a:cubicBezTo>
                    <a:cubicBezTo>
                      <a:pt x="411" y="399"/>
                      <a:pt x="280" y="220"/>
                      <a:pt x="149" y="41"/>
                    </a:cubicBezTo>
                    <a:cubicBezTo>
                      <a:pt x="303" y="41"/>
                      <a:pt x="457" y="41"/>
                      <a:pt x="612" y="41"/>
                    </a:cubicBezTo>
                    <a:cubicBezTo>
                      <a:pt x="724" y="41"/>
                      <a:pt x="801" y="53"/>
                      <a:pt x="808" y="55"/>
                    </a:cubicBezTo>
                    <a:cubicBezTo>
                      <a:pt x="854" y="60"/>
                      <a:pt x="928" y="74"/>
                      <a:pt x="996" y="117"/>
                    </a:cubicBezTo>
                    <a:cubicBezTo>
                      <a:pt x="1015" y="132"/>
                      <a:pt x="1072" y="168"/>
                      <a:pt x="1101" y="237"/>
                    </a:cubicBezTo>
                    <a:cubicBezTo>
                      <a:pt x="1108" y="237"/>
                      <a:pt x="1116" y="237"/>
                      <a:pt x="1123" y="237"/>
                    </a:cubicBezTo>
                    <a:cubicBezTo>
                      <a:pt x="1088" y="158"/>
                      <a:pt x="1054" y="79"/>
                      <a:pt x="1020" y="0"/>
                    </a:cubicBezTo>
                    <a:cubicBezTo>
                      <a:pt x="688" y="0"/>
                      <a:pt x="356" y="0"/>
                      <a:pt x="24" y="0"/>
                    </a:cubicBezTo>
                    <a:cubicBezTo>
                      <a:pt x="5" y="0"/>
                      <a:pt x="5" y="2"/>
                      <a:pt x="2" y="7"/>
                    </a:cubicBezTo>
                    <a:cubicBezTo>
                      <a:pt x="0" y="10"/>
                      <a:pt x="0" y="24"/>
                      <a:pt x="0" y="34"/>
                    </a:cubicBezTo>
                    <a:cubicBezTo>
                      <a:pt x="149" y="236"/>
                      <a:pt x="297" y="439"/>
                      <a:pt x="446" y="642"/>
                    </a:cubicBezTo>
                    <a:cubicBezTo>
                      <a:pt x="301" y="813"/>
                      <a:pt x="155" y="983"/>
                      <a:pt x="9" y="1153"/>
                    </a:cubicBezTo>
                    <a:cubicBezTo>
                      <a:pt x="2" y="1165"/>
                      <a:pt x="2" y="1167"/>
                      <a:pt x="2" y="1170"/>
                    </a:cubicBezTo>
                    <a:cubicBezTo>
                      <a:pt x="2" y="1179"/>
                      <a:pt x="9" y="1179"/>
                      <a:pt x="24" y="1179"/>
                    </a:cubicBezTo>
                    <a:cubicBezTo>
                      <a:pt x="356" y="1179"/>
                      <a:pt x="688" y="1179"/>
                      <a:pt x="1020" y="11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2" name=""/>
              <p:cNvSpPr/>
              <p:nvPr/>
            </p:nvSpPr>
            <p:spPr>
              <a:xfrm>
                <a:off x="2841120" y="3486240"/>
                <a:ext cx="92160" cy="182880"/>
              </a:xfrm>
              <a:custGeom>
                <a:avLst/>
                <a:gdLst/>
                <a:ahLst/>
                <a:rect l="l" t="t" r="r" b="b"/>
                <a:pathLst>
                  <a:path w="259" h="511">
                    <a:moveTo>
                      <a:pt x="259" y="22"/>
                    </a:moveTo>
                    <a:cubicBezTo>
                      <a:pt x="259" y="12"/>
                      <a:pt x="252" y="0"/>
                      <a:pt x="235" y="0"/>
                    </a:cubicBezTo>
                    <a:cubicBezTo>
                      <a:pt x="219" y="0"/>
                      <a:pt x="202" y="17"/>
                      <a:pt x="202" y="32"/>
                    </a:cubicBezTo>
                    <a:cubicBezTo>
                      <a:pt x="202" y="41"/>
                      <a:pt x="209" y="56"/>
                      <a:pt x="226" y="56"/>
                    </a:cubicBezTo>
                    <a:cubicBezTo>
                      <a:pt x="243" y="56"/>
                      <a:pt x="259" y="39"/>
                      <a:pt x="259" y="22"/>
                    </a:cubicBezTo>
                    <a:moveTo>
                      <a:pt x="135" y="420"/>
                    </a:moveTo>
                    <a:cubicBezTo>
                      <a:pt x="125" y="461"/>
                      <a:pt x="94" y="494"/>
                      <a:pt x="58" y="494"/>
                    </a:cubicBezTo>
                    <a:cubicBezTo>
                      <a:pt x="51" y="494"/>
                      <a:pt x="44" y="492"/>
                      <a:pt x="36" y="489"/>
                    </a:cubicBezTo>
                    <a:cubicBezTo>
                      <a:pt x="53" y="482"/>
                      <a:pt x="58" y="470"/>
                      <a:pt x="58" y="461"/>
                    </a:cubicBezTo>
                    <a:cubicBezTo>
                      <a:pt x="58" y="446"/>
                      <a:pt x="46" y="439"/>
                      <a:pt x="34" y="439"/>
                    </a:cubicBezTo>
                    <a:cubicBezTo>
                      <a:pt x="17" y="439"/>
                      <a:pt x="0" y="454"/>
                      <a:pt x="0" y="473"/>
                    </a:cubicBezTo>
                    <a:cubicBezTo>
                      <a:pt x="0" y="497"/>
                      <a:pt x="23" y="511"/>
                      <a:pt x="58" y="511"/>
                    </a:cubicBezTo>
                    <a:cubicBezTo>
                      <a:pt x="93" y="511"/>
                      <a:pt x="164" y="489"/>
                      <a:pt x="183" y="418"/>
                    </a:cubicBezTo>
                    <a:cubicBezTo>
                      <a:pt x="200" y="347"/>
                      <a:pt x="218" y="277"/>
                      <a:pt x="235" y="207"/>
                    </a:cubicBezTo>
                    <a:cubicBezTo>
                      <a:pt x="235" y="199"/>
                      <a:pt x="238" y="195"/>
                      <a:pt x="238" y="185"/>
                    </a:cubicBezTo>
                    <a:cubicBezTo>
                      <a:pt x="238" y="154"/>
                      <a:pt x="209" y="130"/>
                      <a:pt x="176" y="130"/>
                    </a:cubicBezTo>
                    <a:cubicBezTo>
                      <a:pt x="108" y="130"/>
                      <a:pt x="72" y="211"/>
                      <a:pt x="72" y="221"/>
                    </a:cubicBezTo>
                    <a:cubicBezTo>
                      <a:pt x="72" y="228"/>
                      <a:pt x="80" y="228"/>
                      <a:pt x="82" y="228"/>
                    </a:cubicBezTo>
                    <a:cubicBezTo>
                      <a:pt x="89" y="228"/>
                      <a:pt x="89" y="226"/>
                      <a:pt x="94" y="219"/>
                    </a:cubicBezTo>
                    <a:cubicBezTo>
                      <a:pt x="108" y="183"/>
                      <a:pt x="140" y="147"/>
                      <a:pt x="173" y="147"/>
                    </a:cubicBezTo>
                    <a:cubicBezTo>
                      <a:pt x="188" y="147"/>
                      <a:pt x="192" y="156"/>
                      <a:pt x="192" y="175"/>
                    </a:cubicBezTo>
                    <a:cubicBezTo>
                      <a:pt x="192" y="183"/>
                      <a:pt x="192" y="190"/>
                      <a:pt x="192" y="195"/>
                    </a:cubicBezTo>
                    <a:cubicBezTo>
                      <a:pt x="173" y="270"/>
                      <a:pt x="154" y="345"/>
                      <a:pt x="135" y="4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3" name=""/>
              <p:cNvSpPr/>
              <p:nvPr/>
            </p:nvSpPr>
            <p:spPr>
              <a:xfrm>
                <a:off x="3203280" y="3042000"/>
                <a:ext cx="11880" cy="301680"/>
              </a:xfrm>
              <a:custGeom>
                <a:avLst/>
                <a:gdLst/>
                <a:ahLst/>
                <a:rect l="l" t="t" r="r" b="b"/>
                <a:pathLst>
                  <a:path w="36" h="841">
                    <a:moveTo>
                      <a:pt x="36" y="31"/>
                    </a:moveTo>
                    <a:cubicBezTo>
                      <a:pt x="36" y="17"/>
                      <a:pt x="34" y="0"/>
                      <a:pt x="16" y="0"/>
                    </a:cubicBezTo>
                    <a:cubicBezTo>
                      <a:pt x="-2" y="0"/>
                      <a:pt x="0" y="17"/>
                      <a:pt x="0" y="31"/>
                    </a:cubicBezTo>
                    <a:cubicBezTo>
                      <a:pt x="0" y="291"/>
                      <a:pt x="0" y="552"/>
                      <a:pt x="0" y="812"/>
                    </a:cubicBezTo>
                    <a:cubicBezTo>
                      <a:pt x="0" y="827"/>
                      <a:pt x="-2" y="841"/>
                      <a:pt x="16" y="841"/>
                    </a:cubicBezTo>
                    <a:cubicBezTo>
                      <a:pt x="34" y="841"/>
                      <a:pt x="36" y="827"/>
                      <a:pt x="36" y="812"/>
                    </a:cubicBezTo>
                    <a:cubicBezTo>
                      <a:pt x="36" y="552"/>
                      <a:pt x="36" y="291"/>
                      <a:pt x="36" y="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4" name=""/>
              <p:cNvSpPr/>
              <p:nvPr/>
            </p:nvSpPr>
            <p:spPr>
              <a:xfrm>
                <a:off x="3260160" y="3135240"/>
                <a:ext cx="132840" cy="136080"/>
              </a:xfrm>
              <a:custGeom>
                <a:avLst/>
                <a:gdLst/>
                <a:ahLst/>
                <a:rect l="l" t="t" r="r" b="b"/>
                <a:pathLst>
                  <a:path w="372" h="381">
                    <a:moveTo>
                      <a:pt x="372" y="60"/>
                    </a:moveTo>
                    <a:cubicBezTo>
                      <a:pt x="372" y="14"/>
                      <a:pt x="350" y="0"/>
                      <a:pt x="333" y="0"/>
                    </a:cubicBezTo>
                    <a:cubicBezTo>
                      <a:pt x="312" y="0"/>
                      <a:pt x="293" y="24"/>
                      <a:pt x="293" y="40"/>
                    </a:cubicBezTo>
                    <a:cubicBezTo>
                      <a:pt x="293" y="52"/>
                      <a:pt x="297" y="57"/>
                      <a:pt x="307" y="67"/>
                    </a:cubicBezTo>
                    <a:cubicBezTo>
                      <a:pt x="324" y="84"/>
                      <a:pt x="336" y="105"/>
                      <a:pt x="336" y="136"/>
                    </a:cubicBezTo>
                    <a:cubicBezTo>
                      <a:pt x="336" y="170"/>
                      <a:pt x="283" y="364"/>
                      <a:pt x="185" y="364"/>
                    </a:cubicBezTo>
                    <a:cubicBezTo>
                      <a:pt x="142" y="364"/>
                      <a:pt x="122" y="333"/>
                      <a:pt x="122" y="290"/>
                    </a:cubicBezTo>
                    <a:cubicBezTo>
                      <a:pt x="122" y="244"/>
                      <a:pt x="146" y="182"/>
                      <a:pt x="170" y="112"/>
                    </a:cubicBezTo>
                    <a:cubicBezTo>
                      <a:pt x="178" y="98"/>
                      <a:pt x="182" y="86"/>
                      <a:pt x="182" y="69"/>
                    </a:cubicBezTo>
                    <a:cubicBezTo>
                      <a:pt x="182" y="31"/>
                      <a:pt x="154" y="0"/>
                      <a:pt x="113" y="0"/>
                    </a:cubicBezTo>
                    <a:cubicBezTo>
                      <a:pt x="34" y="0"/>
                      <a:pt x="0" y="122"/>
                      <a:pt x="0" y="132"/>
                    </a:cubicBezTo>
                    <a:cubicBezTo>
                      <a:pt x="0" y="139"/>
                      <a:pt x="10" y="139"/>
                      <a:pt x="12" y="139"/>
                    </a:cubicBezTo>
                    <a:cubicBezTo>
                      <a:pt x="19" y="139"/>
                      <a:pt x="22" y="136"/>
                      <a:pt x="24" y="124"/>
                    </a:cubicBezTo>
                    <a:cubicBezTo>
                      <a:pt x="48" y="38"/>
                      <a:pt x="86" y="19"/>
                      <a:pt x="110" y="19"/>
                    </a:cubicBezTo>
                    <a:cubicBezTo>
                      <a:pt x="118" y="19"/>
                      <a:pt x="132" y="19"/>
                      <a:pt x="132" y="45"/>
                    </a:cubicBezTo>
                    <a:cubicBezTo>
                      <a:pt x="132" y="67"/>
                      <a:pt x="122" y="91"/>
                      <a:pt x="118" y="105"/>
                    </a:cubicBezTo>
                    <a:cubicBezTo>
                      <a:pt x="79" y="203"/>
                      <a:pt x="70" y="242"/>
                      <a:pt x="70" y="278"/>
                    </a:cubicBezTo>
                    <a:cubicBezTo>
                      <a:pt x="70" y="369"/>
                      <a:pt x="142" y="381"/>
                      <a:pt x="182" y="381"/>
                    </a:cubicBezTo>
                    <a:cubicBezTo>
                      <a:pt x="324" y="381"/>
                      <a:pt x="372" y="103"/>
                      <a:pt x="372" y="6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5" name=""/>
              <p:cNvSpPr/>
              <p:nvPr/>
            </p:nvSpPr>
            <p:spPr>
              <a:xfrm>
                <a:off x="3426120" y="3042000"/>
                <a:ext cx="66960" cy="301680"/>
              </a:xfrm>
              <a:custGeom>
                <a:avLst/>
                <a:gdLst/>
                <a:ahLst/>
                <a:rect l="l" t="t" r="r" b="b"/>
                <a:pathLst>
                  <a:path w="189" h="841">
                    <a:moveTo>
                      <a:pt x="184" y="436"/>
                    </a:moveTo>
                    <a:cubicBezTo>
                      <a:pt x="189" y="427"/>
                      <a:pt x="189" y="424"/>
                      <a:pt x="189" y="422"/>
                    </a:cubicBezTo>
                    <a:cubicBezTo>
                      <a:pt x="189" y="419"/>
                      <a:pt x="189" y="417"/>
                      <a:pt x="184" y="407"/>
                    </a:cubicBezTo>
                    <a:cubicBezTo>
                      <a:pt x="136" y="278"/>
                      <a:pt x="87" y="148"/>
                      <a:pt x="38" y="19"/>
                    </a:cubicBezTo>
                    <a:cubicBezTo>
                      <a:pt x="31" y="7"/>
                      <a:pt x="27" y="0"/>
                      <a:pt x="19" y="0"/>
                    </a:cubicBezTo>
                    <a:cubicBezTo>
                      <a:pt x="10" y="0"/>
                      <a:pt x="0" y="9"/>
                      <a:pt x="0" y="17"/>
                    </a:cubicBezTo>
                    <a:cubicBezTo>
                      <a:pt x="0" y="19"/>
                      <a:pt x="0" y="21"/>
                      <a:pt x="4" y="31"/>
                    </a:cubicBezTo>
                    <a:cubicBezTo>
                      <a:pt x="54" y="161"/>
                      <a:pt x="104" y="291"/>
                      <a:pt x="153" y="422"/>
                    </a:cubicBezTo>
                    <a:cubicBezTo>
                      <a:pt x="104" y="551"/>
                      <a:pt x="54" y="681"/>
                      <a:pt x="4" y="810"/>
                    </a:cubicBezTo>
                    <a:cubicBezTo>
                      <a:pt x="0" y="820"/>
                      <a:pt x="0" y="822"/>
                      <a:pt x="0" y="824"/>
                    </a:cubicBezTo>
                    <a:cubicBezTo>
                      <a:pt x="0" y="834"/>
                      <a:pt x="9" y="841"/>
                      <a:pt x="19" y="841"/>
                    </a:cubicBezTo>
                    <a:cubicBezTo>
                      <a:pt x="28" y="841"/>
                      <a:pt x="31" y="834"/>
                      <a:pt x="36" y="824"/>
                    </a:cubicBezTo>
                    <a:cubicBezTo>
                      <a:pt x="85" y="695"/>
                      <a:pt x="135" y="566"/>
                      <a:pt x="184" y="43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6" name=""/>
              <p:cNvSpPr/>
              <p:nvPr/>
            </p:nvSpPr>
            <p:spPr>
              <a:xfrm>
                <a:off x="3611520" y="3042000"/>
                <a:ext cx="66600" cy="301680"/>
              </a:xfrm>
              <a:custGeom>
                <a:avLst/>
                <a:gdLst/>
                <a:ahLst/>
                <a:rect l="l" t="t" r="r" b="b"/>
                <a:pathLst>
                  <a:path w="188" h="841">
                    <a:moveTo>
                      <a:pt x="185" y="33"/>
                    </a:moveTo>
                    <a:cubicBezTo>
                      <a:pt x="188" y="24"/>
                      <a:pt x="188" y="21"/>
                      <a:pt x="188" y="17"/>
                    </a:cubicBezTo>
                    <a:cubicBezTo>
                      <a:pt x="188" y="9"/>
                      <a:pt x="180" y="0"/>
                      <a:pt x="171" y="0"/>
                    </a:cubicBezTo>
                    <a:cubicBezTo>
                      <a:pt x="164" y="0"/>
                      <a:pt x="159" y="5"/>
                      <a:pt x="152" y="19"/>
                    </a:cubicBezTo>
                    <a:cubicBezTo>
                      <a:pt x="103" y="148"/>
                      <a:pt x="54" y="278"/>
                      <a:pt x="5" y="407"/>
                    </a:cubicBezTo>
                    <a:cubicBezTo>
                      <a:pt x="3" y="412"/>
                      <a:pt x="0" y="417"/>
                      <a:pt x="0" y="422"/>
                    </a:cubicBezTo>
                    <a:cubicBezTo>
                      <a:pt x="0" y="424"/>
                      <a:pt x="0" y="427"/>
                      <a:pt x="5" y="436"/>
                    </a:cubicBezTo>
                    <a:cubicBezTo>
                      <a:pt x="54" y="565"/>
                      <a:pt x="103" y="693"/>
                      <a:pt x="152" y="822"/>
                    </a:cubicBezTo>
                    <a:cubicBezTo>
                      <a:pt x="156" y="832"/>
                      <a:pt x="159" y="841"/>
                      <a:pt x="171" y="841"/>
                    </a:cubicBezTo>
                    <a:cubicBezTo>
                      <a:pt x="180" y="841"/>
                      <a:pt x="188" y="834"/>
                      <a:pt x="188" y="824"/>
                    </a:cubicBezTo>
                    <a:cubicBezTo>
                      <a:pt x="188" y="822"/>
                      <a:pt x="188" y="822"/>
                      <a:pt x="185" y="812"/>
                    </a:cubicBezTo>
                    <a:cubicBezTo>
                      <a:pt x="135" y="682"/>
                      <a:pt x="84" y="552"/>
                      <a:pt x="34" y="422"/>
                    </a:cubicBezTo>
                    <a:cubicBezTo>
                      <a:pt x="84" y="292"/>
                      <a:pt x="135" y="163"/>
                      <a:pt x="185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7" name=""/>
              <p:cNvSpPr/>
              <p:nvPr/>
            </p:nvSpPr>
            <p:spPr>
              <a:xfrm>
                <a:off x="3705120" y="3135240"/>
                <a:ext cx="131760" cy="136080"/>
              </a:xfrm>
              <a:custGeom>
                <a:avLst/>
                <a:gdLst/>
                <a:ahLst/>
                <a:rect l="l" t="t" r="r" b="b"/>
                <a:pathLst>
                  <a:path w="369" h="381">
                    <a:moveTo>
                      <a:pt x="369" y="60"/>
                    </a:moveTo>
                    <a:cubicBezTo>
                      <a:pt x="369" y="14"/>
                      <a:pt x="347" y="0"/>
                      <a:pt x="333" y="0"/>
                    </a:cubicBezTo>
                    <a:cubicBezTo>
                      <a:pt x="311" y="0"/>
                      <a:pt x="292" y="24"/>
                      <a:pt x="292" y="40"/>
                    </a:cubicBezTo>
                    <a:cubicBezTo>
                      <a:pt x="292" y="52"/>
                      <a:pt x="297" y="57"/>
                      <a:pt x="304" y="67"/>
                    </a:cubicBezTo>
                    <a:cubicBezTo>
                      <a:pt x="323" y="84"/>
                      <a:pt x="333" y="105"/>
                      <a:pt x="333" y="136"/>
                    </a:cubicBezTo>
                    <a:cubicBezTo>
                      <a:pt x="333" y="170"/>
                      <a:pt x="283" y="364"/>
                      <a:pt x="184" y="364"/>
                    </a:cubicBezTo>
                    <a:cubicBezTo>
                      <a:pt x="141" y="364"/>
                      <a:pt x="122" y="333"/>
                      <a:pt x="122" y="290"/>
                    </a:cubicBezTo>
                    <a:cubicBezTo>
                      <a:pt x="122" y="244"/>
                      <a:pt x="144" y="182"/>
                      <a:pt x="170" y="112"/>
                    </a:cubicBezTo>
                    <a:cubicBezTo>
                      <a:pt x="177" y="98"/>
                      <a:pt x="180" y="86"/>
                      <a:pt x="180" y="69"/>
                    </a:cubicBezTo>
                    <a:cubicBezTo>
                      <a:pt x="180" y="31"/>
                      <a:pt x="153" y="0"/>
                      <a:pt x="112" y="0"/>
                    </a:cubicBezTo>
                    <a:cubicBezTo>
                      <a:pt x="33" y="0"/>
                      <a:pt x="0" y="122"/>
                      <a:pt x="0" y="132"/>
                    </a:cubicBezTo>
                    <a:cubicBezTo>
                      <a:pt x="0" y="139"/>
                      <a:pt x="6" y="136"/>
                      <a:pt x="9" y="139"/>
                    </a:cubicBezTo>
                    <a:cubicBezTo>
                      <a:pt x="19" y="139"/>
                      <a:pt x="19" y="136"/>
                      <a:pt x="24" y="124"/>
                    </a:cubicBezTo>
                    <a:cubicBezTo>
                      <a:pt x="48" y="38"/>
                      <a:pt x="84" y="19"/>
                      <a:pt x="110" y="19"/>
                    </a:cubicBezTo>
                    <a:cubicBezTo>
                      <a:pt x="115" y="19"/>
                      <a:pt x="129" y="19"/>
                      <a:pt x="129" y="45"/>
                    </a:cubicBezTo>
                    <a:cubicBezTo>
                      <a:pt x="129" y="67"/>
                      <a:pt x="122" y="91"/>
                      <a:pt x="115" y="105"/>
                    </a:cubicBezTo>
                    <a:cubicBezTo>
                      <a:pt x="79" y="203"/>
                      <a:pt x="67" y="242"/>
                      <a:pt x="67" y="278"/>
                    </a:cubicBezTo>
                    <a:cubicBezTo>
                      <a:pt x="67" y="369"/>
                      <a:pt x="141" y="381"/>
                      <a:pt x="180" y="381"/>
                    </a:cubicBezTo>
                    <a:cubicBezTo>
                      <a:pt x="321" y="381"/>
                      <a:pt x="369" y="103"/>
                      <a:pt x="369" y="6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8" name=""/>
              <p:cNvSpPr/>
              <p:nvPr/>
            </p:nvSpPr>
            <p:spPr>
              <a:xfrm>
                <a:off x="3890520" y="3042000"/>
                <a:ext cx="11160" cy="301680"/>
              </a:xfrm>
              <a:custGeom>
                <a:avLst/>
                <a:gdLst/>
                <a:ahLst/>
                <a:rect l="l" t="t" r="r" b="b"/>
                <a:pathLst>
                  <a:path w="34" h="841">
                    <a:moveTo>
                      <a:pt x="34" y="31"/>
                    </a:moveTo>
                    <a:cubicBezTo>
                      <a:pt x="34" y="17"/>
                      <a:pt x="34" y="0"/>
                      <a:pt x="17" y="0"/>
                    </a:cubicBezTo>
                    <a:cubicBezTo>
                      <a:pt x="0" y="0"/>
                      <a:pt x="0" y="17"/>
                      <a:pt x="0" y="31"/>
                    </a:cubicBezTo>
                    <a:cubicBezTo>
                      <a:pt x="0" y="291"/>
                      <a:pt x="0" y="552"/>
                      <a:pt x="0" y="812"/>
                    </a:cubicBezTo>
                    <a:cubicBezTo>
                      <a:pt x="0" y="827"/>
                      <a:pt x="0" y="841"/>
                      <a:pt x="17" y="841"/>
                    </a:cubicBezTo>
                    <a:cubicBezTo>
                      <a:pt x="34" y="841"/>
                      <a:pt x="34" y="827"/>
                      <a:pt x="34" y="812"/>
                    </a:cubicBezTo>
                    <a:cubicBezTo>
                      <a:pt x="34" y="552"/>
                      <a:pt x="34" y="291"/>
                      <a:pt x="34" y="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809" name=""/>
          <p:cNvGrpSpPr/>
          <p:nvPr/>
        </p:nvGrpSpPr>
        <p:grpSpPr>
          <a:xfrm>
            <a:off x="1251000" y="4212720"/>
            <a:ext cx="3126600" cy="646200"/>
            <a:chOff x="1251000" y="4212720"/>
            <a:chExt cx="3126600" cy="646200"/>
          </a:xfrm>
        </p:grpSpPr>
        <p:grpSp>
          <p:nvGrpSpPr>
            <p:cNvPr id="810" name=""/>
            <p:cNvGrpSpPr/>
            <p:nvPr/>
          </p:nvGrpSpPr>
          <p:grpSpPr>
            <a:xfrm>
              <a:off x="1251000" y="4212720"/>
              <a:ext cx="3126600" cy="646200"/>
              <a:chOff x="1251000" y="4212720"/>
              <a:chExt cx="3126600" cy="646200"/>
            </a:xfrm>
          </p:grpSpPr>
          <p:sp>
            <p:nvSpPr>
              <p:cNvPr id="811" name=""/>
              <p:cNvSpPr/>
              <p:nvPr/>
            </p:nvSpPr>
            <p:spPr>
              <a:xfrm>
                <a:off x="1251000" y="4228200"/>
                <a:ext cx="3111120" cy="615240"/>
              </a:xfrm>
              <a:custGeom>
                <a:avLst/>
                <a:gdLst/>
                <a:ahLst/>
                <a:rect l="l" t="t" r="r" b="b"/>
                <a:pathLst>
                  <a:path w="8645" h="1712">
                    <a:moveTo>
                      <a:pt x="4324" y="1712"/>
                    </a:moveTo>
                    <a:cubicBezTo>
                      <a:pt x="2882" y="1712"/>
                      <a:pt x="1441" y="1712"/>
                      <a:pt x="0" y="1712"/>
                    </a:cubicBezTo>
                    <a:cubicBezTo>
                      <a:pt x="0" y="1141"/>
                      <a:pt x="0" y="571"/>
                      <a:pt x="0" y="0"/>
                    </a:cubicBezTo>
                    <a:cubicBezTo>
                      <a:pt x="2882" y="0"/>
                      <a:pt x="5763" y="0"/>
                      <a:pt x="8645" y="0"/>
                    </a:cubicBezTo>
                    <a:cubicBezTo>
                      <a:pt x="8645" y="571"/>
                      <a:pt x="8645" y="1141"/>
                      <a:pt x="8645" y="1712"/>
                    </a:cubicBezTo>
                    <a:cubicBezTo>
                      <a:pt x="7204" y="1712"/>
                      <a:pt x="5764" y="1712"/>
                      <a:pt x="4324" y="1712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2" name=""/>
              <p:cNvSpPr/>
              <p:nvPr/>
            </p:nvSpPr>
            <p:spPr>
              <a:xfrm>
                <a:off x="1271880" y="4273200"/>
                <a:ext cx="10800" cy="301680"/>
              </a:xfrm>
              <a:custGeom>
                <a:avLst/>
                <a:gdLst/>
                <a:ahLst/>
                <a:rect l="l" t="t" r="r" b="b"/>
                <a:pathLst>
                  <a:path w="33" h="841">
                    <a:moveTo>
                      <a:pt x="33" y="31"/>
                    </a:moveTo>
                    <a:cubicBezTo>
                      <a:pt x="33" y="17"/>
                      <a:pt x="33" y="0"/>
                      <a:pt x="16" y="0"/>
                    </a:cubicBezTo>
                    <a:cubicBezTo>
                      <a:pt x="0" y="0"/>
                      <a:pt x="0" y="17"/>
                      <a:pt x="0" y="31"/>
                    </a:cubicBezTo>
                    <a:cubicBezTo>
                      <a:pt x="0" y="291"/>
                      <a:pt x="0" y="552"/>
                      <a:pt x="0" y="813"/>
                    </a:cubicBezTo>
                    <a:cubicBezTo>
                      <a:pt x="0" y="827"/>
                      <a:pt x="0" y="841"/>
                      <a:pt x="16" y="841"/>
                    </a:cubicBezTo>
                    <a:cubicBezTo>
                      <a:pt x="33" y="841"/>
                      <a:pt x="33" y="827"/>
                      <a:pt x="33" y="813"/>
                    </a:cubicBezTo>
                    <a:cubicBezTo>
                      <a:pt x="33" y="552"/>
                      <a:pt x="33" y="291"/>
                      <a:pt x="33" y="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3" name=""/>
              <p:cNvSpPr/>
              <p:nvPr/>
            </p:nvSpPr>
            <p:spPr>
              <a:xfrm>
                <a:off x="1328760" y="4366440"/>
                <a:ext cx="131760" cy="136080"/>
              </a:xfrm>
              <a:custGeom>
                <a:avLst/>
                <a:gdLst/>
                <a:ahLst/>
                <a:rect l="l" t="t" r="r" b="b"/>
                <a:pathLst>
                  <a:path w="369" h="381">
                    <a:moveTo>
                      <a:pt x="369" y="60"/>
                    </a:moveTo>
                    <a:cubicBezTo>
                      <a:pt x="369" y="14"/>
                      <a:pt x="348" y="0"/>
                      <a:pt x="333" y="0"/>
                    </a:cubicBezTo>
                    <a:cubicBezTo>
                      <a:pt x="312" y="0"/>
                      <a:pt x="293" y="24"/>
                      <a:pt x="293" y="40"/>
                    </a:cubicBezTo>
                    <a:cubicBezTo>
                      <a:pt x="293" y="52"/>
                      <a:pt x="295" y="57"/>
                      <a:pt x="305" y="67"/>
                    </a:cubicBezTo>
                    <a:cubicBezTo>
                      <a:pt x="324" y="84"/>
                      <a:pt x="333" y="105"/>
                      <a:pt x="333" y="136"/>
                    </a:cubicBezTo>
                    <a:cubicBezTo>
                      <a:pt x="333" y="170"/>
                      <a:pt x="283" y="364"/>
                      <a:pt x="185" y="364"/>
                    </a:cubicBezTo>
                    <a:cubicBezTo>
                      <a:pt x="141" y="364"/>
                      <a:pt x="122" y="333"/>
                      <a:pt x="122" y="290"/>
                    </a:cubicBezTo>
                    <a:cubicBezTo>
                      <a:pt x="122" y="242"/>
                      <a:pt x="144" y="182"/>
                      <a:pt x="170" y="112"/>
                    </a:cubicBezTo>
                    <a:cubicBezTo>
                      <a:pt x="175" y="98"/>
                      <a:pt x="180" y="86"/>
                      <a:pt x="180" y="69"/>
                    </a:cubicBezTo>
                    <a:cubicBezTo>
                      <a:pt x="180" y="31"/>
                      <a:pt x="153" y="0"/>
                      <a:pt x="110" y="0"/>
                    </a:cubicBezTo>
                    <a:cubicBezTo>
                      <a:pt x="31" y="0"/>
                      <a:pt x="0" y="122"/>
                      <a:pt x="0" y="129"/>
                    </a:cubicBezTo>
                    <a:cubicBezTo>
                      <a:pt x="0" y="139"/>
                      <a:pt x="6" y="136"/>
                      <a:pt x="10" y="139"/>
                    </a:cubicBezTo>
                    <a:cubicBezTo>
                      <a:pt x="19" y="139"/>
                      <a:pt x="19" y="136"/>
                      <a:pt x="24" y="124"/>
                    </a:cubicBezTo>
                    <a:cubicBezTo>
                      <a:pt x="48" y="38"/>
                      <a:pt x="84" y="19"/>
                      <a:pt x="108" y="19"/>
                    </a:cubicBezTo>
                    <a:cubicBezTo>
                      <a:pt x="115" y="19"/>
                      <a:pt x="129" y="19"/>
                      <a:pt x="129" y="45"/>
                    </a:cubicBezTo>
                    <a:cubicBezTo>
                      <a:pt x="129" y="67"/>
                      <a:pt x="122" y="91"/>
                      <a:pt x="115" y="105"/>
                    </a:cubicBezTo>
                    <a:cubicBezTo>
                      <a:pt x="79" y="203"/>
                      <a:pt x="67" y="242"/>
                      <a:pt x="67" y="278"/>
                    </a:cubicBezTo>
                    <a:cubicBezTo>
                      <a:pt x="67" y="369"/>
                      <a:pt x="141" y="381"/>
                      <a:pt x="180" y="381"/>
                    </a:cubicBezTo>
                    <a:cubicBezTo>
                      <a:pt x="321" y="381"/>
                      <a:pt x="369" y="103"/>
                      <a:pt x="369" y="6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4" name=""/>
              <p:cNvSpPr/>
              <p:nvPr/>
            </p:nvSpPr>
            <p:spPr>
              <a:xfrm>
                <a:off x="1467000" y="4405320"/>
                <a:ext cx="92160" cy="182520"/>
              </a:xfrm>
              <a:custGeom>
                <a:avLst/>
                <a:gdLst/>
                <a:ahLst/>
                <a:rect l="l" t="t" r="r" b="b"/>
                <a:pathLst>
                  <a:path w="259" h="510">
                    <a:moveTo>
                      <a:pt x="259" y="24"/>
                    </a:moveTo>
                    <a:cubicBezTo>
                      <a:pt x="259" y="12"/>
                      <a:pt x="252" y="0"/>
                      <a:pt x="235" y="0"/>
                    </a:cubicBezTo>
                    <a:cubicBezTo>
                      <a:pt x="218" y="0"/>
                      <a:pt x="204" y="16"/>
                      <a:pt x="204" y="33"/>
                    </a:cubicBezTo>
                    <a:cubicBezTo>
                      <a:pt x="204" y="43"/>
                      <a:pt x="209" y="55"/>
                      <a:pt x="225" y="55"/>
                    </a:cubicBezTo>
                    <a:cubicBezTo>
                      <a:pt x="242" y="55"/>
                      <a:pt x="259" y="40"/>
                      <a:pt x="259" y="24"/>
                    </a:cubicBezTo>
                    <a:moveTo>
                      <a:pt x="134" y="419"/>
                    </a:moveTo>
                    <a:cubicBezTo>
                      <a:pt x="125" y="460"/>
                      <a:pt x="93" y="493"/>
                      <a:pt x="57" y="493"/>
                    </a:cubicBezTo>
                    <a:cubicBezTo>
                      <a:pt x="50" y="493"/>
                      <a:pt x="43" y="493"/>
                      <a:pt x="36" y="491"/>
                    </a:cubicBezTo>
                    <a:cubicBezTo>
                      <a:pt x="53" y="484"/>
                      <a:pt x="57" y="469"/>
                      <a:pt x="57" y="460"/>
                    </a:cubicBezTo>
                    <a:cubicBezTo>
                      <a:pt x="57" y="446"/>
                      <a:pt x="45" y="438"/>
                      <a:pt x="33" y="438"/>
                    </a:cubicBezTo>
                    <a:cubicBezTo>
                      <a:pt x="17" y="438"/>
                      <a:pt x="0" y="455"/>
                      <a:pt x="0" y="474"/>
                    </a:cubicBezTo>
                    <a:cubicBezTo>
                      <a:pt x="0" y="496"/>
                      <a:pt x="23" y="510"/>
                      <a:pt x="57" y="510"/>
                    </a:cubicBezTo>
                    <a:cubicBezTo>
                      <a:pt x="92" y="510"/>
                      <a:pt x="163" y="489"/>
                      <a:pt x="182" y="417"/>
                    </a:cubicBezTo>
                    <a:cubicBezTo>
                      <a:pt x="200" y="346"/>
                      <a:pt x="217" y="276"/>
                      <a:pt x="235" y="206"/>
                    </a:cubicBezTo>
                    <a:cubicBezTo>
                      <a:pt x="237" y="201"/>
                      <a:pt x="237" y="196"/>
                      <a:pt x="237" y="187"/>
                    </a:cubicBezTo>
                    <a:cubicBezTo>
                      <a:pt x="237" y="153"/>
                      <a:pt x="209" y="131"/>
                      <a:pt x="175" y="131"/>
                    </a:cubicBezTo>
                    <a:cubicBezTo>
                      <a:pt x="108" y="131"/>
                      <a:pt x="72" y="213"/>
                      <a:pt x="72" y="220"/>
                    </a:cubicBezTo>
                    <a:cubicBezTo>
                      <a:pt x="72" y="230"/>
                      <a:pt x="79" y="230"/>
                      <a:pt x="81" y="230"/>
                    </a:cubicBezTo>
                    <a:cubicBezTo>
                      <a:pt x="89" y="230"/>
                      <a:pt x="89" y="227"/>
                      <a:pt x="93" y="218"/>
                    </a:cubicBezTo>
                    <a:cubicBezTo>
                      <a:pt x="108" y="184"/>
                      <a:pt x="139" y="148"/>
                      <a:pt x="173" y="148"/>
                    </a:cubicBezTo>
                    <a:cubicBezTo>
                      <a:pt x="187" y="148"/>
                      <a:pt x="192" y="158"/>
                      <a:pt x="192" y="177"/>
                    </a:cubicBezTo>
                    <a:cubicBezTo>
                      <a:pt x="192" y="182"/>
                      <a:pt x="192" y="191"/>
                      <a:pt x="192" y="194"/>
                    </a:cubicBezTo>
                    <a:cubicBezTo>
                      <a:pt x="173" y="269"/>
                      <a:pt x="153" y="344"/>
                      <a:pt x="134" y="4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5" name=""/>
              <p:cNvSpPr/>
              <p:nvPr/>
            </p:nvSpPr>
            <p:spPr>
              <a:xfrm>
                <a:off x="1612080" y="4273200"/>
                <a:ext cx="66240" cy="301680"/>
              </a:xfrm>
              <a:custGeom>
                <a:avLst/>
                <a:gdLst/>
                <a:ahLst/>
                <a:rect l="l" t="t" r="r" b="b"/>
                <a:pathLst>
                  <a:path w="187" h="841">
                    <a:moveTo>
                      <a:pt x="182" y="436"/>
                    </a:moveTo>
                    <a:cubicBezTo>
                      <a:pt x="187" y="427"/>
                      <a:pt x="187" y="424"/>
                      <a:pt x="187" y="422"/>
                    </a:cubicBezTo>
                    <a:cubicBezTo>
                      <a:pt x="187" y="419"/>
                      <a:pt x="187" y="417"/>
                      <a:pt x="182" y="407"/>
                    </a:cubicBezTo>
                    <a:cubicBezTo>
                      <a:pt x="133" y="278"/>
                      <a:pt x="85" y="148"/>
                      <a:pt x="36" y="19"/>
                    </a:cubicBezTo>
                    <a:cubicBezTo>
                      <a:pt x="31" y="5"/>
                      <a:pt x="25" y="0"/>
                      <a:pt x="17" y="0"/>
                    </a:cubicBezTo>
                    <a:cubicBezTo>
                      <a:pt x="8" y="0"/>
                      <a:pt x="0" y="9"/>
                      <a:pt x="0" y="17"/>
                    </a:cubicBezTo>
                    <a:cubicBezTo>
                      <a:pt x="0" y="19"/>
                      <a:pt x="0" y="21"/>
                      <a:pt x="2" y="31"/>
                    </a:cubicBezTo>
                    <a:cubicBezTo>
                      <a:pt x="52" y="161"/>
                      <a:pt x="101" y="291"/>
                      <a:pt x="151" y="422"/>
                    </a:cubicBezTo>
                    <a:cubicBezTo>
                      <a:pt x="101" y="551"/>
                      <a:pt x="52" y="681"/>
                      <a:pt x="2" y="810"/>
                    </a:cubicBezTo>
                    <a:cubicBezTo>
                      <a:pt x="0" y="820"/>
                      <a:pt x="0" y="820"/>
                      <a:pt x="0" y="825"/>
                    </a:cubicBezTo>
                    <a:cubicBezTo>
                      <a:pt x="0" y="834"/>
                      <a:pt x="7" y="841"/>
                      <a:pt x="17" y="841"/>
                    </a:cubicBezTo>
                    <a:cubicBezTo>
                      <a:pt x="26" y="841"/>
                      <a:pt x="31" y="834"/>
                      <a:pt x="33" y="825"/>
                    </a:cubicBezTo>
                    <a:cubicBezTo>
                      <a:pt x="83" y="695"/>
                      <a:pt x="133" y="566"/>
                      <a:pt x="182" y="43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6" name=""/>
              <p:cNvSpPr/>
              <p:nvPr/>
            </p:nvSpPr>
            <p:spPr>
              <a:xfrm>
                <a:off x="1799640" y="4273200"/>
                <a:ext cx="10800" cy="301680"/>
              </a:xfrm>
              <a:custGeom>
                <a:avLst/>
                <a:gdLst/>
                <a:ahLst/>
                <a:rect l="l" t="t" r="r" b="b"/>
                <a:pathLst>
                  <a:path w="33" h="841">
                    <a:moveTo>
                      <a:pt x="33" y="31"/>
                    </a:moveTo>
                    <a:cubicBezTo>
                      <a:pt x="33" y="17"/>
                      <a:pt x="33" y="0"/>
                      <a:pt x="16" y="0"/>
                    </a:cubicBezTo>
                    <a:cubicBezTo>
                      <a:pt x="0" y="0"/>
                      <a:pt x="0" y="17"/>
                      <a:pt x="0" y="31"/>
                    </a:cubicBezTo>
                    <a:cubicBezTo>
                      <a:pt x="0" y="291"/>
                      <a:pt x="0" y="552"/>
                      <a:pt x="0" y="813"/>
                    </a:cubicBezTo>
                    <a:cubicBezTo>
                      <a:pt x="0" y="827"/>
                      <a:pt x="0" y="841"/>
                      <a:pt x="16" y="841"/>
                    </a:cubicBezTo>
                    <a:cubicBezTo>
                      <a:pt x="33" y="841"/>
                      <a:pt x="33" y="827"/>
                      <a:pt x="33" y="813"/>
                    </a:cubicBezTo>
                    <a:cubicBezTo>
                      <a:pt x="33" y="552"/>
                      <a:pt x="33" y="291"/>
                      <a:pt x="33" y="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7" name=""/>
              <p:cNvSpPr/>
              <p:nvPr/>
            </p:nvSpPr>
            <p:spPr>
              <a:xfrm>
                <a:off x="1860120" y="4299120"/>
                <a:ext cx="126720" cy="206640"/>
              </a:xfrm>
              <a:custGeom>
                <a:avLst/>
                <a:gdLst/>
                <a:ahLst/>
                <a:rect l="l" t="t" r="r" b="b"/>
                <a:pathLst>
                  <a:path w="355" h="577">
                    <a:moveTo>
                      <a:pt x="355" y="290"/>
                    </a:moveTo>
                    <a:cubicBezTo>
                      <a:pt x="355" y="223"/>
                      <a:pt x="350" y="156"/>
                      <a:pt x="321" y="93"/>
                    </a:cubicBezTo>
                    <a:cubicBezTo>
                      <a:pt x="280" y="12"/>
                      <a:pt x="213" y="0"/>
                      <a:pt x="177" y="0"/>
                    </a:cubicBezTo>
                    <a:cubicBezTo>
                      <a:pt x="127" y="0"/>
                      <a:pt x="64" y="21"/>
                      <a:pt x="31" y="100"/>
                    </a:cubicBezTo>
                    <a:cubicBezTo>
                      <a:pt x="2" y="158"/>
                      <a:pt x="0" y="223"/>
                      <a:pt x="0" y="290"/>
                    </a:cubicBezTo>
                    <a:cubicBezTo>
                      <a:pt x="0" y="355"/>
                      <a:pt x="2" y="429"/>
                      <a:pt x="38" y="494"/>
                    </a:cubicBezTo>
                    <a:cubicBezTo>
                      <a:pt x="74" y="561"/>
                      <a:pt x="134" y="577"/>
                      <a:pt x="175" y="577"/>
                    </a:cubicBezTo>
                    <a:cubicBezTo>
                      <a:pt x="220" y="577"/>
                      <a:pt x="285" y="561"/>
                      <a:pt x="323" y="479"/>
                    </a:cubicBezTo>
                    <a:cubicBezTo>
                      <a:pt x="350" y="422"/>
                      <a:pt x="355" y="357"/>
                      <a:pt x="355" y="290"/>
                    </a:cubicBezTo>
                    <a:moveTo>
                      <a:pt x="175" y="558"/>
                    </a:moveTo>
                    <a:cubicBezTo>
                      <a:pt x="143" y="558"/>
                      <a:pt x="93" y="539"/>
                      <a:pt x="79" y="458"/>
                    </a:cubicBezTo>
                    <a:cubicBezTo>
                      <a:pt x="69" y="407"/>
                      <a:pt x="69" y="331"/>
                      <a:pt x="69" y="280"/>
                    </a:cubicBezTo>
                    <a:cubicBezTo>
                      <a:pt x="69" y="227"/>
                      <a:pt x="69" y="170"/>
                      <a:pt x="76" y="124"/>
                    </a:cubicBezTo>
                    <a:cubicBezTo>
                      <a:pt x="91" y="26"/>
                      <a:pt x="155" y="19"/>
                      <a:pt x="175" y="19"/>
                    </a:cubicBezTo>
                    <a:cubicBezTo>
                      <a:pt x="203" y="19"/>
                      <a:pt x="259" y="33"/>
                      <a:pt x="275" y="117"/>
                    </a:cubicBezTo>
                    <a:cubicBezTo>
                      <a:pt x="283" y="163"/>
                      <a:pt x="283" y="227"/>
                      <a:pt x="283" y="280"/>
                    </a:cubicBezTo>
                    <a:cubicBezTo>
                      <a:pt x="283" y="343"/>
                      <a:pt x="283" y="400"/>
                      <a:pt x="275" y="455"/>
                    </a:cubicBezTo>
                    <a:cubicBezTo>
                      <a:pt x="261" y="534"/>
                      <a:pt x="213" y="558"/>
                      <a:pt x="175" y="5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8" name=""/>
              <p:cNvSpPr/>
              <p:nvPr/>
            </p:nvSpPr>
            <p:spPr>
              <a:xfrm>
                <a:off x="2016360" y="4273200"/>
                <a:ext cx="66240" cy="301680"/>
              </a:xfrm>
              <a:custGeom>
                <a:avLst/>
                <a:gdLst/>
                <a:ahLst/>
                <a:rect l="l" t="t" r="r" b="b"/>
                <a:pathLst>
                  <a:path w="187" h="841">
                    <a:moveTo>
                      <a:pt x="185" y="436"/>
                    </a:moveTo>
                    <a:cubicBezTo>
                      <a:pt x="187" y="427"/>
                      <a:pt x="187" y="424"/>
                      <a:pt x="187" y="422"/>
                    </a:cubicBezTo>
                    <a:cubicBezTo>
                      <a:pt x="187" y="419"/>
                      <a:pt x="187" y="417"/>
                      <a:pt x="185" y="407"/>
                    </a:cubicBezTo>
                    <a:cubicBezTo>
                      <a:pt x="135" y="278"/>
                      <a:pt x="85" y="148"/>
                      <a:pt x="36" y="19"/>
                    </a:cubicBezTo>
                    <a:cubicBezTo>
                      <a:pt x="31" y="5"/>
                      <a:pt x="26" y="0"/>
                      <a:pt x="17" y="0"/>
                    </a:cubicBezTo>
                    <a:cubicBezTo>
                      <a:pt x="7" y="0"/>
                      <a:pt x="0" y="9"/>
                      <a:pt x="0" y="17"/>
                    </a:cubicBezTo>
                    <a:cubicBezTo>
                      <a:pt x="0" y="19"/>
                      <a:pt x="0" y="21"/>
                      <a:pt x="5" y="31"/>
                    </a:cubicBezTo>
                    <a:cubicBezTo>
                      <a:pt x="54" y="161"/>
                      <a:pt x="104" y="291"/>
                      <a:pt x="153" y="422"/>
                    </a:cubicBezTo>
                    <a:cubicBezTo>
                      <a:pt x="104" y="551"/>
                      <a:pt x="54" y="681"/>
                      <a:pt x="5" y="810"/>
                    </a:cubicBezTo>
                    <a:cubicBezTo>
                      <a:pt x="0" y="820"/>
                      <a:pt x="0" y="820"/>
                      <a:pt x="0" y="825"/>
                    </a:cubicBezTo>
                    <a:cubicBezTo>
                      <a:pt x="0" y="834"/>
                      <a:pt x="7" y="841"/>
                      <a:pt x="17" y="841"/>
                    </a:cubicBezTo>
                    <a:cubicBezTo>
                      <a:pt x="29" y="841"/>
                      <a:pt x="31" y="834"/>
                      <a:pt x="33" y="825"/>
                    </a:cubicBezTo>
                    <a:cubicBezTo>
                      <a:pt x="84" y="695"/>
                      <a:pt x="134" y="566"/>
                      <a:pt x="185" y="43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9" name=""/>
              <p:cNvSpPr/>
              <p:nvPr/>
            </p:nvSpPr>
            <p:spPr>
              <a:xfrm>
                <a:off x="2218320" y="4345560"/>
                <a:ext cx="268560" cy="156960"/>
              </a:xfrm>
              <a:custGeom>
                <a:avLst/>
                <a:gdLst/>
                <a:ahLst/>
                <a:rect l="l" t="t" r="r" b="b"/>
                <a:pathLst>
                  <a:path w="749" h="439">
                    <a:moveTo>
                      <a:pt x="658" y="238"/>
                    </a:moveTo>
                    <a:cubicBezTo>
                      <a:pt x="612" y="273"/>
                      <a:pt x="588" y="307"/>
                      <a:pt x="581" y="317"/>
                    </a:cubicBezTo>
                    <a:cubicBezTo>
                      <a:pt x="545" y="377"/>
                      <a:pt x="552" y="392"/>
                      <a:pt x="538" y="429"/>
                    </a:cubicBezTo>
                    <a:cubicBezTo>
                      <a:pt x="538" y="439"/>
                      <a:pt x="547" y="439"/>
                      <a:pt x="554" y="439"/>
                    </a:cubicBezTo>
                    <a:cubicBezTo>
                      <a:pt x="569" y="439"/>
                      <a:pt x="569" y="439"/>
                      <a:pt x="571" y="422"/>
                    </a:cubicBezTo>
                    <a:cubicBezTo>
                      <a:pt x="593" y="341"/>
                      <a:pt x="641" y="269"/>
                      <a:pt x="737" y="230"/>
                    </a:cubicBezTo>
                    <a:cubicBezTo>
                      <a:pt x="746" y="228"/>
                      <a:pt x="749" y="227"/>
                      <a:pt x="749" y="221"/>
                    </a:cubicBezTo>
                    <a:cubicBezTo>
                      <a:pt x="749" y="215"/>
                      <a:pt x="744" y="211"/>
                      <a:pt x="742" y="211"/>
                    </a:cubicBezTo>
                    <a:cubicBezTo>
                      <a:pt x="706" y="197"/>
                      <a:pt x="602" y="154"/>
                      <a:pt x="571" y="12"/>
                    </a:cubicBezTo>
                    <a:cubicBezTo>
                      <a:pt x="569" y="3"/>
                      <a:pt x="569" y="0"/>
                      <a:pt x="554" y="0"/>
                    </a:cubicBezTo>
                    <a:cubicBezTo>
                      <a:pt x="547" y="0"/>
                      <a:pt x="538" y="0"/>
                      <a:pt x="538" y="10"/>
                    </a:cubicBezTo>
                    <a:cubicBezTo>
                      <a:pt x="538" y="12"/>
                      <a:pt x="545" y="65"/>
                      <a:pt x="581" y="122"/>
                    </a:cubicBezTo>
                    <a:cubicBezTo>
                      <a:pt x="598" y="146"/>
                      <a:pt x="622" y="178"/>
                      <a:pt x="658" y="204"/>
                    </a:cubicBezTo>
                    <a:cubicBezTo>
                      <a:pt x="449" y="204"/>
                      <a:pt x="240" y="204"/>
                      <a:pt x="31" y="204"/>
                    </a:cubicBezTo>
                    <a:cubicBezTo>
                      <a:pt x="17" y="204"/>
                      <a:pt x="0" y="204"/>
                      <a:pt x="0" y="221"/>
                    </a:cubicBezTo>
                    <a:cubicBezTo>
                      <a:pt x="0" y="238"/>
                      <a:pt x="17" y="238"/>
                      <a:pt x="31" y="238"/>
                    </a:cubicBezTo>
                    <a:cubicBezTo>
                      <a:pt x="240" y="238"/>
                      <a:pt x="449" y="238"/>
                      <a:pt x="658" y="23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0" name=""/>
              <p:cNvSpPr/>
              <p:nvPr/>
            </p:nvSpPr>
            <p:spPr>
              <a:xfrm>
                <a:off x="2607120" y="4212720"/>
                <a:ext cx="402120" cy="422640"/>
              </a:xfrm>
              <a:custGeom>
                <a:avLst/>
                <a:gdLst/>
                <a:ahLst/>
                <a:rect l="l" t="t" r="r" b="b"/>
                <a:pathLst>
                  <a:path w="1120" h="1177">
                    <a:moveTo>
                      <a:pt x="1020" y="1177"/>
                    </a:moveTo>
                    <a:cubicBezTo>
                      <a:pt x="1053" y="1088"/>
                      <a:pt x="1087" y="998"/>
                      <a:pt x="1120" y="909"/>
                    </a:cubicBezTo>
                    <a:cubicBezTo>
                      <a:pt x="1113" y="909"/>
                      <a:pt x="1106" y="909"/>
                      <a:pt x="1099" y="909"/>
                    </a:cubicBezTo>
                    <a:cubicBezTo>
                      <a:pt x="1068" y="997"/>
                      <a:pt x="976" y="1052"/>
                      <a:pt x="881" y="1079"/>
                    </a:cubicBezTo>
                    <a:cubicBezTo>
                      <a:pt x="864" y="1084"/>
                      <a:pt x="780" y="1105"/>
                      <a:pt x="619" y="1105"/>
                    </a:cubicBezTo>
                    <a:cubicBezTo>
                      <a:pt x="449" y="1105"/>
                      <a:pt x="280" y="1105"/>
                      <a:pt x="110" y="1105"/>
                    </a:cubicBezTo>
                    <a:cubicBezTo>
                      <a:pt x="253" y="937"/>
                      <a:pt x="397" y="770"/>
                      <a:pt x="540" y="602"/>
                    </a:cubicBezTo>
                    <a:cubicBezTo>
                      <a:pt x="545" y="597"/>
                      <a:pt x="547" y="595"/>
                      <a:pt x="547" y="590"/>
                    </a:cubicBezTo>
                    <a:cubicBezTo>
                      <a:pt x="547" y="587"/>
                      <a:pt x="547" y="585"/>
                      <a:pt x="540" y="575"/>
                    </a:cubicBezTo>
                    <a:cubicBezTo>
                      <a:pt x="409" y="397"/>
                      <a:pt x="279" y="219"/>
                      <a:pt x="149" y="41"/>
                    </a:cubicBezTo>
                    <a:cubicBezTo>
                      <a:pt x="302" y="41"/>
                      <a:pt x="456" y="41"/>
                      <a:pt x="609" y="41"/>
                    </a:cubicBezTo>
                    <a:cubicBezTo>
                      <a:pt x="722" y="41"/>
                      <a:pt x="799" y="53"/>
                      <a:pt x="809" y="55"/>
                    </a:cubicBezTo>
                    <a:cubicBezTo>
                      <a:pt x="852" y="60"/>
                      <a:pt x="926" y="74"/>
                      <a:pt x="993" y="117"/>
                    </a:cubicBezTo>
                    <a:cubicBezTo>
                      <a:pt x="1015" y="132"/>
                      <a:pt x="1070" y="168"/>
                      <a:pt x="1099" y="237"/>
                    </a:cubicBezTo>
                    <a:cubicBezTo>
                      <a:pt x="1106" y="237"/>
                      <a:pt x="1113" y="237"/>
                      <a:pt x="1120" y="237"/>
                    </a:cubicBezTo>
                    <a:cubicBezTo>
                      <a:pt x="1087" y="158"/>
                      <a:pt x="1053" y="79"/>
                      <a:pt x="1020" y="0"/>
                    </a:cubicBezTo>
                    <a:cubicBezTo>
                      <a:pt x="687" y="0"/>
                      <a:pt x="354" y="0"/>
                      <a:pt x="22" y="0"/>
                    </a:cubicBezTo>
                    <a:cubicBezTo>
                      <a:pt x="2" y="0"/>
                      <a:pt x="2" y="2"/>
                      <a:pt x="0" y="7"/>
                    </a:cubicBezTo>
                    <a:cubicBezTo>
                      <a:pt x="0" y="10"/>
                      <a:pt x="0" y="24"/>
                      <a:pt x="0" y="34"/>
                    </a:cubicBezTo>
                    <a:cubicBezTo>
                      <a:pt x="148" y="237"/>
                      <a:pt x="296" y="439"/>
                      <a:pt x="444" y="642"/>
                    </a:cubicBezTo>
                    <a:cubicBezTo>
                      <a:pt x="298" y="813"/>
                      <a:pt x="153" y="983"/>
                      <a:pt x="7" y="1153"/>
                    </a:cubicBezTo>
                    <a:cubicBezTo>
                      <a:pt x="0" y="1163"/>
                      <a:pt x="2" y="1163"/>
                      <a:pt x="0" y="1168"/>
                    </a:cubicBezTo>
                    <a:cubicBezTo>
                      <a:pt x="0" y="1177"/>
                      <a:pt x="7" y="1177"/>
                      <a:pt x="22" y="1177"/>
                    </a:cubicBezTo>
                    <a:cubicBezTo>
                      <a:pt x="354" y="1177"/>
                      <a:pt x="687" y="1177"/>
                      <a:pt x="1020" y="117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1" name=""/>
              <p:cNvSpPr/>
              <p:nvPr/>
            </p:nvSpPr>
            <p:spPr>
              <a:xfrm>
                <a:off x="2775600" y="4717440"/>
                <a:ext cx="63720" cy="141480"/>
              </a:xfrm>
              <a:custGeom>
                <a:avLst/>
                <a:gdLst/>
                <a:ahLst/>
                <a:rect l="l" t="t" r="r" b="b"/>
                <a:pathLst>
                  <a:path w="180" h="396">
                    <a:moveTo>
                      <a:pt x="165" y="22"/>
                    </a:moveTo>
                    <a:cubicBezTo>
                      <a:pt x="165" y="12"/>
                      <a:pt x="158" y="0"/>
                      <a:pt x="141" y="0"/>
                    </a:cubicBezTo>
                    <a:cubicBezTo>
                      <a:pt x="125" y="0"/>
                      <a:pt x="108" y="15"/>
                      <a:pt x="108" y="32"/>
                    </a:cubicBezTo>
                    <a:cubicBezTo>
                      <a:pt x="108" y="41"/>
                      <a:pt x="115" y="53"/>
                      <a:pt x="132" y="53"/>
                    </a:cubicBezTo>
                    <a:cubicBezTo>
                      <a:pt x="149" y="53"/>
                      <a:pt x="165" y="36"/>
                      <a:pt x="165" y="22"/>
                    </a:cubicBezTo>
                    <a:moveTo>
                      <a:pt x="43" y="322"/>
                    </a:moveTo>
                    <a:cubicBezTo>
                      <a:pt x="41" y="329"/>
                      <a:pt x="38" y="336"/>
                      <a:pt x="38" y="346"/>
                    </a:cubicBezTo>
                    <a:cubicBezTo>
                      <a:pt x="38" y="372"/>
                      <a:pt x="62" y="396"/>
                      <a:pt x="96" y="396"/>
                    </a:cubicBezTo>
                    <a:cubicBezTo>
                      <a:pt x="153" y="396"/>
                      <a:pt x="180" y="315"/>
                      <a:pt x="180" y="305"/>
                    </a:cubicBezTo>
                    <a:cubicBezTo>
                      <a:pt x="180" y="298"/>
                      <a:pt x="173" y="298"/>
                      <a:pt x="170" y="298"/>
                    </a:cubicBezTo>
                    <a:cubicBezTo>
                      <a:pt x="163" y="298"/>
                      <a:pt x="161" y="303"/>
                      <a:pt x="158" y="307"/>
                    </a:cubicBezTo>
                    <a:cubicBezTo>
                      <a:pt x="146" y="355"/>
                      <a:pt x="120" y="379"/>
                      <a:pt x="96" y="379"/>
                    </a:cubicBezTo>
                    <a:cubicBezTo>
                      <a:pt x="84" y="379"/>
                      <a:pt x="81" y="372"/>
                      <a:pt x="81" y="358"/>
                    </a:cubicBezTo>
                    <a:cubicBezTo>
                      <a:pt x="81" y="346"/>
                      <a:pt x="86" y="334"/>
                      <a:pt x="91" y="322"/>
                    </a:cubicBezTo>
                    <a:cubicBezTo>
                      <a:pt x="98" y="305"/>
                      <a:pt x="103" y="288"/>
                      <a:pt x="110" y="274"/>
                    </a:cubicBezTo>
                    <a:cubicBezTo>
                      <a:pt x="115" y="259"/>
                      <a:pt x="137" y="207"/>
                      <a:pt x="139" y="199"/>
                    </a:cubicBezTo>
                    <a:cubicBezTo>
                      <a:pt x="141" y="192"/>
                      <a:pt x="144" y="185"/>
                      <a:pt x="144" y="180"/>
                    </a:cubicBezTo>
                    <a:cubicBezTo>
                      <a:pt x="144" y="152"/>
                      <a:pt x="120" y="130"/>
                      <a:pt x="86" y="130"/>
                    </a:cubicBezTo>
                    <a:cubicBezTo>
                      <a:pt x="29" y="130"/>
                      <a:pt x="0" y="209"/>
                      <a:pt x="0" y="221"/>
                    </a:cubicBezTo>
                    <a:cubicBezTo>
                      <a:pt x="0" y="228"/>
                      <a:pt x="9" y="228"/>
                      <a:pt x="12" y="228"/>
                    </a:cubicBezTo>
                    <a:cubicBezTo>
                      <a:pt x="19" y="228"/>
                      <a:pt x="19" y="226"/>
                      <a:pt x="21" y="219"/>
                    </a:cubicBezTo>
                    <a:cubicBezTo>
                      <a:pt x="36" y="168"/>
                      <a:pt x="62" y="147"/>
                      <a:pt x="84" y="147"/>
                    </a:cubicBezTo>
                    <a:cubicBezTo>
                      <a:pt x="93" y="147"/>
                      <a:pt x="101" y="152"/>
                      <a:pt x="101" y="168"/>
                    </a:cubicBezTo>
                    <a:cubicBezTo>
                      <a:pt x="101" y="180"/>
                      <a:pt x="96" y="190"/>
                      <a:pt x="81" y="226"/>
                    </a:cubicBezTo>
                    <a:cubicBezTo>
                      <a:pt x="69" y="258"/>
                      <a:pt x="56" y="290"/>
                      <a:pt x="43" y="3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2" name=""/>
              <p:cNvSpPr/>
              <p:nvPr/>
            </p:nvSpPr>
            <p:spPr>
              <a:xfrm>
                <a:off x="3087360" y="4290480"/>
                <a:ext cx="182880" cy="270720"/>
              </a:xfrm>
              <a:custGeom>
                <a:avLst/>
                <a:gdLst/>
                <a:ahLst/>
                <a:rect l="l" t="t" r="r" b="b"/>
                <a:pathLst>
                  <a:path w="511" h="755">
                    <a:moveTo>
                      <a:pt x="381" y="21"/>
                    </a:moveTo>
                    <a:cubicBezTo>
                      <a:pt x="384" y="19"/>
                      <a:pt x="384" y="14"/>
                      <a:pt x="384" y="9"/>
                    </a:cubicBezTo>
                    <a:cubicBezTo>
                      <a:pt x="384" y="0"/>
                      <a:pt x="379" y="0"/>
                      <a:pt x="374" y="0"/>
                    </a:cubicBezTo>
                    <a:cubicBezTo>
                      <a:pt x="367" y="0"/>
                      <a:pt x="365" y="2"/>
                      <a:pt x="362" y="17"/>
                    </a:cubicBezTo>
                    <a:cubicBezTo>
                      <a:pt x="316" y="202"/>
                      <a:pt x="270" y="387"/>
                      <a:pt x="223" y="573"/>
                    </a:cubicBezTo>
                    <a:cubicBezTo>
                      <a:pt x="158" y="566"/>
                      <a:pt x="127" y="534"/>
                      <a:pt x="127" y="479"/>
                    </a:cubicBezTo>
                    <a:cubicBezTo>
                      <a:pt x="127" y="462"/>
                      <a:pt x="127" y="438"/>
                      <a:pt x="170" y="321"/>
                    </a:cubicBezTo>
                    <a:cubicBezTo>
                      <a:pt x="175" y="311"/>
                      <a:pt x="180" y="297"/>
                      <a:pt x="180" y="280"/>
                    </a:cubicBezTo>
                    <a:cubicBezTo>
                      <a:pt x="180" y="242"/>
                      <a:pt x="154" y="211"/>
                      <a:pt x="113" y="211"/>
                    </a:cubicBezTo>
                    <a:cubicBezTo>
                      <a:pt x="31" y="211"/>
                      <a:pt x="0" y="333"/>
                      <a:pt x="0" y="340"/>
                    </a:cubicBezTo>
                    <a:cubicBezTo>
                      <a:pt x="0" y="350"/>
                      <a:pt x="6" y="347"/>
                      <a:pt x="10" y="350"/>
                    </a:cubicBezTo>
                    <a:cubicBezTo>
                      <a:pt x="19" y="350"/>
                      <a:pt x="19" y="347"/>
                      <a:pt x="24" y="335"/>
                    </a:cubicBezTo>
                    <a:cubicBezTo>
                      <a:pt x="46" y="254"/>
                      <a:pt x="82" y="230"/>
                      <a:pt x="108" y="230"/>
                    </a:cubicBezTo>
                    <a:cubicBezTo>
                      <a:pt x="115" y="230"/>
                      <a:pt x="130" y="230"/>
                      <a:pt x="130" y="256"/>
                    </a:cubicBezTo>
                    <a:cubicBezTo>
                      <a:pt x="130" y="278"/>
                      <a:pt x="122" y="299"/>
                      <a:pt x="110" y="331"/>
                    </a:cubicBezTo>
                    <a:cubicBezTo>
                      <a:pt x="70" y="436"/>
                      <a:pt x="70" y="458"/>
                      <a:pt x="70" y="472"/>
                    </a:cubicBezTo>
                    <a:cubicBezTo>
                      <a:pt x="70" y="551"/>
                      <a:pt x="137" y="587"/>
                      <a:pt x="216" y="592"/>
                    </a:cubicBezTo>
                    <a:cubicBezTo>
                      <a:pt x="211" y="621"/>
                      <a:pt x="211" y="623"/>
                      <a:pt x="199" y="669"/>
                    </a:cubicBezTo>
                    <a:cubicBezTo>
                      <a:pt x="197" y="676"/>
                      <a:pt x="180" y="745"/>
                      <a:pt x="180" y="748"/>
                    </a:cubicBezTo>
                    <a:cubicBezTo>
                      <a:pt x="183" y="750"/>
                      <a:pt x="180" y="755"/>
                      <a:pt x="190" y="755"/>
                    </a:cubicBezTo>
                    <a:cubicBezTo>
                      <a:pt x="192" y="755"/>
                      <a:pt x="194" y="755"/>
                      <a:pt x="197" y="753"/>
                    </a:cubicBezTo>
                    <a:cubicBezTo>
                      <a:pt x="199" y="750"/>
                      <a:pt x="204" y="729"/>
                      <a:pt x="206" y="719"/>
                    </a:cubicBezTo>
                    <a:cubicBezTo>
                      <a:pt x="218" y="677"/>
                      <a:pt x="229" y="634"/>
                      <a:pt x="240" y="592"/>
                    </a:cubicBezTo>
                    <a:cubicBezTo>
                      <a:pt x="271" y="592"/>
                      <a:pt x="345" y="592"/>
                      <a:pt x="425" y="503"/>
                    </a:cubicBezTo>
                    <a:cubicBezTo>
                      <a:pt x="458" y="465"/>
                      <a:pt x="475" y="426"/>
                      <a:pt x="485" y="403"/>
                    </a:cubicBezTo>
                    <a:cubicBezTo>
                      <a:pt x="492" y="381"/>
                      <a:pt x="511" y="307"/>
                      <a:pt x="511" y="271"/>
                    </a:cubicBezTo>
                    <a:cubicBezTo>
                      <a:pt x="511" y="223"/>
                      <a:pt x="489" y="211"/>
                      <a:pt x="475" y="211"/>
                    </a:cubicBezTo>
                    <a:cubicBezTo>
                      <a:pt x="453" y="211"/>
                      <a:pt x="432" y="235"/>
                      <a:pt x="432" y="251"/>
                    </a:cubicBezTo>
                    <a:cubicBezTo>
                      <a:pt x="432" y="263"/>
                      <a:pt x="437" y="268"/>
                      <a:pt x="444" y="275"/>
                    </a:cubicBezTo>
                    <a:cubicBezTo>
                      <a:pt x="453" y="285"/>
                      <a:pt x="475" y="307"/>
                      <a:pt x="475" y="347"/>
                    </a:cubicBezTo>
                    <a:cubicBezTo>
                      <a:pt x="475" y="400"/>
                      <a:pt x="432" y="470"/>
                      <a:pt x="401" y="498"/>
                    </a:cubicBezTo>
                    <a:cubicBezTo>
                      <a:pt x="326" y="575"/>
                      <a:pt x="274" y="575"/>
                      <a:pt x="242" y="575"/>
                    </a:cubicBezTo>
                    <a:cubicBezTo>
                      <a:pt x="289" y="391"/>
                      <a:pt x="335" y="206"/>
                      <a:pt x="381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3" name=""/>
              <p:cNvSpPr/>
              <p:nvPr/>
            </p:nvSpPr>
            <p:spPr>
              <a:xfrm>
                <a:off x="3286080" y="4405320"/>
                <a:ext cx="63720" cy="142200"/>
              </a:xfrm>
              <a:custGeom>
                <a:avLst/>
                <a:gdLst/>
                <a:ahLst/>
                <a:rect l="l" t="t" r="r" b="b"/>
                <a:pathLst>
                  <a:path w="180" h="398">
                    <a:moveTo>
                      <a:pt x="165" y="24"/>
                    </a:moveTo>
                    <a:cubicBezTo>
                      <a:pt x="165" y="14"/>
                      <a:pt x="158" y="0"/>
                      <a:pt x="141" y="0"/>
                    </a:cubicBezTo>
                    <a:cubicBezTo>
                      <a:pt x="125" y="0"/>
                      <a:pt x="108" y="16"/>
                      <a:pt x="108" y="33"/>
                    </a:cubicBezTo>
                    <a:cubicBezTo>
                      <a:pt x="108" y="43"/>
                      <a:pt x="115" y="55"/>
                      <a:pt x="132" y="55"/>
                    </a:cubicBezTo>
                    <a:cubicBezTo>
                      <a:pt x="149" y="55"/>
                      <a:pt x="165" y="38"/>
                      <a:pt x="165" y="24"/>
                    </a:cubicBezTo>
                    <a:moveTo>
                      <a:pt x="43" y="321"/>
                    </a:moveTo>
                    <a:cubicBezTo>
                      <a:pt x="41" y="330"/>
                      <a:pt x="38" y="335"/>
                      <a:pt x="38" y="347"/>
                    </a:cubicBezTo>
                    <a:cubicBezTo>
                      <a:pt x="38" y="374"/>
                      <a:pt x="62" y="398"/>
                      <a:pt x="93" y="398"/>
                    </a:cubicBezTo>
                    <a:cubicBezTo>
                      <a:pt x="153" y="398"/>
                      <a:pt x="180" y="316"/>
                      <a:pt x="180" y="306"/>
                    </a:cubicBezTo>
                    <a:cubicBezTo>
                      <a:pt x="180" y="299"/>
                      <a:pt x="173" y="299"/>
                      <a:pt x="170" y="299"/>
                    </a:cubicBezTo>
                    <a:cubicBezTo>
                      <a:pt x="163" y="299"/>
                      <a:pt x="161" y="302"/>
                      <a:pt x="158" y="309"/>
                    </a:cubicBezTo>
                    <a:cubicBezTo>
                      <a:pt x="146" y="357"/>
                      <a:pt x="120" y="381"/>
                      <a:pt x="96" y="381"/>
                    </a:cubicBezTo>
                    <a:cubicBezTo>
                      <a:pt x="84" y="381"/>
                      <a:pt x="81" y="371"/>
                      <a:pt x="81" y="359"/>
                    </a:cubicBezTo>
                    <a:cubicBezTo>
                      <a:pt x="81" y="345"/>
                      <a:pt x="86" y="335"/>
                      <a:pt x="91" y="321"/>
                    </a:cubicBezTo>
                    <a:cubicBezTo>
                      <a:pt x="96" y="306"/>
                      <a:pt x="103" y="290"/>
                      <a:pt x="110" y="275"/>
                    </a:cubicBezTo>
                    <a:cubicBezTo>
                      <a:pt x="115" y="261"/>
                      <a:pt x="137" y="206"/>
                      <a:pt x="139" y="201"/>
                    </a:cubicBezTo>
                    <a:cubicBezTo>
                      <a:pt x="141" y="194"/>
                      <a:pt x="141" y="187"/>
                      <a:pt x="141" y="182"/>
                    </a:cubicBezTo>
                    <a:cubicBezTo>
                      <a:pt x="141" y="153"/>
                      <a:pt x="120" y="131"/>
                      <a:pt x="86" y="131"/>
                    </a:cubicBezTo>
                    <a:cubicBezTo>
                      <a:pt x="29" y="131"/>
                      <a:pt x="0" y="211"/>
                      <a:pt x="0" y="220"/>
                    </a:cubicBezTo>
                    <a:cubicBezTo>
                      <a:pt x="0" y="230"/>
                      <a:pt x="9" y="230"/>
                      <a:pt x="12" y="230"/>
                    </a:cubicBezTo>
                    <a:cubicBezTo>
                      <a:pt x="19" y="230"/>
                      <a:pt x="19" y="225"/>
                      <a:pt x="21" y="220"/>
                    </a:cubicBezTo>
                    <a:cubicBezTo>
                      <a:pt x="36" y="170"/>
                      <a:pt x="62" y="148"/>
                      <a:pt x="84" y="148"/>
                    </a:cubicBezTo>
                    <a:cubicBezTo>
                      <a:pt x="93" y="148"/>
                      <a:pt x="98" y="153"/>
                      <a:pt x="98" y="167"/>
                    </a:cubicBezTo>
                    <a:cubicBezTo>
                      <a:pt x="98" y="182"/>
                      <a:pt x="96" y="191"/>
                      <a:pt x="81" y="227"/>
                    </a:cubicBezTo>
                    <a:cubicBezTo>
                      <a:pt x="69" y="259"/>
                      <a:pt x="56" y="290"/>
                      <a:pt x="43" y="3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4" name=""/>
              <p:cNvSpPr/>
              <p:nvPr/>
            </p:nvSpPr>
            <p:spPr>
              <a:xfrm>
                <a:off x="3463920" y="4273200"/>
                <a:ext cx="11160" cy="301680"/>
              </a:xfrm>
              <a:custGeom>
                <a:avLst/>
                <a:gdLst/>
                <a:ahLst/>
                <a:rect l="l" t="t" r="r" b="b"/>
                <a:pathLst>
                  <a:path w="34" h="841">
                    <a:moveTo>
                      <a:pt x="34" y="31"/>
                    </a:moveTo>
                    <a:cubicBezTo>
                      <a:pt x="34" y="17"/>
                      <a:pt x="34" y="0"/>
                      <a:pt x="17" y="0"/>
                    </a:cubicBezTo>
                    <a:cubicBezTo>
                      <a:pt x="0" y="0"/>
                      <a:pt x="0" y="17"/>
                      <a:pt x="0" y="31"/>
                    </a:cubicBezTo>
                    <a:cubicBezTo>
                      <a:pt x="0" y="291"/>
                      <a:pt x="0" y="552"/>
                      <a:pt x="0" y="813"/>
                    </a:cubicBezTo>
                    <a:cubicBezTo>
                      <a:pt x="0" y="827"/>
                      <a:pt x="0" y="841"/>
                      <a:pt x="17" y="841"/>
                    </a:cubicBezTo>
                    <a:cubicBezTo>
                      <a:pt x="34" y="841"/>
                      <a:pt x="34" y="827"/>
                      <a:pt x="34" y="813"/>
                    </a:cubicBezTo>
                    <a:cubicBezTo>
                      <a:pt x="34" y="552"/>
                      <a:pt x="34" y="291"/>
                      <a:pt x="34" y="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5" name=""/>
              <p:cNvSpPr/>
              <p:nvPr/>
            </p:nvSpPr>
            <p:spPr>
              <a:xfrm>
                <a:off x="3521880" y="4366440"/>
                <a:ext cx="169920" cy="194760"/>
              </a:xfrm>
              <a:custGeom>
                <a:avLst/>
                <a:gdLst/>
                <a:ahLst/>
                <a:rect l="l" t="t" r="r" b="b"/>
                <a:pathLst>
                  <a:path w="475" h="544">
                    <a:moveTo>
                      <a:pt x="465" y="33"/>
                    </a:moveTo>
                    <a:cubicBezTo>
                      <a:pt x="475" y="24"/>
                      <a:pt x="475" y="24"/>
                      <a:pt x="475" y="19"/>
                    </a:cubicBezTo>
                    <a:cubicBezTo>
                      <a:pt x="475" y="14"/>
                      <a:pt x="470" y="9"/>
                      <a:pt x="463" y="9"/>
                    </a:cubicBezTo>
                    <a:cubicBezTo>
                      <a:pt x="458" y="9"/>
                      <a:pt x="456" y="14"/>
                      <a:pt x="451" y="19"/>
                    </a:cubicBezTo>
                    <a:cubicBezTo>
                      <a:pt x="386" y="91"/>
                      <a:pt x="321" y="163"/>
                      <a:pt x="257" y="235"/>
                    </a:cubicBezTo>
                    <a:cubicBezTo>
                      <a:pt x="223" y="127"/>
                      <a:pt x="218" y="108"/>
                      <a:pt x="197" y="62"/>
                    </a:cubicBezTo>
                    <a:cubicBezTo>
                      <a:pt x="189" y="43"/>
                      <a:pt x="170" y="0"/>
                      <a:pt x="96" y="0"/>
                    </a:cubicBezTo>
                    <a:cubicBezTo>
                      <a:pt x="48" y="0"/>
                      <a:pt x="24" y="45"/>
                      <a:pt x="24" y="57"/>
                    </a:cubicBezTo>
                    <a:cubicBezTo>
                      <a:pt x="28" y="60"/>
                      <a:pt x="24" y="64"/>
                      <a:pt x="36" y="64"/>
                    </a:cubicBezTo>
                    <a:cubicBezTo>
                      <a:pt x="43" y="64"/>
                      <a:pt x="43" y="60"/>
                      <a:pt x="45" y="55"/>
                    </a:cubicBezTo>
                    <a:cubicBezTo>
                      <a:pt x="57" y="24"/>
                      <a:pt x="86" y="19"/>
                      <a:pt x="91" y="19"/>
                    </a:cubicBezTo>
                    <a:cubicBezTo>
                      <a:pt x="115" y="19"/>
                      <a:pt x="141" y="84"/>
                      <a:pt x="156" y="120"/>
                    </a:cubicBezTo>
                    <a:cubicBezTo>
                      <a:pt x="182" y="187"/>
                      <a:pt x="209" y="285"/>
                      <a:pt x="209" y="287"/>
                    </a:cubicBezTo>
                    <a:cubicBezTo>
                      <a:pt x="207" y="291"/>
                      <a:pt x="209" y="290"/>
                      <a:pt x="204" y="297"/>
                    </a:cubicBezTo>
                    <a:cubicBezTo>
                      <a:pt x="139" y="369"/>
                      <a:pt x="74" y="441"/>
                      <a:pt x="9" y="513"/>
                    </a:cubicBezTo>
                    <a:cubicBezTo>
                      <a:pt x="0" y="522"/>
                      <a:pt x="0" y="522"/>
                      <a:pt x="0" y="525"/>
                    </a:cubicBezTo>
                    <a:cubicBezTo>
                      <a:pt x="0" y="530"/>
                      <a:pt x="5" y="537"/>
                      <a:pt x="9" y="537"/>
                    </a:cubicBezTo>
                    <a:cubicBezTo>
                      <a:pt x="17" y="537"/>
                      <a:pt x="19" y="530"/>
                      <a:pt x="24" y="527"/>
                    </a:cubicBezTo>
                    <a:cubicBezTo>
                      <a:pt x="88" y="454"/>
                      <a:pt x="152" y="382"/>
                      <a:pt x="216" y="309"/>
                    </a:cubicBezTo>
                    <a:cubicBezTo>
                      <a:pt x="242" y="398"/>
                      <a:pt x="254" y="431"/>
                      <a:pt x="273" y="477"/>
                    </a:cubicBezTo>
                    <a:cubicBezTo>
                      <a:pt x="285" y="503"/>
                      <a:pt x="302" y="544"/>
                      <a:pt x="379" y="544"/>
                    </a:cubicBezTo>
                    <a:cubicBezTo>
                      <a:pt x="427" y="544"/>
                      <a:pt x="449" y="501"/>
                      <a:pt x="449" y="491"/>
                    </a:cubicBezTo>
                    <a:cubicBezTo>
                      <a:pt x="449" y="486"/>
                      <a:pt x="447" y="482"/>
                      <a:pt x="439" y="482"/>
                    </a:cubicBezTo>
                    <a:cubicBezTo>
                      <a:pt x="431" y="482"/>
                      <a:pt x="429" y="484"/>
                      <a:pt x="427" y="494"/>
                    </a:cubicBezTo>
                    <a:cubicBezTo>
                      <a:pt x="420" y="513"/>
                      <a:pt x="398" y="527"/>
                      <a:pt x="384" y="527"/>
                    </a:cubicBezTo>
                    <a:cubicBezTo>
                      <a:pt x="341" y="527"/>
                      <a:pt x="283" y="323"/>
                      <a:pt x="264" y="259"/>
                    </a:cubicBezTo>
                    <a:cubicBezTo>
                      <a:pt x="331" y="184"/>
                      <a:pt x="398" y="108"/>
                      <a:pt x="465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6" name=""/>
              <p:cNvSpPr/>
              <p:nvPr/>
            </p:nvSpPr>
            <p:spPr>
              <a:xfrm>
                <a:off x="3711960" y="4405320"/>
                <a:ext cx="63720" cy="142200"/>
              </a:xfrm>
              <a:custGeom>
                <a:avLst/>
                <a:gdLst/>
                <a:ahLst/>
                <a:rect l="l" t="t" r="r" b="b"/>
                <a:pathLst>
                  <a:path w="180" h="398">
                    <a:moveTo>
                      <a:pt x="165" y="24"/>
                    </a:moveTo>
                    <a:cubicBezTo>
                      <a:pt x="165" y="14"/>
                      <a:pt x="158" y="0"/>
                      <a:pt x="141" y="0"/>
                    </a:cubicBezTo>
                    <a:cubicBezTo>
                      <a:pt x="124" y="0"/>
                      <a:pt x="108" y="16"/>
                      <a:pt x="108" y="33"/>
                    </a:cubicBezTo>
                    <a:cubicBezTo>
                      <a:pt x="108" y="43"/>
                      <a:pt x="115" y="55"/>
                      <a:pt x="132" y="55"/>
                    </a:cubicBezTo>
                    <a:cubicBezTo>
                      <a:pt x="148" y="55"/>
                      <a:pt x="165" y="38"/>
                      <a:pt x="165" y="24"/>
                    </a:cubicBezTo>
                    <a:moveTo>
                      <a:pt x="43" y="321"/>
                    </a:moveTo>
                    <a:cubicBezTo>
                      <a:pt x="41" y="330"/>
                      <a:pt x="38" y="335"/>
                      <a:pt x="38" y="347"/>
                    </a:cubicBezTo>
                    <a:cubicBezTo>
                      <a:pt x="38" y="374"/>
                      <a:pt x="62" y="398"/>
                      <a:pt x="93" y="398"/>
                    </a:cubicBezTo>
                    <a:cubicBezTo>
                      <a:pt x="153" y="398"/>
                      <a:pt x="180" y="316"/>
                      <a:pt x="180" y="306"/>
                    </a:cubicBezTo>
                    <a:cubicBezTo>
                      <a:pt x="180" y="299"/>
                      <a:pt x="172" y="299"/>
                      <a:pt x="170" y="299"/>
                    </a:cubicBezTo>
                    <a:cubicBezTo>
                      <a:pt x="163" y="299"/>
                      <a:pt x="160" y="302"/>
                      <a:pt x="158" y="309"/>
                    </a:cubicBezTo>
                    <a:cubicBezTo>
                      <a:pt x="146" y="357"/>
                      <a:pt x="120" y="381"/>
                      <a:pt x="96" y="381"/>
                    </a:cubicBezTo>
                    <a:cubicBezTo>
                      <a:pt x="84" y="381"/>
                      <a:pt x="81" y="371"/>
                      <a:pt x="81" y="359"/>
                    </a:cubicBezTo>
                    <a:cubicBezTo>
                      <a:pt x="81" y="345"/>
                      <a:pt x="86" y="335"/>
                      <a:pt x="91" y="321"/>
                    </a:cubicBezTo>
                    <a:cubicBezTo>
                      <a:pt x="96" y="306"/>
                      <a:pt x="103" y="290"/>
                      <a:pt x="110" y="275"/>
                    </a:cubicBezTo>
                    <a:cubicBezTo>
                      <a:pt x="115" y="261"/>
                      <a:pt x="136" y="206"/>
                      <a:pt x="139" y="201"/>
                    </a:cubicBezTo>
                    <a:cubicBezTo>
                      <a:pt x="141" y="194"/>
                      <a:pt x="141" y="187"/>
                      <a:pt x="141" y="182"/>
                    </a:cubicBezTo>
                    <a:cubicBezTo>
                      <a:pt x="141" y="153"/>
                      <a:pt x="120" y="131"/>
                      <a:pt x="86" y="131"/>
                    </a:cubicBezTo>
                    <a:cubicBezTo>
                      <a:pt x="29" y="131"/>
                      <a:pt x="0" y="211"/>
                      <a:pt x="0" y="220"/>
                    </a:cubicBezTo>
                    <a:cubicBezTo>
                      <a:pt x="0" y="230"/>
                      <a:pt x="9" y="230"/>
                      <a:pt x="12" y="230"/>
                    </a:cubicBezTo>
                    <a:cubicBezTo>
                      <a:pt x="19" y="230"/>
                      <a:pt x="19" y="225"/>
                      <a:pt x="21" y="220"/>
                    </a:cubicBezTo>
                    <a:cubicBezTo>
                      <a:pt x="36" y="170"/>
                      <a:pt x="62" y="148"/>
                      <a:pt x="84" y="148"/>
                    </a:cubicBezTo>
                    <a:cubicBezTo>
                      <a:pt x="93" y="148"/>
                      <a:pt x="98" y="153"/>
                      <a:pt x="98" y="167"/>
                    </a:cubicBezTo>
                    <a:cubicBezTo>
                      <a:pt x="98" y="182"/>
                      <a:pt x="96" y="191"/>
                      <a:pt x="81" y="227"/>
                    </a:cubicBezTo>
                    <a:cubicBezTo>
                      <a:pt x="68" y="259"/>
                      <a:pt x="56" y="290"/>
                      <a:pt x="43" y="3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7" name=""/>
              <p:cNvSpPr/>
              <p:nvPr/>
            </p:nvSpPr>
            <p:spPr>
              <a:xfrm>
                <a:off x="3819960" y="4273200"/>
                <a:ext cx="66240" cy="301680"/>
              </a:xfrm>
              <a:custGeom>
                <a:avLst/>
                <a:gdLst/>
                <a:ahLst/>
                <a:rect l="l" t="t" r="r" b="b"/>
                <a:pathLst>
                  <a:path w="187" h="841">
                    <a:moveTo>
                      <a:pt x="184" y="436"/>
                    </a:moveTo>
                    <a:cubicBezTo>
                      <a:pt x="187" y="427"/>
                      <a:pt x="187" y="424"/>
                      <a:pt x="187" y="422"/>
                    </a:cubicBezTo>
                    <a:cubicBezTo>
                      <a:pt x="187" y="419"/>
                      <a:pt x="187" y="417"/>
                      <a:pt x="184" y="407"/>
                    </a:cubicBezTo>
                    <a:cubicBezTo>
                      <a:pt x="135" y="278"/>
                      <a:pt x="85" y="148"/>
                      <a:pt x="36" y="19"/>
                    </a:cubicBezTo>
                    <a:cubicBezTo>
                      <a:pt x="31" y="5"/>
                      <a:pt x="26" y="0"/>
                      <a:pt x="16" y="0"/>
                    </a:cubicBezTo>
                    <a:cubicBezTo>
                      <a:pt x="7" y="0"/>
                      <a:pt x="0" y="9"/>
                      <a:pt x="0" y="17"/>
                    </a:cubicBezTo>
                    <a:cubicBezTo>
                      <a:pt x="0" y="19"/>
                      <a:pt x="0" y="21"/>
                      <a:pt x="4" y="31"/>
                    </a:cubicBezTo>
                    <a:cubicBezTo>
                      <a:pt x="54" y="161"/>
                      <a:pt x="104" y="291"/>
                      <a:pt x="153" y="422"/>
                    </a:cubicBezTo>
                    <a:cubicBezTo>
                      <a:pt x="104" y="551"/>
                      <a:pt x="54" y="681"/>
                      <a:pt x="4" y="810"/>
                    </a:cubicBezTo>
                    <a:cubicBezTo>
                      <a:pt x="0" y="820"/>
                      <a:pt x="0" y="820"/>
                      <a:pt x="0" y="825"/>
                    </a:cubicBezTo>
                    <a:cubicBezTo>
                      <a:pt x="0" y="834"/>
                      <a:pt x="7" y="841"/>
                      <a:pt x="16" y="841"/>
                    </a:cubicBezTo>
                    <a:cubicBezTo>
                      <a:pt x="28" y="841"/>
                      <a:pt x="31" y="834"/>
                      <a:pt x="36" y="825"/>
                    </a:cubicBezTo>
                    <a:cubicBezTo>
                      <a:pt x="85" y="695"/>
                      <a:pt x="135" y="566"/>
                      <a:pt x="184" y="43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8" name=""/>
              <p:cNvSpPr/>
              <p:nvPr/>
            </p:nvSpPr>
            <p:spPr>
              <a:xfrm>
                <a:off x="4008240" y="4273200"/>
                <a:ext cx="10800" cy="301680"/>
              </a:xfrm>
              <a:custGeom>
                <a:avLst/>
                <a:gdLst/>
                <a:ahLst/>
                <a:rect l="l" t="t" r="r" b="b"/>
                <a:pathLst>
                  <a:path w="33" h="841">
                    <a:moveTo>
                      <a:pt x="33" y="31"/>
                    </a:moveTo>
                    <a:cubicBezTo>
                      <a:pt x="33" y="17"/>
                      <a:pt x="33" y="0"/>
                      <a:pt x="16" y="0"/>
                    </a:cubicBezTo>
                    <a:cubicBezTo>
                      <a:pt x="0" y="0"/>
                      <a:pt x="0" y="17"/>
                      <a:pt x="0" y="31"/>
                    </a:cubicBezTo>
                    <a:cubicBezTo>
                      <a:pt x="0" y="291"/>
                      <a:pt x="0" y="552"/>
                      <a:pt x="0" y="813"/>
                    </a:cubicBezTo>
                    <a:cubicBezTo>
                      <a:pt x="0" y="827"/>
                      <a:pt x="0" y="841"/>
                      <a:pt x="16" y="841"/>
                    </a:cubicBezTo>
                    <a:cubicBezTo>
                      <a:pt x="33" y="841"/>
                      <a:pt x="33" y="827"/>
                      <a:pt x="33" y="813"/>
                    </a:cubicBezTo>
                    <a:cubicBezTo>
                      <a:pt x="33" y="552"/>
                      <a:pt x="33" y="291"/>
                      <a:pt x="33" y="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9" name=""/>
              <p:cNvSpPr/>
              <p:nvPr/>
            </p:nvSpPr>
            <p:spPr>
              <a:xfrm>
                <a:off x="4091040" y="4281840"/>
                <a:ext cx="167400" cy="33480"/>
              </a:xfrm>
              <a:custGeom>
                <a:avLst/>
                <a:gdLst/>
                <a:ahLst/>
                <a:rect l="l" t="t" r="r" b="b"/>
                <a:pathLst>
                  <a:path w="468" h="96">
                    <a:moveTo>
                      <a:pt x="456" y="0"/>
                    </a:moveTo>
                    <a:cubicBezTo>
                      <a:pt x="415" y="36"/>
                      <a:pt x="370" y="60"/>
                      <a:pt x="326" y="60"/>
                    </a:cubicBezTo>
                    <a:cubicBezTo>
                      <a:pt x="293" y="60"/>
                      <a:pt x="269" y="45"/>
                      <a:pt x="240" y="29"/>
                    </a:cubicBezTo>
                    <a:cubicBezTo>
                      <a:pt x="214" y="14"/>
                      <a:pt x="187" y="0"/>
                      <a:pt x="154" y="0"/>
                    </a:cubicBezTo>
                    <a:cubicBezTo>
                      <a:pt x="134" y="0"/>
                      <a:pt x="110" y="7"/>
                      <a:pt x="94" y="17"/>
                    </a:cubicBezTo>
                    <a:cubicBezTo>
                      <a:pt x="77" y="24"/>
                      <a:pt x="60" y="33"/>
                      <a:pt x="46" y="45"/>
                    </a:cubicBezTo>
                    <a:cubicBezTo>
                      <a:pt x="30" y="57"/>
                      <a:pt x="15" y="69"/>
                      <a:pt x="0" y="81"/>
                    </a:cubicBezTo>
                    <a:cubicBezTo>
                      <a:pt x="4" y="86"/>
                      <a:pt x="8" y="91"/>
                      <a:pt x="12" y="96"/>
                    </a:cubicBezTo>
                    <a:cubicBezTo>
                      <a:pt x="53" y="62"/>
                      <a:pt x="98" y="36"/>
                      <a:pt x="139" y="36"/>
                    </a:cubicBezTo>
                    <a:cubicBezTo>
                      <a:pt x="173" y="36"/>
                      <a:pt x="199" y="50"/>
                      <a:pt x="228" y="67"/>
                    </a:cubicBezTo>
                    <a:cubicBezTo>
                      <a:pt x="252" y="81"/>
                      <a:pt x="278" y="96"/>
                      <a:pt x="312" y="96"/>
                    </a:cubicBezTo>
                    <a:cubicBezTo>
                      <a:pt x="334" y="96"/>
                      <a:pt x="355" y="88"/>
                      <a:pt x="374" y="81"/>
                    </a:cubicBezTo>
                    <a:cubicBezTo>
                      <a:pt x="391" y="72"/>
                      <a:pt x="408" y="62"/>
                      <a:pt x="422" y="52"/>
                    </a:cubicBezTo>
                    <a:cubicBezTo>
                      <a:pt x="438" y="40"/>
                      <a:pt x="453" y="27"/>
                      <a:pt x="468" y="14"/>
                    </a:cubicBezTo>
                    <a:cubicBezTo>
                      <a:pt x="464" y="9"/>
                      <a:pt x="460" y="5"/>
                      <a:pt x="4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0" name=""/>
              <p:cNvSpPr/>
              <p:nvPr/>
            </p:nvSpPr>
            <p:spPr>
              <a:xfrm>
                <a:off x="4065120" y="4366440"/>
                <a:ext cx="122400" cy="136080"/>
              </a:xfrm>
              <a:custGeom>
                <a:avLst/>
                <a:gdLst/>
                <a:ahLst/>
                <a:rect l="l" t="t" r="r" b="b"/>
                <a:pathLst>
                  <a:path w="343" h="381">
                    <a:moveTo>
                      <a:pt x="50" y="323"/>
                    </a:moveTo>
                    <a:cubicBezTo>
                      <a:pt x="46" y="335"/>
                      <a:pt x="41" y="355"/>
                      <a:pt x="41" y="359"/>
                    </a:cubicBezTo>
                    <a:cubicBezTo>
                      <a:pt x="41" y="374"/>
                      <a:pt x="53" y="381"/>
                      <a:pt x="67" y="381"/>
                    </a:cubicBezTo>
                    <a:cubicBezTo>
                      <a:pt x="77" y="381"/>
                      <a:pt x="91" y="376"/>
                      <a:pt x="98" y="357"/>
                    </a:cubicBezTo>
                    <a:cubicBezTo>
                      <a:pt x="98" y="355"/>
                      <a:pt x="127" y="239"/>
                      <a:pt x="132" y="225"/>
                    </a:cubicBezTo>
                    <a:cubicBezTo>
                      <a:pt x="137" y="196"/>
                      <a:pt x="154" y="139"/>
                      <a:pt x="158" y="115"/>
                    </a:cubicBezTo>
                    <a:cubicBezTo>
                      <a:pt x="161" y="105"/>
                      <a:pt x="185" y="64"/>
                      <a:pt x="206" y="48"/>
                    </a:cubicBezTo>
                    <a:cubicBezTo>
                      <a:pt x="211" y="40"/>
                      <a:pt x="238" y="19"/>
                      <a:pt x="274" y="19"/>
                    </a:cubicBezTo>
                    <a:cubicBezTo>
                      <a:pt x="295" y="19"/>
                      <a:pt x="296" y="25"/>
                      <a:pt x="307" y="28"/>
                    </a:cubicBezTo>
                    <a:cubicBezTo>
                      <a:pt x="283" y="33"/>
                      <a:pt x="264" y="55"/>
                      <a:pt x="264" y="76"/>
                    </a:cubicBezTo>
                    <a:cubicBezTo>
                      <a:pt x="264" y="88"/>
                      <a:pt x="272" y="105"/>
                      <a:pt x="295" y="105"/>
                    </a:cubicBezTo>
                    <a:cubicBezTo>
                      <a:pt x="318" y="105"/>
                      <a:pt x="343" y="86"/>
                      <a:pt x="343" y="55"/>
                    </a:cubicBezTo>
                    <a:cubicBezTo>
                      <a:pt x="343" y="26"/>
                      <a:pt x="317" y="0"/>
                      <a:pt x="274" y="0"/>
                    </a:cubicBezTo>
                    <a:cubicBezTo>
                      <a:pt x="218" y="0"/>
                      <a:pt x="180" y="43"/>
                      <a:pt x="166" y="64"/>
                    </a:cubicBezTo>
                    <a:cubicBezTo>
                      <a:pt x="158" y="28"/>
                      <a:pt x="127" y="0"/>
                      <a:pt x="89" y="0"/>
                    </a:cubicBezTo>
                    <a:cubicBezTo>
                      <a:pt x="50" y="0"/>
                      <a:pt x="34" y="33"/>
                      <a:pt x="26" y="48"/>
                    </a:cubicBezTo>
                    <a:cubicBezTo>
                      <a:pt x="10" y="76"/>
                      <a:pt x="0" y="127"/>
                      <a:pt x="0" y="129"/>
                    </a:cubicBezTo>
                    <a:cubicBezTo>
                      <a:pt x="0" y="139"/>
                      <a:pt x="7" y="139"/>
                      <a:pt x="10" y="139"/>
                    </a:cubicBezTo>
                    <a:cubicBezTo>
                      <a:pt x="19" y="139"/>
                      <a:pt x="19" y="139"/>
                      <a:pt x="24" y="120"/>
                    </a:cubicBezTo>
                    <a:cubicBezTo>
                      <a:pt x="38" y="60"/>
                      <a:pt x="55" y="19"/>
                      <a:pt x="86" y="19"/>
                    </a:cubicBezTo>
                    <a:cubicBezTo>
                      <a:pt x="101" y="19"/>
                      <a:pt x="113" y="26"/>
                      <a:pt x="113" y="57"/>
                    </a:cubicBezTo>
                    <a:cubicBezTo>
                      <a:pt x="113" y="76"/>
                      <a:pt x="108" y="84"/>
                      <a:pt x="98" y="129"/>
                    </a:cubicBezTo>
                    <a:cubicBezTo>
                      <a:pt x="82" y="194"/>
                      <a:pt x="66" y="259"/>
                      <a:pt x="50" y="32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1" name=""/>
              <p:cNvSpPr/>
              <p:nvPr/>
            </p:nvSpPr>
            <p:spPr>
              <a:xfrm>
                <a:off x="4203360" y="4405320"/>
                <a:ext cx="62640" cy="142200"/>
              </a:xfrm>
              <a:custGeom>
                <a:avLst/>
                <a:gdLst/>
                <a:ahLst/>
                <a:rect l="l" t="t" r="r" b="b"/>
                <a:pathLst>
                  <a:path w="177" h="398">
                    <a:moveTo>
                      <a:pt x="163" y="24"/>
                    </a:moveTo>
                    <a:cubicBezTo>
                      <a:pt x="163" y="14"/>
                      <a:pt x="156" y="0"/>
                      <a:pt x="139" y="0"/>
                    </a:cubicBezTo>
                    <a:cubicBezTo>
                      <a:pt x="122" y="0"/>
                      <a:pt x="106" y="16"/>
                      <a:pt x="106" y="33"/>
                    </a:cubicBezTo>
                    <a:cubicBezTo>
                      <a:pt x="106" y="43"/>
                      <a:pt x="113" y="55"/>
                      <a:pt x="130" y="55"/>
                    </a:cubicBezTo>
                    <a:cubicBezTo>
                      <a:pt x="146" y="55"/>
                      <a:pt x="163" y="38"/>
                      <a:pt x="163" y="24"/>
                    </a:cubicBezTo>
                    <a:moveTo>
                      <a:pt x="43" y="321"/>
                    </a:moveTo>
                    <a:cubicBezTo>
                      <a:pt x="41" y="330"/>
                      <a:pt x="36" y="335"/>
                      <a:pt x="36" y="347"/>
                    </a:cubicBezTo>
                    <a:cubicBezTo>
                      <a:pt x="36" y="374"/>
                      <a:pt x="60" y="398"/>
                      <a:pt x="94" y="398"/>
                    </a:cubicBezTo>
                    <a:cubicBezTo>
                      <a:pt x="151" y="398"/>
                      <a:pt x="177" y="316"/>
                      <a:pt x="177" y="306"/>
                    </a:cubicBezTo>
                    <a:cubicBezTo>
                      <a:pt x="177" y="299"/>
                      <a:pt x="170" y="299"/>
                      <a:pt x="168" y="299"/>
                    </a:cubicBezTo>
                    <a:cubicBezTo>
                      <a:pt x="161" y="299"/>
                      <a:pt x="161" y="302"/>
                      <a:pt x="158" y="309"/>
                    </a:cubicBezTo>
                    <a:cubicBezTo>
                      <a:pt x="144" y="357"/>
                      <a:pt x="118" y="381"/>
                      <a:pt x="96" y="381"/>
                    </a:cubicBezTo>
                    <a:cubicBezTo>
                      <a:pt x="84" y="381"/>
                      <a:pt x="79" y="371"/>
                      <a:pt x="79" y="359"/>
                    </a:cubicBezTo>
                    <a:cubicBezTo>
                      <a:pt x="79" y="345"/>
                      <a:pt x="84" y="335"/>
                      <a:pt x="89" y="321"/>
                    </a:cubicBezTo>
                    <a:cubicBezTo>
                      <a:pt x="96" y="306"/>
                      <a:pt x="101" y="290"/>
                      <a:pt x="108" y="275"/>
                    </a:cubicBezTo>
                    <a:cubicBezTo>
                      <a:pt x="113" y="261"/>
                      <a:pt x="134" y="206"/>
                      <a:pt x="137" y="201"/>
                    </a:cubicBezTo>
                    <a:cubicBezTo>
                      <a:pt x="139" y="194"/>
                      <a:pt x="142" y="187"/>
                      <a:pt x="142" y="182"/>
                    </a:cubicBezTo>
                    <a:cubicBezTo>
                      <a:pt x="142" y="153"/>
                      <a:pt x="118" y="131"/>
                      <a:pt x="84" y="131"/>
                    </a:cubicBezTo>
                    <a:cubicBezTo>
                      <a:pt x="26" y="131"/>
                      <a:pt x="0" y="211"/>
                      <a:pt x="0" y="220"/>
                    </a:cubicBezTo>
                    <a:cubicBezTo>
                      <a:pt x="0" y="230"/>
                      <a:pt x="7" y="230"/>
                      <a:pt x="10" y="230"/>
                    </a:cubicBezTo>
                    <a:cubicBezTo>
                      <a:pt x="17" y="230"/>
                      <a:pt x="19" y="225"/>
                      <a:pt x="19" y="220"/>
                    </a:cubicBezTo>
                    <a:cubicBezTo>
                      <a:pt x="36" y="170"/>
                      <a:pt x="62" y="148"/>
                      <a:pt x="84" y="148"/>
                    </a:cubicBezTo>
                    <a:cubicBezTo>
                      <a:pt x="94" y="148"/>
                      <a:pt x="98" y="153"/>
                      <a:pt x="98" y="167"/>
                    </a:cubicBezTo>
                    <a:cubicBezTo>
                      <a:pt x="98" y="182"/>
                      <a:pt x="94" y="191"/>
                      <a:pt x="79" y="227"/>
                    </a:cubicBezTo>
                    <a:cubicBezTo>
                      <a:pt x="67" y="259"/>
                      <a:pt x="55" y="290"/>
                      <a:pt x="43" y="3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2" name=""/>
              <p:cNvSpPr/>
              <p:nvPr/>
            </p:nvSpPr>
            <p:spPr>
              <a:xfrm>
                <a:off x="4310280" y="4273200"/>
                <a:ext cx="67320" cy="301680"/>
              </a:xfrm>
              <a:custGeom>
                <a:avLst/>
                <a:gdLst/>
                <a:ahLst/>
                <a:rect l="l" t="t" r="r" b="b"/>
                <a:pathLst>
                  <a:path w="190" h="841">
                    <a:moveTo>
                      <a:pt x="185" y="436"/>
                    </a:moveTo>
                    <a:cubicBezTo>
                      <a:pt x="190" y="427"/>
                      <a:pt x="190" y="424"/>
                      <a:pt x="190" y="422"/>
                    </a:cubicBezTo>
                    <a:cubicBezTo>
                      <a:pt x="190" y="419"/>
                      <a:pt x="190" y="417"/>
                      <a:pt x="185" y="407"/>
                    </a:cubicBezTo>
                    <a:cubicBezTo>
                      <a:pt x="136" y="278"/>
                      <a:pt x="88" y="148"/>
                      <a:pt x="39" y="19"/>
                    </a:cubicBezTo>
                    <a:cubicBezTo>
                      <a:pt x="32" y="5"/>
                      <a:pt x="26" y="0"/>
                      <a:pt x="17" y="0"/>
                    </a:cubicBezTo>
                    <a:cubicBezTo>
                      <a:pt x="9" y="0"/>
                      <a:pt x="0" y="9"/>
                      <a:pt x="0" y="17"/>
                    </a:cubicBezTo>
                    <a:cubicBezTo>
                      <a:pt x="0" y="19"/>
                      <a:pt x="0" y="21"/>
                      <a:pt x="5" y="31"/>
                    </a:cubicBezTo>
                    <a:cubicBezTo>
                      <a:pt x="55" y="161"/>
                      <a:pt x="104" y="291"/>
                      <a:pt x="154" y="422"/>
                    </a:cubicBezTo>
                    <a:cubicBezTo>
                      <a:pt x="104" y="551"/>
                      <a:pt x="55" y="681"/>
                      <a:pt x="5" y="810"/>
                    </a:cubicBezTo>
                    <a:cubicBezTo>
                      <a:pt x="0" y="820"/>
                      <a:pt x="0" y="820"/>
                      <a:pt x="0" y="825"/>
                    </a:cubicBezTo>
                    <a:cubicBezTo>
                      <a:pt x="0" y="834"/>
                      <a:pt x="10" y="841"/>
                      <a:pt x="17" y="841"/>
                    </a:cubicBezTo>
                    <a:cubicBezTo>
                      <a:pt x="29" y="841"/>
                      <a:pt x="32" y="834"/>
                      <a:pt x="36" y="825"/>
                    </a:cubicBezTo>
                    <a:cubicBezTo>
                      <a:pt x="86" y="695"/>
                      <a:pt x="136" y="566"/>
                      <a:pt x="185" y="43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120" cy="7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Kvantna neuralna mreža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834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712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Osnova Dubokog učenja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Klasifikacija binarnih stringova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Niz unitarnih transformacija</a:t>
            </a:r>
            <a:br>
              <a:rPr sz="2400"/>
            </a:b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Ulazni string se transformiše u stanje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Dodatni kubit za merenje na izlazu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Prosečna vrednost merenja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835" name=""/>
          <p:cNvGrpSpPr/>
          <p:nvPr/>
        </p:nvGrpSpPr>
        <p:grpSpPr>
          <a:xfrm>
            <a:off x="2082240" y="2867760"/>
            <a:ext cx="4169160" cy="366120"/>
            <a:chOff x="2082240" y="2867760"/>
            <a:chExt cx="4169160" cy="366120"/>
          </a:xfrm>
        </p:grpSpPr>
        <p:grpSp>
          <p:nvGrpSpPr>
            <p:cNvPr id="836" name=""/>
            <p:cNvGrpSpPr/>
            <p:nvPr/>
          </p:nvGrpSpPr>
          <p:grpSpPr>
            <a:xfrm>
              <a:off x="2082240" y="2867760"/>
              <a:ext cx="4169160" cy="366120"/>
              <a:chOff x="2082240" y="2867760"/>
              <a:chExt cx="4169160" cy="366120"/>
            </a:xfrm>
          </p:grpSpPr>
          <p:sp>
            <p:nvSpPr>
              <p:cNvPr id="837" name=""/>
              <p:cNvSpPr/>
              <p:nvPr/>
            </p:nvSpPr>
            <p:spPr>
              <a:xfrm>
                <a:off x="2085120" y="2880720"/>
                <a:ext cx="4153320" cy="340200"/>
              </a:xfrm>
              <a:custGeom>
                <a:avLst/>
                <a:gdLst/>
                <a:ahLst/>
                <a:rect l="l" t="t" r="r" b="b"/>
                <a:pathLst>
                  <a:path w="11540" h="948">
                    <a:moveTo>
                      <a:pt x="5769" y="948"/>
                    </a:moveTo>
                    <a:cubicBezTo>
                      <a:pt x="3846" y="948"/>
                      <a:pt x="1923" y="948"/>
                      <a:pt x="0" y="948"/>
                    </a:cubicBezTo>
                    <a:cubicBezTo>
                      <a:pt x="0" y="632"/>
                      <a:pt x="0" y="316"/>
                      <a:pt x="0" y="0"/>
                    </a:cubicBezTo>
                    <a:cubicBezTo>
                      <a:pt x="3847" y="0"/>
                      <a:pt x="7693" y="0"/>
                      <a:pt x="11540" y="0"/>
                    </a:cubicBezTo>
                    <a:cubicBezTo>
                      <a:pt x="11540" y="316"/>
                      <a:pt x="11540" y="632"/>
                      <a:pt x="11540" y="948"/>
                    </a:cubicBezTo>
                    <a:cubicBezTo>
                      <a:pt x="9616" y="948"/>
                      <a:pt x="7693" y="948"/>
                      <a:pt x="5769" y="948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8" name=""/>
              <p:cNvSpPr/>
              <p:nvPr/>
            </p:nvSpPr>
            <p:spPr>
              <a:xfrm>
                <a:off x="2082240" y="2998440"/>
                <a:ext cx="202680" cy="174960"/>
              </a:xfrm>
              <a:custGeom>
                <a:avLst/>
                <a:gdLst/>
                <a:ahLst/>
                <a:rect l="l" t="t" r="r" b="b"/>
                <a:pathLst>
                  <a:path w="566" h="489">
                    <a:moveTo>
                      <a:pt x="490" y="54"/>
                    </a:moveTo>
                    <a:cubicBezTo>
                      <a:pt x="490" y="38"/>
                      <a:pt x="492" y="38"/>
                      <a:pt x="510" y="36"/>
                    </a:cubicBezTo>
                    <a:cubicBezTo>
                      <a:pt x="528" y="34"/>
                      <a:pt x="530" y="34"/>
                      <a:pt x="548" y="34"/>
                    </a:cubicBezTo>
                    <a:cubicBezTo>
                      <a:pt x="554" y="34"/>
                      <a:pt x="560" y="34"/>
                      <a:pt x="566" y="34"/>
                    </a:cubicBezTo>
                    <a:cubicBezTo>
                      <a:pt x="566" y="23"/>
                      <a:pt x="566" y="12"/>
                      <a:pt x="566" y="0"/>
                    </a:cubicBezTo>
                    <a:cubicBezTo>
                      <a:pt x="540" y="2"/>
                      <a:pt x="500" y="2"/>
                      <a:pt x="472" y="2"/>
                    </a:cubicBezTo>
                    <a:cubicBezTo>
                      <a:pt x="442" y="2"/>
                      <a:pt x="406" y="2"/>
                      <a:pt x="378" y="0"/>
                    </a:cubicBezTo>
                    <a:cubicBezTo>
                      <a:pt x="378" y="12"/>
                      <a:pt x="378" y="23"/>
                      <a:pt x="378" y="34"/>
                    </a:cubicBezTo>
                    <a:cubicBezTo>
                      <a:pt x="383" y="34"/>
                      <a:pt x="389" y="34"/>
                      <a:pt x="394" y="34"/>
                    </a:cubicBezTo>
                    <a:cubicBezTo>
                      <a:pt x="408" y="34"/>
                      <a:pt x="420" y="34"/>
                      <a:pt x="432" y="36"/>
                    </a:cubicBezTo>
                    <a:cubicBezTo>
                      <a:pt x="452" y="38"/>
                      <a:pt x="454" y="38"/>
                      <a:pt x="454" y="54"/>
                    </a:cubicBezTo>
                    <a:cubicBezTo>
                      <a:pt x="454" y="142"/>
                      <a:pt x="454" y="230"/>
                      <a:pt x="454" y="318"/>
                    </a:cubicBezTo>
                    <a:cubicBezTo>
                      <a:pt x="454" y="421"/>
                      <a:pt x="376" y="455"/>
                      <a:pt x="300" y="455"/>
                    </a:cubicBezTo>
                    <a:cubicBezTo>
                      <a:pt x="176" y="455"/>
                      <a:pt x="176" y="366"/>
                      <a:pt x="176" y="326"/>
                    </a:cubicBezTo>
                    <a:cubicBezTo>
                      <a:pt x="176" y="229"/>
                      <a:pt x="176" y="131"/>
                      <a:pt x="176" y="34"/>
                    </a:cubicBezTo>
                    <a:cubicBezTo>
                      <a:pt x="201" y="34"/>
                      <a:pt x="227" y="34"/>
                      <a:pt x="252" y="34"/>
                    </a:cubicBezTo>
                    <a:cubicBezTo>
                      <a:pt x="252" y="23"/>
                      <a:pt x="252" y="12"/>
                      <a:pt x="252" y="0"/>
                    </a:cubicBezTo>
                    <a:cubicBezTo>
                      <a:pt x="224" y="2"/>
                      <a:pt x="156" y="2"/>
                      <a:pt x="126" y="2"/>
                    </a:cubicBezTo>
                    <a:cubicBezTo>
                      <a:pt x="96" y="2"/>
                      <a:pt x="26" y="2"/>
                      <a:pt x="0" y="0"/>
                    </a:cubicBezTo>
                    <a:cubicBezTo>
                      <a:pt x="0" y="12"/>
                      <a:pt x="0" y="23"/>
                      <a:pt x="0" y="34"/>
                    </a:cubicBezTo>
                    <a:cubicBezTo>
                      <a:pt x="25" y="34"/>
                      <a:pt x="51" y="34"/>
                      <a:pt x="76" y="34"/>
                    </a:cubicBezTo>
                    <a:cubicBezTo>
                      <a:pt x="76" y="129"/>
                      <a:pt x="76" y="225"/>
                      <a:pt x="76" y="320"/>
                    </a:cubicBezTo>
                    <a:cubicBezTo>
                      <a:pt x="76" y="414"/>
                      <a:pt x="152" y="489"/>
                      <a:pt x="298" y="489"/>
                    </a:cubicBezTo>
                    <a:cubicBezTo>
                      <a:pt x="430" y="489"/>
                      <a:pt x="490" y="408"/>
                      <a:pt x="490" y="322"/>
                    </a:cubicBezTo>
                    <a:cubicBezTo>
                      <a:pt x="490" y="233"/>
                      <a:pt x="490" y="143"/>
                      <a:pt x="490" y="5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9" name=""/>
              <p:cNvSpPr/>
              <p:nvPr/>
            </p:nvSpPr>
            <p:spPr>
              <a:xfrm>
                <a:off x="2321280" y="2982600"/>
                <a:ext cx="57240" cy="251280"/>
              </a:xfrm>
              <a:custGeom>
                <a:avLst/>
                <a:gdLst/>
                <a:ahLst/>
                <a:rect l="l" t="t" r="r" b="b"/>
                <a:pathLst>
                  <a:path w="162" h="701">
                    <a:moveTo>
                      <a:pt x="162" y="693"/>
                    </a:moveTo>
                    <a:cubicBezTo>
                      <a:pt x="162" y="691"/>
                      <a:pt x="162" y="691"/>
                      <a:pt x="150" y="679"/>
                    </a:cubicBezTo>
                    <a:cubicBezTo>
                      <a:pt x="64" y="589"/>
                      <a:pt x="40" y="458"/>
                      <a:pt x="40" y="350"/>
                    </a:cubicBezTo>
                    <a:cubicBezTo>
                      <a:pt x="40" y="228"/>
                      <a:pt x="68" y="106"/>
                      <a:pt x="154" y="18"/>
                    </a:cubicBezTo>
                    <a:cubicBezTo>
                      <a:pt x="162" y="10"/>
                      <a:pt x="162" y="10"/>
                      <a:pt x="162" y="6"/>
                    </a:cubicBezTo>
                    <a:cubicBezTo>
                      <a:pt x="162" y="2"/>
                      <a:pt x="160" y="0"/>
                      <a:pt x="156" y="0"/>
                    </a:cubicBezTo>
                    <a:cubicBezTo>
                      <a:pt x="148" y="0"/>
                      <a:pt x="86" y="48"/>
                      <a:pt x="44" y="136"/>
                    </a:cubicBezTo>
                    <a:cubicBezTo>
                      <a:pt x="8" y="214"/>
                      <a:pt x="0" y="292"/>
                      <a:pt x="0" y="350"/>
                    </a:cubicBezTo>
                    <a:cubicBezTo>
                      <a:pt x="0" y="406"/>
                      <a:pt x="8" y="489"/>
                      <a:pt x="46" y="569"/>
                    </a:cubicBezTo>
                    <a:cubicBezTo>
                      <a:pt x="88" y="655"/>
                      <a:pt x="148" y="701"/>
                      <a:pt x="156" y="701"/>
                    </a:cubicBezTo>
                    <a:cubicBezTo>
                      <a:pt x="160" y="701"/>
                      <a:pt x="162" y="699"/>
                      <a:pt x="162" y="69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0" name=""/>
              <p:cNvSpPr/>
              <p:nvPr/>
            </p:nvSpPr>
            <p:spPr>
              <a:xfrm>
                <a:off x="2415600" y="2928960"/>
                <a:ext cx="153720" cy="9000"/>
              </a:xfrm>
              <a:custGeom>
                <a:avLst/>
                <a:gdLst/>
                <a:ahLst/>
                <a:rect l="l" t="t" r="r" b="b"/>
                <a:pathLst>
                  <a:path w="430" h="28">
                    <a:moveTo>
                      <a:pt x="404" y="28"/>
                    </a:moveTo>
                    <a:cubicBezTo>
                      <a:pt x="416" y="28"/>
                      <a:pt x="430" y="28"/>
                      <a:pt x="430" y="14"/>
                    </a:cubicBezTo>
                    <a:cubicBezTo>
                      <a:pt x="430" y="0"/>
                      <a:pt x="416" y="0"/>
                      <a:pt x="404" y="0"/>
                    </a:cubicBezTo>
                    <a:cubicBezTo>
                      <a:pt x="277" y="0"/>
                      <a:pt x="150" y="0"/>
                      <a:pt x="24" y="0"/>
                    </a:cubicBezTo>
                    <a:cubicBezTo>
                      <a:pt x="12" y="0"/>
                      <a:pt x="0" y="0"/>
                      <a:pt x="0" y="14"/>
                    </a:cubicBezTo>
                    <a:cubicBezTo>
                      <a:pt x="0" y="28"/>
                      <a:pt x="12" y="28"/>
                      <a:pt x="24" y="28"/>
                    </a:cubicBezTo>
                    <a:cubicBezTo>
                      <a:pt x="150" y="28"/>
                      <a:pt x="277" y="28"/>
                      <a:pt x="404" y="2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1" name=""/>
              <p:cNvSpPr/>
              <p:nvPr/>
            </p:nvSpPr>
            <p:spPr>
              <a:xfrm>
                <a:off x="2408400" y="2867760"/>
                <a:ext cx="223560" cy="130320"/>
              </a:xfrm>
              <a:custGeom>
                <a:avLst/>
                <a:gdLst/>
                <a:ahLst/>
                <a:rect l="l" t="t" r="r" b="b"/>
                <a:pathLst>
                  <a:path w="624" h="365">
                    <a:moveTo>
                      <a:pt x="548" y="198"/>
                    </a:moveTo>
                    <a:cubicBezTo>
                      <a:pt x="508" y="228"/>
                      <a:pt x="490" y="255"/>
                      <a:pt x="484" y="263"/>
                    </a:cubicBezTo>
                    <a:cubicBezTo>
                      <a:pt x="452" y="313"/>
                      <a:pt x="460" y="326"/>
                      <a:pt x="448" y="357"/>
                    </a:cubicBezTo>
                    <a:cubicBezTo>
                      <a:pt x="448" y="365"/>
                      <a:pt x="456" y="365"/>
                      <a:pt x="462" y="365"/>
                    </a:cubicBezTo>
                    <a:cubicBezTo>
                      <a:pt x="474" y="365"/>
                      <a:pt x="474" y="365"/>
                      <a:pt x="476" y="351"/>
                    </a:cubicBezTo>
                    <a:cubicBezTo>
                      <a:pt x="492" y="283"/>
                      <a:pt x="534" y="224"/>
                      <a:pt x="614" y="192"/>
                    </a:cubicBezTo>
                    <a:cubicBezTo>
                      <a:pt x="622" y="190"/>
                      <a:pt x="624" y="189"/>
                      <a:pt x="624" y="184"/>
                    </a:cubicBezTo>
                    <a:cubicBezTo>
                      <a:pt x="624" y="179"/>
                      <a:pt x="620" y="176"/>
                      <a:pt x="618" y="176"/>
                    </a:cubicBezTo>
                    <a:cubicBezTo>
                      <a:pt x="588" y="164"/>
                      <a:pt x="502" y="128"/>
                      <a:pt x="476" y="10"/>
                    </a:cubicBezTo>
                    <a:cubicBezTo>
                      <a:pt x="474" y="2"/>
                      <a:pt x="474" y="0"/>
                      <a:pt x="462" y="0"/>
                    </a:cubicBezTo>
                    <a:cubicBezTo>
                      <a:pt x="456" y="0"/>
                      <a:pt x="448" y="0"/>
                      <a:pt x="448" y="8"/>
                    </a:cubicBezTo>
                    <a:cubicBezTo>
                      <a:pt x="448" y="10"/>
                      <a:pt x="454" y="54"/>
                      <a:pt x="482" y="102"/>
                    </a:cubicBezTo>
                    <a:cubicBezTo>
                      <a:pt x="498" y="122"/>
                      <a:pt x="518" y="148"/>
                      <a:pt x="548" y="170"/>
                    </a:cubicBezTo>
                    <a:cubicBezTo>
                      <a:pt x="374" y="170"/>
                      <a:pt x="200" y="170"/>
                      <a:pt x="26" y="170"/>
                    </a:cubicBezTo>
                    <a:cubicBezTo>
                      <a:pt x="12" y="170"/>
                      <a:pt x="0" y="170"/>
                      <a:pt x="0" y="184"/>
                    </a:cubicBezTo>
                    <a:cubicBezTo>
                      <a:pt x="0" y="198"/>
                      <a:pt x="12" y="198"/>
                      <a:pt x="26" y="198"/>
                    </a:cubicBezTo>
                    <a:cubicBezTo>
                      <a:pt x="200" y="198"/>
                      <a:pt x="374" y="198"/>
                      <a:pt x="548" y="1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2" name=""/>
              <p:cNvSpPr/>
              <p:nvPr/>
            </p:nvSpPr>
            <p:spPr>
              <a:xfrm>
                <a:off x="2468880" y="2994120"/>
                <a:ext cx="103320" cy="179280"/>
              </a:xfrm>
              <a:custGeom>
                <a:avLst/>
                <a:gdLst/>
                <a:ahLst/>
                <a:rect l="l" t="t" r="r" b="b"/>
                <a:pathLst>
                  <a:path w="290" h="501">
                    <a:moveTo>
                      <a:pt x="290" y="144"/>
                    </a:moveTo>
                    <a:cubicBezTo>
                      <a:pt x="290" y="98"/>
                      <a:pt x="278" y="0"/>
                      <a:pt x="206" y="0"/>
                    </a:cubicBezTo>
                    <a:cubicBezTo>
                      <a:pt x="108" y="0"/>
                      <a:pt x="0" y="198"/>
                      <a:pt x="0" y="358"/>
                    </a:cubicBezTo>
                    <a:cubicBezTo>
                      <a:pt x="0" y="424"/>
                      <a:pt x="20" y="501"/>
                      <a:pt x="84" y="501"/>
                    </a:cubicBezTo>
                    <a:cubicBezTo>
                      <a:pt x="184" y="501"/>
                      <a:pt x="290" y="300"/>
                      <a:pt x="290" y="144"/>
                    </a:cubicBezTo>
                    <a:moveTo>
                      <a:pt x="74" y="240"/>
                    </a:moveTo>
                    <a:cubicBezTo>
                      <a:pt x="86" y="194"/>
                      <a:pt x="100" y="138"/>
                      <a:pt x="128" y="88"/>
                    </a:cubicBezTo>
                    <a:cubicBezTo>
                      <a:pt x="148" y="54"/>
                      <a:pt x="174" y="14"/>
                      <a:pt x="204" y="14"/>
                    </a:cubicBezTo>
                    <a:cubicBezTo>
                      <a:pt x="240" y="14"/>
                      <a:pt x="244" y="60"/>
                      <a:pt x="244" y="100"/>
                    </a:cubicBezTo>
                    <a:cubicBezTo>
                      <a:pt x="244" y="134"/>
                      <a:pt x="238" y="170"/>
                      <a:pt x="222" y="240"/>
                    </a:cubicBezTo>
                    <a:cubicBezTo>
                      <a:pt x="172" y="240"/>
                      <a:pt x="123" y="240"/>
                      <a:pt x="74" y="240"/>
                    </a:cubicBezTo>
                    <a:moveTo>
                      <a:pt x="214" y="262"/>
                    </a:moveTo>
                    <a:cubicBezTo>
                      <a:pt x="208" y="294"/>
                      <a:pt x="192" y="354"/>
                      <a:pt x="166" y="404"/>
                    </a:cubicBezTo>
                    <a:cubicBezTo>
                      <a:pt x="140" y="451"/>
                      <a:pt x="114" y="485"/>
                      <a:pt x="84" y="485"/>
                    </a:cubicBezTo>
                    <a:cubicBezTo>
                      <a:pt x="60" y="485"/>
                      <a:pt x="46" y="465"/>
                      <a:pt x="46" y="400"/>
                    </a:cubicBezTo>
                    <a:cubicBezTo>
                      <a:pt x="46" y="372"/>
                      <a:pt x="50" y="330"/>
                      <a:pt x="68" y="262"/>
                    </a:cubicBezTo>
                    <a:cubicBezTo>
                      <a:pt x="116" y="262"/>
                      <a:pt x="165" y="262"/>
                      <a:pt x="214" y="26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3" name=""/>
              <p:cNvSpPr/>
              <p:nvPr/>
            </p:nvSpPr>
            <p:spPr>
              <a:xfrm>
                <a:off x="2661840" y="2982600"/>
                <a:ext cx="57960" cy="251280"/>
              </a:xfrm>
              <a:custGeom>
                <a:avLst/>
                <a:gdLst/>
                <a:ahLst/>
                <a:rect l="l" t="t" r="r" b="b"/>
                <a:pathLst>
                  <a:path w="164" h="701">
                    <a:moveTo>
                      <a:pt x="164" y="350"/>
                    </a:moveTo>
                    <a:cubicBezTo>
                      <a:pt x="164" y="296"/>
                      <a:pt x="156" y="212"/>
                      <a:pt x="116" y="132"/>
                    </a:cubicBezTo>
                    <a:cubicBezTo>
                      <a:pt x="74" y="46"/>
                      <a:pt x="14" y="0"/>
                      <a:pt x="8" y="0"/>
                    </a:cubicBezTo>
                    <a:cubicBezTo>
                      <a:pt x="4" y="0"/>
                      <a:pt x="0" y="2"/>
                      <a:pt x="0" y="6"/>
                    </a:cubicBezTo>
                    <a:cubicBezTo>
                      <a:pt x="0" y="10"/>
                      <a:pt x="0" y="10"/>
                      <a:pt x="14" y="24"/>
                    </a:cubicBezTo>
                    <a:cubicBezTo>
                      <a:pt x="82" y="92"/>
                      <a:pt x="122" y="204"/>
                      <a:pt x="122" y="350"/>
                    </a:cubicBezTo>
                    <a:cubicBezTo>
                      <a:pt x="122" y="469"/>
                      <a:pt x="96" y="593"/>
                      <a:pt x="10" y="681"/>
                    </a:cubicBezTo>
                    <a:cubicBezTo>
                      <a:pt x="0" y="691"/>
                      <a:pt x="0" y="691"/>
                      <a:pt x="0" y="693"/>
                    </a:cubicBezTo>
                    <a:cubicBezTo>
                      <a:pt x="0" y="697"/>
                      <a:pt x="4" y="701"/>
                      <a:pt x="8" y="701"/>
                    </a:cubicBezTo>
                    <a:cubicBezTo>
                      <a:pt x="14" y="701"/>
                      <a:pt x="78" y="653"/>
                      <a:pt x="120" y="563"/>
                    </a:cubicBezTo>
                    <a:cubicBezTo>
                      <a:pt x="154" y="487"/>
                      <a:pt x="164" y="410"/>
                      <a:pt x="164" y="35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4" name=""/>
              <p:cNvSpPr/>
              <p:nvPr/>
            </p:nvSpPr>
            <p:spPr>
              <a:xfrm>
                <a:off x="2830320" y="3079080"/>
                <a:ext cx="167400" cy="57960"/>
              </a:xfrm>
              <a:custGeom>
                <a:avLst/>
                <a:gdLst/>
                <a:ahLst/>
                <a:rect l="l" t="t" r="r" b="b"/>
                <a:pathLst>
                  <a:path w="468" h="164">
                    <a:moveTo>
                      <a:pt x="444" y="28"/>
                    </a:moveTo>
                    <a:cubicBezTo>
                      <a:pt x="454" y="28"/>
                      <a:pt x="468" y="28"/>
                      <a:pt x="468" y="14"/>
                    </a:cubicBezTo>
                    <a:cubicBezTo>
                      <a:pt x="468" y="0"/>
                      <a:pt x="454" y="0"/>
                      <a:pt x="444" y="0"/>
                    </a:cubicBezTo>
                    <a:cubicBezTo>
                      <a:pt x="304" y="0"/>
                      <a:pt x="164" y="0"/>
                      <a:pt x="24" y="0"/>
                    </a:cubicBezTo>
                    <a:cubicBezTo>
                      <a:pt x="14" y="0"/>
                      <a:pt x="0" y="0"/>
                      <a:pt x="0" y="14"/>
                    </a:cubicBezTo>
                    <a:cubicBezTo>
                      <a:pt x="0" y="28"/>
                      <a:pt x="14" y="28"/>
                      <a:pt x="24" y="28"/>
                    </a:cubicBezTo>
                    <a:cubicBezTo>
                      <a:pt x="164" y="28"/>
                      <a:pt x="304" y="28"/>
                      <a:pt x="444" y="28"/>
                    </a:cubicBezTo>
                    <a:moveTo>
                      <a:pt x="444" y="164"/>
                    </a:moveTo>
                    <a:cubicBezTo>
                      <a:pt x="454" y="164"/>
                      <a:pt x="468" y="164"/>
                      <a:pt x="468" y="150"/>
                    </a:cubicBezTo>
                    <a:cubicBezTo>
                      <a:pt x="468" y="136"/>
                      <a:pt x="454" y="136"/>
                      <a:pt x="444" y="136"/>
                    </a:cubicBezTo>
                    <a:cubicBezTo>
                      <a:pt x="304" y="136"/>
                      <a:pt x="164" y="136"/>
                      <a:pt x="24" y="136"/>
                    </a:cubicBezTo>
                    <a:cubicBezTo>
                      <a:pt x="14" y="136"/>
                      <a:pt x="0" y="136"/>
                      <a:pt x="0" y="150"/>
                    </a:cubicBezTo>
                    <a:cubicBezTo>
                      <a:pt x="0" y="164"/>
                      <a:pt x="14" y="164"/>
                      <a:pt x="24" y="164"/>
                    </a:cubicBezTo>
                    <a:cubicBezTo>
                      <a:pt x="164" y="164"/>
                      <a:pt x="304" y="164"/>
                      <a:pt x="444" y="1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5" name=""/>
              <p:cNvSpPr/>
              <p:nvPr/>
            </p:nvSpPr>
            <p:spPr>
              <a:xfrm>
                <a:off x="3100320" y="2999160"/>
                <a:ext cx="173520" cy="177120"/>
              </a:xfrm>
              <a:custGeom>
                <a:avLst/>
                <a:gdLst/>
                <a:ahLst/>
                <a:rect l="l" t="t" r="r" b="b"/>
                <a:pathLst>
                  <a:path w="485" h="495">
                    <a:moveTo>
                      <a:pt x="397" y="74"/>
                    </a:moveTo>
                    <a:cubicBezTo>
                      <a:pt x="405" y="46"/>
                      <a:pt x="417" y="24"/>
                      <a:pt x="473" y="22"/>
                    </a:cubicBezTo>
                    <a:cubicBezTo>
                      <a:pt x="477" y="22"/>
                      <a:pt x="485" y="22"/>
                      <a:pt x="485" y="8"/>
                    </a:cubicBezTo>
                    <a:cubicBezTo>
                      <a:pt x="483" y="6"/>
                      <a:pt x="485" y="0"/>
                      <a:pt x="477" y="0"/>
                    </a:cubicBezTo>
                    <a:cubicBezTo>
                      <a:pt x="453" y="0"/>
                      <a:pt x="429" y="4"/>
                      <a:pt x="405" y="4"/>
                    </a:cubicBezTo>
                    <a:cubicBezTo>
                      <a:pt x="381" y="4"/>
                      <a:pt x="355" y="0"/>
                      <a:pt x="331" y="0"/>
                    </a:cubicBezTo>
                    <a:cubicBezTo>
                      <a:pt x="327" y="0"/>
                      <a:pt x="319" y="0"/>
                      <a:pt x="319" y="16"/>
                    </a:cubicBezTo>
                    <a:cubicBezTo>
                      <a:pt x="319" y="22"/>
                      <a:pt x="327" y="22"/>
                      <a:pt x="331" y="22"/>
                    </a:cubicBezTo>
                    <a:cubicBezTo>
                      <a:pt x="371" y="24"/>
                      <a:pt x="379" y="38"/>
                      <a:pt x="379" y="54"/>
                    </a:cubicBezTo>
                    <a:cubicBezTo>
                      <a:pt x="379" y="56"/>
                      <a:pt x="379" y="66"/>
                      <a:pt x="377" y="68"/>
                    </a:cubicBezTo>
                    <a:cubicBezTo>
                      <a:pt x="357" y="151"/>
                      <a:pt x="336" y="235"/>
                      <a:pt x="315" y="318"/>
                    </a:cubicBezTo>
                    <a:cubicBezTo>
                      <a:pt x="291" y="412"/>
                      <a:pt x="209" y="473"/>
                      <a:pt x="139" y="473"/>
                    </a:cubicBezTo>
                    <a:cubicBezTo>
                      <a:pt x="91" y="473"/>
                      <a:pt x="53" y="441"/>
                      <a:pt x="53" y="382"/>
                    </a:cubicBezTo>
                    <a:cubicBezTo>
                      <a:pt x="56" y="364"/>
                      <a:pt x="53" y="358"/>
                      <a:pt x="61" y="328"/>
                    </a:cubicBezTo>
                    <a:cubicBezTo>
                      <a:pt x="84" y="236"/>
                      <a:pt x="107" y="145"/>
                      <a:pt x="129" y="54"/>
                    </a:cubicBezTo>
                    <a:cubicBezTo>
                      <a:pt x="135" y="30"/>
                      <a:pt x="137" y="22"/>
                      <a:pt x="189" y="22"/>
                    </a:cubicBezTo>
                    <a:cubicBezTo>
                      <a:pt x="207" y="22"/>
                      <a:pt x="213" y="22"/>
                      <a:pt x="213" y="8"/>
                    </a:cubicBezTo>
                    <a:cubicBezTo>
                      <a:pt x="213" y="0"/>
                      <a:pt x="205" y="0"/>
                      <a:pt x="203" y="0"/>
                    </a:cubicBezTo>
                    <a:cubicBezTo>
                      <a:pt x="183" y="0"/>
                      <a:pt x="133" y="4"/>
                      <a:pt x="113" y="4"/>
                    </a:cubicBezTo>
                    <a:cubicBezTo>
                      <a:pt x="93" y="4"/>
                      <a:pt x="43" y="0"/>
                      <a:pt x="22" y="0"/>
                    </a:cubicBezTo>
                    <a:cubicBezTo>
                      <a:pt x="18" y="0"/>
                      <a:pt x="10" y="0"/>
                      <a:pt x="10" y="16"/>
                    </a:cubicBezTo>
                    <a:cubicBezTo>
                      <a:pt x="10" y="22"/>
                      <a:pt x="16" y="22"/>
                      <a:pt x="30" y="22"/>
                    </a:cubicBezTo>
                    <a:cubicBezTo>
                      <a:pt x="38" y="23"/>
                      <a:pt x="43" y="22"/>
                      <a:pt x="55" y="24"/>
                    </a:cubicBezTo>
                    <a:cubicBezTo>
                      <a:pt x="67" y="26"/>
                      <a:pt x="73" y="26"/>
                      <a:pt x="73" y="36"/>
                    </a:cubicBezTo>
                    <a:cubicBezTo>
                      <a:pt x="73" y="40"/>
                      <a:pt x="67" y="70"/>
                      <a:pt x="61" y="86"/>
                    </a:cubicBezTo>
                    <a:cubicBezTo>
                      <a:pt x="57" y="106"/>
                      <a:pt x="52" y="126"/>
                      <a:pt x="47" y="146"/>
                    </a:cubicBezTo>
                    <a:cubicBezTo>
                      <a:pt x="41" y="174"/>
                      <a:pt x="8" y="306"/>
                      <a:pt x="4" y="320"/>
                    </a:cubicBezTo>
                    <a:cubicBezTo>
                      <a:pt x="0" y="340"/>
                      <a:pt x="0" y="350"/>
                      <a:pt x="0" y="360"/>
                    </a:cubicBezTo>
                    <a:cubicBezTo>
                      <a:pt x="0" y="445"/>
                      <a:pt x="63" y="495"/>
                      <a:pt x="137" y="495"/>
                    </a:cubicBezTo>
                    <a:cubicBezTo>
                      <a:pt x="225" y="495"/>
                      <a:pt x="313" y="415"/>
                      <a:pt x="335" y="324"/>
                    </a:cubicBezTo>
                    <a:cubicBezTo>
                      <a:pt x="356" y="240"/>
                      <a:pt x="377" y="157"/>
                      <a:pt x="397" y="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6" name=""/>
              <p:cNvSpPr/>
              <p:nvPr/>
            </p:nvSpPr>
            <p:spPr>
              <a:xfrm>
                <a:off x="3267720" y="3089160"/>
                <a:ext cx="114840" cy="119520"/>
              </a:xfrm>
              <a:custGeom>
                <a:avLst/>
                <a:gdLst/>
                <a:ahLst/>
                <a:rect l="l" t="t" r="r" b="b"/>
                <a:pathLst>
                  <a:path w="322" h="335">
                    <a:moveTo>
                      <a:pt x="170" y="40"/>
                    </a:moveTo>
                    <a:cubicBezTo>
                      <a:pt x="174" y="22"/>
                      <a:pt x="176" y="18"/>
                      <a:pt x="220" y="18"/>
                    </a:cubicBezTo>
                    <a:cubicBezTo>
                      <a:pt x="236" y="18"/>
                      <a:pt x="240" y="18"/>
                      <a:pt x="240" y="6"/>
                    </a:cubicBezTo>
                    <a:cubicBezTo>
                      <a:pt x="238" y="4"/>
                      <a:pt x="240" y="0"/>
                      <a:pt x="232" y="0"/>
                    </a:cubicBezTo>
                    <a:cubicBezTo>
                      <a:pt x="220" y="0"/>
                      <a:pt x="208" y="0"/>
                      <a:pt x="196" y="2"/>
                    </a:cubicBezTo>
                    <a:cubicBezTo>
                      <a:pt x="184" y="2"/>
                      <a:pt x="168" y="2"/>
                      <a:pt x="156" y="2"/>
                    </a:cubicBezTo>
                    <a:cubicBezTo>
                      <a:pt x="146" y="2"/>
                      <a:pt x="132" y="2"/>
                      <a:pt x="122" y="2"/>
                    </a:cubicBezTo>
                    <a:cubicBezTo>
                      <a:pt x="112" y="2"/>
                      <a:pt x="100" y="0"/>
                      <a:pt x="90" y="0"/>
                    </a:cubicBezTo>
                    <a:cubicBezTo>
                      <a:pt x="88" y="0"/>
                      <a:pt x="80" y="0"/>
                      <a:pt x="80" y="10"/>
                    </a:cubicBezTo>
                    <a:cubicBezTo>
                      <a:pt x="80" y="18"/>
                      <a:pt x="86" y="18"/>
                      <a:pt x="96" y="18"/>
                    </a:cubicBezTo>
                    <a:cubicBezTo>
                      <a:pt x="102" y="18"/>
                      <a:pt x="106" y="18"/>
                      <a:pt x="114" y="18"/>
                    </a:cubicBezTo>
                    <a:cubicBezTo>
                      <a:pt x="124" y="20"/>
                      <a:pt x="126" y="20"/>
                      <a:pt x="126" y="26"/>
                    </a:cubicBezTo>
                    <a:cubicBezTo>
                      <a:pt x="126" y="29"/>
                      <a:pt x="126" y="28"/>
                      <a:pt x="124" y="36"/>
                    </a:cubicBezTo>
                    <a:cubicBezTo>
                      <a:pt x="102" y="123"/>
                      <a:pt x="80" y="210"/>
                      <a:pt x="58" y="297"/>
                    </a:cubicBezTo>
                    <a:cubicBezTo>
                      <a:pt x="54" y="313"/>
                      <a:pt x="54" y="317"/>
                      <a:pt x="16" y="317"/>
                    </a:cubicBezTo>
                    <a:cubicBezTo>
                      <a:pt x="6" y="317"/>
                      <a:pt x="0" y="317"/>
                      <a:pt x="0" y="327"/>
                    </a:cubicBezTo>
                    <a:cubicBezTo>
                      <a:pt x="0" y="335"/>
                      <a:pt x="6" y="335"/>
                      <a:pt x="16" y="335"/>
                    </a:cubicBezTo>
                    <a:cubicBezTo>
                      <a:pt x="98" y="335"/>
                      <a:pt x="180" y="335"/>
                      <a:pt x="262" y="335"/>
                    </a:cubicBezTo>
                    <a:cubicBezTo>
                      <a:pt x="274" y="335"/>
                      <a:pt x="276" y="333"/>
                      <a:pt x="280" y="325"/>
                    </a:cubicBezTo>
                    <a:cubicBezTo>
                      <a:pt x="284" y="311"/>
                      <a:pt x="322" y="217"/>
                      <a:pt x="322" y="213"/>
                    </a:cubicBezTo>
                    <a:cubicBezTo>
                      <a:pt x="322" y="211"/>
                      <a:pt x="320" y="205"/>
                      <a:pt x="312" y="205"/>
                    </a:cubicBezTo>
                    <a:cubicBezTo>
                      <a:pt x="306" y="205"/>
                      <a:pt x="306" y="207"/>
                      <a:pt x="302" y="215"/>
                    </a:cubicBezTo>
                    <a:cubicBezTo>
                      <a:pt x="284" y="263"/>
                      <a:pt x="262" y="317"/>
                      <a:pt x="172" y="317"/>
                    </a:cubicBezTo>
                    <a:cubicBezTo>
                      <a:pt x="154" y="317"/>
                      <a:pt x="135" y="317"/>
                      <a:pt x="116" y="317"/>
                    </a:cubicBezTo>
                    <a:cubicBezTo>
                      <a:pt x="102" y="317"/>
                      <a:pt x="102" y="317"/>
                      <a:pt x="102" y="311"/>
                    </a:cubicBezTo>
                    <a:cubicBezTo>
                      <a:pt x="103" y="308"/>
                      <a:pt x="102" y="309"/>
                      <a:pt x="104" y="301"/>
                    </a:cubicBezTo>
                    <a:cubicBezTo>
                      <a:pt x="126" y="214"/>
                      <a:pt x="148" y="127"/>
                      <a:pt x="170" y="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7" name=""/>
              <p:cNvSpPr/>
              <p:nvPr/>
            </p:nvSpPr>
            <p:spPr>
              <a:xfrm>
                <a:off x="3431880" y="2982600"/>
                <a:ext cx="57960" cy="251280"/>
              </a:xfrm>
              <a:custGeom>
                <a:avLst/>
                <a:gdLst/>
                <a:ahLst/>
                <a:rect l="l" t="t" r="r" b="b"/>
                <a:pathLst>
                  <a:path w="164" h="701">
                    <a:moveTo>
                      <a:pt x="164" y="693"/>
                    </a:moveTo>
                    <a:cubicBezTo>
                      <a:pt x="164" y="691"/>
                      <a:pt x="164" y="691"/>
                      <a:pt x="152" y="679"/>
                    </a:cubicBezTo>
                    <a:cubicBezTo>
                      <a:pt x="64" y="589"/>
                      <a:pt x="42" y="458"/>
                      <a:pt x="42" y="350"/>
                    </a:cubicBezTo>
                    <a:cubicBezTo>
                      <a:pt x="42" y="228"/>
                      <a:pt x="68" y="106"/>
                      <a:pt x="154" y="18"/>
                    </a:cubicBezTo>
                    <a:cubicBezTo>
                      <a:pt x="164" y="10"/>
                      <a:pt x="164" y="10"/>
                      <a:pt x="164" y="6"/>
                    </a:cubicBezTo>
                    <a:cubicBezTo>
                      <a:pt x="164" y="2"/>
                      <a:pt x="160" y="0"/>
                      <a:pt x="156" y="0"/>
                    </a:cubicBezTo>
                    <a:cubicBezTo>
                      <a:pt x="150" y="0"/>
                      <a:pt x="86" y="48"/>
                      <a:pt x="44" y="136"/>
                    </a:cubicBezTo>
                    <a:cubicBezTo>
                      <a:pt x="10" y="214"/>
                      <a:pt x="0" y="292"/>
                      <a:pt x="0" y="350"/>
                    </a:cubicBezTo>
                    <a:cubicBezTo>
                      <a:pt x="0" y="406"/>
                      <a:pt x="8" y="489"/>
                      <a:pt x="48" y="569"/>
                    </a:cubicBezTo>
                    <a:cubicBezTo>
                      <a:pt x="90" y="655"/>
                      <a:pt x="150" y="701"/>
                      <a:pt x="156" y="701"/>
                    </a:cubicBezTo>
                    <a:cubicBezTo>
                      <a:pt x="160" y="701"/>
                      <a:pt x="164" y="699"/>
                      <a:pt x="164" y="69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8" name=""/>
              <p:cNvSpPr/>
              <p:nvPr/>
            </p:nvSpPr>
            <p:spPr>
              <a:xfrm>
                <a:off x="3516120" y="2994120"/>
                <a:ext cx="103320" cy="179280"/>
              </a:xfrm>
              <a:custGeom>
                <a:avLst/>
                <a:gdLst/>
                <a:ahLst/>
                <a:rect l="l" t="t" r="r" b="b"/>
                <a:pathLst>
                  <a:path w="290" h="501">
                    <a:moveTo>
                      <a:pt x="290" y="144"/>
                    </a:moveTo>
                    <a:cubicBezTo>
                      <a:pt x="290" y="98"/>
                      <a:pt x="278" y="0"/>
                      <a:pt x="206" y="0"/>
                    </a:cubicBezTo>
                    <a:cubicBezTo>
                      <a:pt x="108" y="0"/>
                      <a:pt x="0" y="198"/>
                      <a:pt x="0" y="358"/>
                    </a:cubicBezTo>
                    <a:cubicBezTo>
                      <a:pt x="0" y="424"/>
                      <a:pt x="20" y="501"/>
                      <a:pt x="84" y="501"/>
                    </a:cubicBezTo>
                    <a:cubicBezTo>
                      <a:pt x="184" y="501"/>
                      <a:pt x="290" y="300"/>
                      <a:pt x="290" y="144"/>
                    </a:cubicBezTo>
                    <a:moveTo>
                      <a:pt x="74" y="240"/>
                    </a:moveTo>
                    <a:cubicBezTo>
                      <a:pt x="86" y="194"/>
                      <a:pt x="100" y="138"/>
                      <a:pt x="128" y="88"/>
                    </a:cubicBezTo>
                    <a:cubicBezTo>
                      <a:pt x="148" y="54"/>
                      <a:pt x="174" y="14"/>
                      <a:pt x="206" y="14"/>
                    </a:cubicBezTo>
                    <a:cubicBezTo>
                      <a:pt x="240" y="14"/>
                      <a:pt x="244" y="60"/>
                      <a:pt x="244" y="100"/>
                    </a:cubicBezTo>
                    <a:cubicBezTo>
                      <a:pt x="244" y="134"/>
                      <a:pt x="238" y="170"/>
                      <a:pt x="222" y="240"/>
                    </a:cubicBezTo>
                    <a:cubicBezTo>
                      <a:pt x="173" y="240"/>
                      <a:pt x="124" y="240"/>
                      <a:pt x="74" y="240"/>
                    </a:cubicBezTo>
                    <a:moveTo>
                      <a:pt x="214" y="262"/>
                    </a:moveTo>
                    <a:cubicBezTo>
                      <a:pt x="208" y="294"/>
                      <a:pt x="192" y="354"/>
                      <a:pt x="166" y="404"/>
                    </a:cubicBezTo>
                    <a:cubicBezTo>
                      <a:pt x="142" y="451"/>
                      <a:pt x="114" y="485"/>
                      <a:pt x="84" y="485"/>
                    </a:cubicBezTo>
                    <a:cubicBezTo>
                      <a:pt x="62" y="485"/>
                      <a:pt x="46" y="465"/>
                      <a:pt x="46" y="400"/>
                    </a:cubicBezTo>
                    <a:cubicBezTo>
                      <a:pt x="46" y="372"/>
                      <a:pt x="50" y="330"/>
                      <a:pt x="68" y="262"/>
                    </a:cubicBezTo>
                    <a:cubicBezTo>
                      <a:pt x="117" y="262"/>
                      <a:pt x="166" y="262"/>
                      <a:pt x="214" y="26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9" name=""/>
              <p:cNvSpPr/>
              <p:nvPr/>
            </p:nvSpPr>
            <p:spPr>
              <a:xfrm>
                <a:off x="3636360" y="3089160"/>
                <a:ext cx="114840" cy="119520"/>
              </a:xfrm>
              <a:custGeom>
                <a:avLst/>
                <a:gdLst/>
                <a:ahLst/>
                <a:rect l="l" t="t" r="r" b="b"/>
                <a:pathLst>
                  <a:path w="322" h="335">
                    <a:moveTo>
                      <a:pt x="168" y="40"/>
                    </a:moveTo>
                    <a:cubicBezTo>
                      <a:pt x="174" y="22"/>
                      <a:pt x="174" y="18"/>
                      <a:pt x="220" y="18"/>
                    </a:cubicBezTo>
                    <a:cubicBezTo>
                      <a:pt x="236" y="18"/>
                      <a:pt x="240" y="18"/>
                      <a:pt x="240" y="6"/>
                    </a:cubicBezTo>
                    <a:cubicBezTo>
                      <a:pt x="238" y="4"/>
                      <a:pt x="240" y="0"/>
                      <a:pt x="232" y="0"/>
                    </a:cubicBezTo>
                    <a:cubicBezTo>
                      <a:pt x="220" y="0"/>
                      <a:pt x="208" y="0"/>
                      <a:pt x="196" y="2"/>
                    </a:cubicBezTo>
                    <a:cubicBezTo>
                      <a:pt x="184" y="2"/>
                      <a:pt x="168" y="2"/>
                      <a:pt x="156" y="2"/>
                    </a:cubicBezTo>
                    <a:cubicBezTo>
                      <a:pt x="146" y="2"/>
                      <a:pt x="132" y="2"/>
                      <a:pt x="122" y="2"/>
                    </a:cubicBezTo>
                    <a:cubicBezTo>
                      <a:pt x="112" y="2"/>
                      <a:pt x="100" y="0"/>
                      <a:pt x="90" y="0"/>
                    </a:cubicBezTo>
                    <a:cubicBezTo>
                      <a:pt x="88" y="0"/>
                      <a:pt x="80" y="0"/>
                      <a:pt x="80" y="10"/>
                    </a:cubicBezTo>
                    <a:cubicBezTo>
                      <a:pt x="80" y="18"/>
                      <a:pt x="86" y="18"/>
                      <a:pt x="96" y="18"/>
                    </a:cubicBezTo>
                    <a:cubicBezTo>
                      <a:pt x="102" y="18"/>
                      <a:pt x="106" y="18"/>
                      <a:pt x="114" y="18"/>
                    </a:cubicBezTo>
                    <a:cubicBezTo>
                      <a:pt x="124" y="20"/>
                      <a:pt x="126" y="20"/>
                      <a:pt x="126" y="26"/>
                    </a:cubicBezTo>
                    <a:cubicBezTo>
                      <a:pt x="126" y="29"/>
                      <a:pt x="126" y="28"/>
                      <a:pt x="124" y="36"/>
                    </a:cubicBezTo>
                    <a:cubicBezTo>
                      <a:pt x="102" y="123"/>
                      <a:pt x="80" y="210"/>
                      <a:pt x="58" y="297"/>
                    </a:cubicBezTo>
                    <a:cubicBezTo>
                      <a:pt x="54" y="313"/>
                      <a:pt x="52" y="317"/>
                      <a:pt x="16" y="317"/>
                    </a:cubicBezTo>
                    <a:cubicBezTo>
                      <a:pt x="6" y="317"/>
                      <a:pt x="0" y="317"/>
                      <a:pt x="0" y="327"/>
                    </a:cubicBezTo>
                    <a:cubicBezTo>
                      <a:pt x="0" y="335"/>
                      <a:pt x="6" y="335"/>
                      <a:pt x="16" y="335"/>
                    </a:cubicBezTo>
                    <a:cubicBezTo>
                      <a:pt x="98" y="335"/>
                      <a:pt x="180" y="335"/>
                      <a:pt x="262" y="335"/>
                    </a:cubicBezTo>
                    <a:cubicBezTo>
                      <a:pt x="274" y="335"/>
                      <a:pt x="276" y="333"/>
                      <a:pt x="280" y="325"/>
                    </a:cubicBezTo>
                    <a:cubicBezTo>
                      <a:pt x="284" y="311"/>
                      <a:pt x="322" y="217"/>
                      <a:pt x="322" y="213"/>
                    </a:cubicBezTo>
                    <a:cubicBezTo>
                      <a:pt x="322" y="211"/>
                      <a:pt x="320" y="205"/>
                      <a:pt x="312" y="205"/>
                    </a:cubicBezTo>
                    <a:cubicBezTo>
                      <a:pt x="306" y="205"/>
                      <a:pt x="306" y="207"/>
                      <a:pt x="302" y="215"/>
                    </a:cubicBezTo>
                    <a:cubicBezTo>
                      <a:pt x="284" y="263"/>
                      <a:pt x="262" y="317"/>
                      <a:pt x="172" y="317"/>
                    </a:cubicBezTo>
                    <a:cubicBezTo>
                      <a:pt x="154" y="317"/>
                      <a:pt x="135" y="317"/>
                      <a:pt x="116" y="317"/>
                    </a:cubicBezTo>
                    <a:cubicBezTo>
                      <a:pt x="102" y="317"/>
                      <a:pt x="102" y="317"/>
                      <a:pt x="102" y="311"/>
                    </a:cubicBezTo>
                    <a:cubicBezTo>
                      <a:pt x="103" y="308"/>
                      <a:pt x="102" y="309"/>
                      <a:pt x="104" y="301"/>
                    </a:cubicBezTo>
                    <a:cubicBezTo>
                      <a:pt x="126" y="214"/>
                      <a:pt x="147" y="127"/>
                      <a:pt x="168" y="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0" name=""/>
              <p:cNvSpPr/>
              <p:nvPr/>
            </p:nvSpPr>
            <p:spPr>
              <a:xfrm>
                <a:off x="3790440" y="2982600"/>
                <a:ext cx="57240" cy="251280"/>
              </a:xfrm>
              <a:custGeom>
                <a:avLst/>
                <a:gdLst/>
                <a:ahLst/>
                <a:rect l="l" t="t" r="r" b="b"/>
                <a:pathLst>
                  <a:path w="162" h="701">
                    <a:moveTo>
                      <a:pt x="162" y="350"/>
                    </a:moveTo>
                    <a:cubicBezTo>
                      <a:pt x="162" y="296"/>
                      <a:pt x="154" y="212"/>
                      <a:pt x="116" y="132"/>
                    </a:cubicBezTo>
                    <a:cubicBezTo>
                      <a:pt x="74" y="46"/>
                      <a:pt x="14" y="0"/>
                      <a:pt x="6" y="0"/>
                    </a:cubicBezTo>
                    <a:cubicBezTo>
                      <a:pt x="2" y="0"/>
                      <a:pt x="0" y="2"/>
                      <a:pt x="0" y="6"/>
                    </a:cubicBezTo>
                    <a:cubicBezTo>
                      <a:pt x="0" y="10"/>
                      <a:pt x="0" y="10"/>
                      <a:pt x="12" y="24"/>
                    </a:cubicBezTo>
                    <a:cubicBezTo>
                      <a:pt x="82" y="92"/>
                      <a:pt x="122" y="204"/>
                      <a:pt x="122" y="350"/>
                    </a:cubicBezTo>
                    <a:cubicBezTo>
                      <a:pt x="122" y="469"/>
                      <a:pt x="96" y="593"/>
                      <a:pt x="8" y="681"/>
                    </a:cubicBezTo>
                    <a:cubicBezTo>
                      <a:pt x="0" y="691"/>
                      <a:pt x="0" y="691"/>
                      <a:pt x="0" y="693"/>
                    </a:cubicBezTo>
                    <a:cubicBezTo>
                      <a:pt x="0" y="697"/>
                      <a:pt x="2" y="701"/>
                      <a:pt x="6" y="701"/>
                    </a:cubicBezTo>
                    <a:cubicBezTo>
                      <a:pt x="14" y="701"/>
                      <a:pt x="76" y="653"/>
                      <a:pt x="118" y="563"/>
                    </a:cubicBezTo>
                    <a:cubicBezTo>
                      <a:pt x="154" y="487"/>
                      <a:pt x="162" y="410"/>
                      <a:pt x="162" y="35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1" name=""/>
              <p:cNvSpPr/>
              <p:nvPr/>
            </p:nvSpPr>
            <p:spPr>
              <a:xfrm>
                <a:off x="3891240" y="2999160"/>
                <a:ext cx="173880" cy="177120"/>
              </a:xfrm>
              <a:custGeom>
                <a:avLst/>
                <a:gdLst/>
                <a:ahLst/>
                <a:rect l="l" t="t" r="r" b="b"/>
                <a:pathLst>
                  <a:path w="486" h="495">
                    <a:moveTo>
                      <a:pt x="398" y="74"/>
                    </a:moveTo>
                    <a:cubicBezTo>
                      <a:pt x="406" y="46"/>
                      <a:pt x="418" y="24"/>
                      <a:pt x="474" y="22"/>
                    </a:cubicBezTo>
                    <a:cubicBezTo>
                      <a:pt x="478" y="22"/>
                      <a:pt x="486" y="22"/>
                      <a:pt x="486" y="8"/>
                    </a:cubicBezTo>
                    <a:cubicBezTo>
                      <a:pt x="483" y="6"/>
                      <a:pt x="486" y="0"/>
                      <a:pt x="478" y="0"/>
                    </a:cubicBezTo>
                    <a:cubicBezTo>
                      <a:pt x="454" y="0"/>
                      <a:pt x="430" y="4"/>
                      <a:pt x="406" y="4"/>
                    </a:cubicBezTo>
                    <a:cubicBezTo>
                      <a:pt x="382" y="4"/>
                      <a:pt x="356" y="0"/>
                      <a:pt x="332" y="0"/>
                    </a:cubicBezTo>
                    <a:cubicBezTo>
                      <a:pt x="328" y="0"/>
                      <a:pt x="320" y="0"/>
                      <a:pt x="320" y="16"/>
                    </a:cubicBezTo>
                    <a:cubicBezTo>
                      <a:pt x="320" y="22"/>
                      <a:pt x="326" y="22"/>
                      <a:pt x="332" y="22"/>
                    </a:cubicBezTo>
                    <a:cubicBezTo>
                      <a:pt x="372" y="24"/>
                      <a:pt x="380" y="38"/>
                      <a:pt x="380" y="54"/>
                    </a:cubicBezTo>
                    <a:cubicBezTo>
                      <a:pt x="380" y="56"/>
                      <a:pt x="378" y="66"/>
                      <a:pt x="378" y="68"/>
                    </a:cubicBezTo>
                    <a:cubicBezTo>
                      <a:pt x="357" y="151"/>
                      <a:pt x="335" y="235"/>
                      <a:pt x="314" y="318"/>
                    </a:cubicBezTo>
                    <a:cubicBezTo>
                      <a:pt x="292" y="412"/>
                      <a:pt x="210" y="473"/>
                      <a:pt x="140" y="473"/>
                    </a:cubicBezTo>
                    <a:cubicBezTo>
                      <a:pt x="92" y="473"/>
                      <a:pt x="54" y="441"/>
                      <a:pt x="54" y="382"/>
                    </a:cubicBezTo>
                    <a:cubicBezTo>
                      <a:pt x="57" y="364"/>
                      <a:pt x="54" y="358"/>
                      <a:pt x="62" y="328"/>
                    </a:cubicBezTo>
                    <a:cubicBezTo>
                      <a:pt x="85" y="236"/>
                      <a:pt x="107" y="145"/>
                      <a:pt x="130" y="54"/>
                    </a:cubicBezTo>
                    <a:cubicBezTo>
                      <a:pt x="136" y="30"/>
                      <a:pt x="138" y="22"/>
                      <a:pt x="190" y="22"/>
                    </a:cubicBezTo>
                    <a:cubicBezTo>
                      <a:pt x="208" y="22"/>
                      <a:pt x="214" y="22"/>
                      <a:pt x="214" y="8"/>
                    </a:cubicBezTo>
                    <a:cubicBezTo>
                      <a:pt x="214" y="0"/>
                      <a:pt x="206" y="0"/>
                      <a:pt x="204" y="0"/>
                    </a:cubicBezTo>
                    <a:cubicBezTo>
                      <a:pt x="184" y="0"/>
                      <a:pt x="132" y="4"/>
                      <a:pt x="114" y="4"/>
                    </a:cubicBezTo>
                    <a:cubicBezTo>
                      <a:pt x="92" y="4"/>
                      <a:pt x="42" y="0"/>
                      <a:pt x="22" y="0"/>
                    </a:cubicBezTo>
                    <a:cubicBezTo>
                      <a:pt x="16" y="0"/>
                      <a:pt x="10" y="0"/>
                      <a:pt x="10" y="16"/>
                    </a:cubicBezTo>
                    <a:cubicBezTo>
                      <a:pt x="10" y="22"/>
                      <a:pt x="16" y="22"/>
                      <a:pt x="28" y="22"/>
                    </a:cubicBezTo>
                    <a:cubicBezTo>
                      <a:pt x="30" y="22"/>
                      <a:pt x="44" y="22"/>
                      <a:pt x="56" y="24"/>
                    </a:cubicBezTo>
                    <a:cubicBezTo>
                      <a:pt x="68" y="26"/>
                      <a:pt x="74" y="26"/>
                      <a:pt x="74" y="36"/>
                    </a:cubicBezTo>
                    <a:cubicBezTo>
                      <a:pt x="74" y="40"/>
                      <a:pt x="66" y="70"/>
                      <a:pt x="62" y="86"/>
                    </a:cubicBezTo>
                    <a:cubicBezTo>
                      <a:pt x="57" y="106"/>
                      <a:pt x="53" y="126"/>
                      <a:pt x="48" y="146"/>
                    </a:cubicBezTo>
                    <a:cubicBezTo>
                      <a:pt x="40" y="174"/>
                      <a:pt x="8" y="306"/>
                      <a:pt x="4" y="320"/>
                    </a:cubicBezTo>
                    <a:cubicBezTo>
                      <a:pt x="0" y="340"/>
                      <a:pt x="0" y="350"/>
                      <a:pt x="0" y="360"/>
                    </a:cubicBezTo>
                    <a:cubicBezTo>
                      <a:pt x="0" y="445"/>
                      <a:pt x="64" y="495"/>
                      <a:pt x="138" y="495"/>
                    </a:cubicBezTo>
                    <a:cubicBezTo>
                      <a:pt x="226" y="495"/>
                      <a:pt x="312" y="415"/>
                      <a:pt x="336" y="324"/>
                    </a:cubicBezTo>
                    <a:cubicBezTo>
                      <a:pt x="357" y="240"/>
                      <a:pt x="377" y="157"/>
                      <a:pt x="398" y="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2" name=""/>
              <p:cNvSpPr/>
              <p:nvPr/>
            </p:nvSpPr>
            <p:spPr>
              <a:xfrm>
                <a:off x="4059000" y="3089160"/>
                <a:ext cx="114120" cy="119520"/>
              </a:xfrm>
              <a:custGeom>
                <a:avLst/>
                <a:gdLst/>
                <a:ahLst/>
                <a:rect l="l" t="t" r="r" b="b"/>
                <a:pathLst>
                  <a:path w="320" h="335">
                    <a:moveTo>
                      <a:pt x="168" y="40"/>
                    </a:moveTo>
                    <a:cubicBezTo>
                      <a:pt x="174" y="22"/>
                      <a:pt x="174" y="18"/>
                      <a:pt x="220" y="18"/>
                    </a:cubicBezTo>
                    <a:cubicBezTo>
                      <a:pt x="236" y="18"/>
                      <a:pt x="240" y="18"/>
                      <a:pt x="240" y="6"/>
                    </a:cubicBezTo>
                    <a:cubicBezTo>
                      <a:pt x="237" y="4"/>
                      <a:pt x="240" y="0"/>
                      <a:pt x="232" y="0"/>
                    </a:cubicBezTo>
                    <a:cubicBezTo>
                      <a:pt x="220" y="0"/>
                      <a:pt x="208" y="0"/>
                      <a:pt x="196" y="2"/>
                    </a:cubicBezTo>
                    <a:cubicBezTo>
                      <a:pt x="184" y="2"/>
                      <a:pt x="168" y="2"/>
                      <a:pt x="156" y="2"/>
                    </a:cubicBezTo>
                    <a:cubicBezTo>
                      <a:pt x="146" y="2"/>
                      <a:pt x="132" y="2"/>
                      <a:pt x="122" y="2"/>
                    </a:cubicBezTo>
                    <a:cubicBezTo>
                      <a:pt x="112" y="2"/>
                      <a:pt x="100" y="0"/>
                      <a:pt x="90" y="0"/>
                    </a:cubicBezTo>
                    <a:cubicBezTo>
                      <a:pt x="88" y="0"/>
                      <a:pt x="80" y="0"/>
                      <a:pt x="80" y="10"/>
                    </a:cubicBezTo>
                    <a:cubicBezTo>
                      <a:pt x="80" y="18"/>
                      <a:pt x="86" y="18"/>
                      <a:pt x="96" y="18"/>
                    </a:cubicBezTo>
                    <a:cubicBezTo>
                      <a:pt x="102" y="18"/>
                      <a:pt x="106" y="18"/>
                      <a:pt x="114" y="18"/>
                    </a:cubicBezTo>
                    <a:cubicBezTo>
                      <a:pt x="124" y="20"/>
                      <a:pt x="126" y="20"/>
                      <a:pt x="126" y="26"/>
                    </a:cubicBezTo>
                    <a:cubicBezTo>
                      <a:pt x="125" y="29"/>
                      <a:pt x="126" y="28"/>
                      <a:pt x="124" y="36"/>
                    </a:cubicBezTo>
                    <a:cubicBezTo>
                      <a:pt x="102" y="123"/>
                      <a:pt x="80" y="210"/>
                      <a:pt x="58" y="297"/>
                    </a:cubicBezTo>
                    <a:cubicBezTo>
                      <a:pt x="54" y="313"/>
                      <a:pt x="52" y="317"/>
                      <a:pt x="14" y="317"/>
                    </a:cubicBezTo>
                    <a:cubicBezTo>
                      <a:pt x="6" y="317"/>
                      <a:pt x="0" y="317"/>
                      <a:pt x="0" y="327"/>
                    </a:cubicBezTo>
                    <a:cubicBezTo>
                      <a:pt x="0" y="335"/>
                      <a:pt x="6" y="335"/>
                      <a:pt x="14" y="335"/>
                    </a:cubicBezTo>
                    <a:cubicBezTo>
                      <a:pt x="97" y="335"/>
                      <a:pt x="179" y="335"/>
                      <a:pt x="262" y="335"/>
                    </a:cubicBezTo>
                    <a:cubicBezTo>
                      <a:pt x="274" y="335"/>
                      <a:pt x="276" y="333"/>
                      <a:pt x="280" y="325"/>
                    </a:cubicBezTo>
                    <a:cubicBezTo>
                      <a:pt x="284" y="311"/>
                      <a:pt x="320" y="217"/>
                      <a:pt x="320" y="213"/>
                    </a:cubicBezTo>
                    <a:cubicBezTo>
                      <a:pt x="320" y="211"/>
                      <a:pt x="320" y="205"/>
                      <a:pt x="312" y="205"/>
                    </a:cubicBezTo>
                    <a:cubicBezTo>
                      <a:pt x="306" y="205"/>
                      <a:pt x="306" y="207"/>
                      <a:pt x="302" y="215"/>
                    </a:cubicBezTo>
                    <a:cubicBezTo>
                      <a:pt x="284" y="263"/>
                      <a:pt x="262" y="317"/>
                      <a:pt x="172" y="317"/>
                    </a:cubicBezTo>
                    <a:cubicBezTo>
                      <a:pt x="153" y="317"/>
                      <a:pt x="135" y="317"/>
                      <a:pt x="116" y="317"/>
                    </a:cubicBezTo>
                    <a:cubicBezTo>
                      <a:pt x="102" y="317"/>
                      <a:pt x="100" y="317"/>
                      <a:pt x="100" y="311"/>
                    </a:cubicBezTo>
                    <a:cubicBezTo>
                      <a:pt x="101" y="308"/>
                      <a:pt x="100" y="309"/>
                      <a:pt x="102" y="301"/>
                    </a:cubicBezTo>
                    <a:cubicBezTo>
                      <a:pt x="124" y="214"/>
                      <a:pt x="146" y="127"/>
                      <a:pt x="168" y="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3" name=""/>
              <p:cNvSpPr/>
              <p:nvPr/>
            </p:nvSpPr>
            <p:spPr>
              <a:xfrm>
                <a:off x="4204440" y="3160800"/>
                <a:ext cx="119160" cy="7560"/>
              </a:xfrm>
              <a:custGeom>
                <a:avLst/>
                <a:gdLst/>
                <a:ahLst/>
                <a:rect l="l" t="t" r="r" b="b"/>
                <a:pathLst>
                  <a:path w="334" h="24">
                    <a:moveTo>
                      <a:pt x="314" y="24"/>
                    </a:moveTo>
                    <a:cubicBezTo>
                      <a:pt x="322" y="24"/>
                      <a:pt x="334" y="24"/>
                      <a:pt x="334" y="12"/>
                    </a:cubicBezTo>
                    <a:cubicBezTo>
                      <a:pt x="334" y="0"/>
                      <a:pt x="322" y="0"/>
                      <a:pt x="314" y="0"/>
                    </a:cubicBezTo>
                    <a:cubicBezTo>
                      <a:pt x="216" y="0"/>
                      <a:pt x="118" y="0"/>
                      <a:pt x="20" y="0"/>
                    </a:cubicBezTo>
                    <a:cubicBezTo>
                      <a:pt x="12" y="0"/>
                      <a:pt x="0" y="0"/>
                      <a:pt x="0" y="12"/>
                    </a:cubicBezTo>
                    <a:cubicBezTo>
                      <a:pt x="0" y="24"/>
                      <a:pt x="12" y="24"/>
                      <a:pt x="20" y="24"/>
                    </a:cubicBezTo>
                    <a:cubicBezTo>
                      <a:pt x="118" y="24"/>
                      <a:pt x="216" y="24"/>
                      <a:pt x="314" y="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4" name=""/>
              <p:cNvSpPr/>
              <p:nvPr/>
            </p:nvSpPr>
            <p:spPr>
              <a:xfrm>
                <a:off x="4362840" y="3092760"/>
                <a:ext cx="63720" cy="115920"/>
              </a:xfrm>
              <a:custGeom>
                <a:avLst/>
                <a:gdLst/>
                <a:ahLst/>
                <a:rect l="l" t="t" r="r" b="b"/>
                <a:pathLst>
                  <a:path w="180" h="325">
                    <a:moveTo>
                      <a:pt x="112" y="14"/>
                    </a:moveTo>
                    <a:cubicBezTo>
                      <a:pt x="112" y="0"/>
                      <a:pt x="110" y="0"/>
                      <a:pt x="96" y="0"/>
                    </a:cubicBezTo>
                    <a:cubicBezTo>
                      <a:pt x="66" y="30"/>
                      <a:pt x="20" y="30"/>
                      <a:pt x="0" y="30"/>
                    </a:cubicBezTo>
                    <a:cubicBezTo>
                      <a:pt x="0" y="36"/>
                      <a:pt x="0" y="42"/>
                      <a:pt x="0" y="48"/>
                    </a:cubicBezTo>
                    <a:cubicBezTo>
                      <a:pt x="12" y="48"/>
                      <a:pt x="44" y="48"/>
                      <a:pt x="72" y="34"/>
                    </a:cubicBezTo>
                    <a:cubicBezTo>
                      <a:pt x="72" y="118"/>
                      <a:pt x="72" y="201"/>
                      <a:pt x="72" y="285"/>
                    </a:cubicBezTo>
                    <a:cubicBezTo>
                      <a:pt x="72" y="301"/>
                      <a:pt x="72" y="307"/>
                      <a:pt x="22" y="307"/>
                    </a:cubicBezTo>
                    <a:cubicBezTo>
                      <a:pt x="16" y="307"/>
                      <a:pt x="10" y="307"/>
                      <a:pt x="4" y="307"/>
                    </a:cubicBezTo>
                    <a:cubicBezTo>
                      <a:pt x="4" y="313"/>
                      <a:pt x="4" y="319"/>
                      <a:pt x="4" y="325"/>
                    </a:cubicBezTo>
                    <a:cubicBezTo>
                      <a:pt x="12" y="323"/>
                      <a:pt x="74" y="323"/>
                      <a:pt x="92" y="323"/>
                    </a:cubicBezTo>
                    <a:cubicBezTo>
                      <a:pt x="106" y="323"/>
                      <a:pt x="168" y="323"/>
                      <a:pt x="180" y="325"/>
                    </a:cubicBezTo>
                    <a:cubicBezTo>
                      <a:pt x="180" y="319"/>
                      <a:pt x="180" y="313"/>
                      <a:pt x="180" y="307"/>
                    </a:cubicBezTo>
                    <a:cubicBezTo>
                      <a:pt x="173" y="307"/>
                      <a:pt x="167" y="307"/>
                      <a:pt x="160" y="307"/>
                    </a:cubicBezTo>
                    <a:cubicBezTo>
                      <a:pt x="112" y="307"/>
                      <a:pt x="112" y="301"/>
                      <a:pt x="112" y="285"/>
                    </a:cubicBezTo>
                    <a:cubicBezTo>
                      <a:pt x="112" y="195"/>
                      <a:pt x="112" y="104"/>
                      <a:pt x="112" y="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5" name=""/>
              <p:cNvSpPr/>
              <p:nvPr/>
            </p:nvSpPr>
            <p:spPr>
              <a:xfrm>
                <a:off x="4482360" y="2982600"/>
                <a:ext cx="57240" cy="251280"/>
              </a:xfrm>
              <a:custGeom>
                <a:avLst/>
                <a:gdLst/>
                <a:ahLst/>
                <a:rect l="l" t="t" r="r" b="b"/>
                <a:pathLst>
                  <a:path w="162" h="701">
                    <a:moveTo>
                      <a:pt x="162" y="693"/>
                    </a:moveTo>
                    <a:cubicBezTo>
                      <a:pt x="162" y="691"/>
                      <a:pt x="162" y="691"/>
                      <a:pt x="150" y="679"/>
                    </a:cubicBezTo>
                    <a:cubicBezTo>
                      <a:pt x="64" y="589"/>
                      <a:pt x="40" y="458"/>
                      <a:pt x="40" y="350"/>
                    </a:cubicBezTo>
                    <a:cubicBezTo>
                      <a:pt x="40" y="228"/>
                      <a:pt x="68" y="106"/>
                      <a:pt x="154" y="18"/>
                    </a:cubicBezTo>
                    <a:cubicBezTo>
                      <a:pt x="162" y="10"/>
                      <a:pt x="162" y="10"/>
                      <a:pt x="162" y="6"/>
                    </a:cubicBezTo>
                    <a:cubicBezTo>
                      <a:pt x="162" y="2"/>
                      <a:pt x="160" y="0"/>
                      <a:pt x="156" y="0"/>
                    </a:cubicBezTo>
                    <a:cubicBezTo>
                      <a:pt x="148" y="0"/>
                      <a:pt x="86" y="48"/>
                      <a:pt x="44" y="136"/>
                    </a:cubicBezTo>
                    <a:cubicBezTo>
                      <a:pt x="8" y="214"/>
                      <a:pt x="0" y="292"/>
                      <a:pt x="0" y="350"/>
                    </a:cubicBezTo>
                    <a:cubicBezTo>
                      <a:pt x="0" y="406"/>
                      <a:pt x="8" y="489"/>
                      <a:pt x="46" y="569"/>
                    </a:cubicBezTo>
                    <a:cubicBezTo>
                      <a:pt x="88" y="655"/>
                      <a:pt x="148" y="701"/>
                      <a:pt x="156" y="701"/>
                    </a:cubicBezTo>
                    <a:cubicBezTo>
                      <a:pt x="160" y="701"/>
                      <a:pt x="162" y="699"/>
                      <a:pt x="162" y="69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6" name=""/>
              <p:cNvSpPr/>
              <p:nvPr/>
            </p:nvSpPr>
            <p:spPr>
              <a:xfrm>
                <a:off x="4565880" y="2994120"/>
                <a:ext cx="104040" cy="179280"/>
              </a:xfrm>
              <a:custGeom>
                <a:avLst/>
                <a:gdLst/>
                <a:ahLst/>
                <a:rect l="l" t="t" r="r" b="b"/>
                <a:pathLst>
                  <a:path w="292" h="501">
                    <a:moveTo>
                      <a:pt x="292" y="144"/>
                    </a:moveTo>
                    <a:cubicBezTo>
                      <a:pt x="292" y="98"/>
                      <a:pt x="278" y="0"/>
                      <a:pt x="206" y="0"/>
                    </a:cubicBezTo>
                    <a:cubicBezTo>
                      <a:pt x="110" y="0"/>
                      <a:pt x="0" y="198"/>
                      <a:pt x="0" y="358"/>
                    </a:cubicBezTo>
                    <a:cubicBezTo>
                      <a:pt x="0" y="424"/>
                      <a:pt x="22" y="501"/>
                      <a:pt x="86" y="501"/>
                    </a:cubicBezTo>
                    <a:cubicBezTo>
                      <a:pt x="184" y="501"/>
                      <a:pt x="292" y="300"/>
                      <a:pt x="292" y="144"/>
                    </a:cubicBezTo>
                    <a:moveTo>
                      <a:pt x="76" y="240"/>
                    </a:moveTo>
                    <a:cubicBezTo>
                      <a:pt x="88" y="194"/>
                      <a:pt x="102" y="138"/>
                      <a:pt x="130" y="88"/>
                    </a:cubicBezTo>
                    <a:cubicBezTo>
                      <a:pt x="148" y="54"/>
                      <a:pt x="174" y="14"/>
                      <a:pt x="206" y="14"/>
                    </a:cubicBezTo>
                    <a:cubicBezTo>
                      <a:pt x="240" y="14"/>
                      <a:pt x="244" y="60"/>
                      <a:pt x="244" y="100"/>
                    </a:cubicBezTo>
                    <a:cubicBezTo>
                      <a:pt x="244" y="134"/>
                      <a:pt x="240" y="170"/>
                      <a:pt x="222" y="240"/>
                    </a:cubicBezTo>
                    <a:cubicBezTo>
                      <a:pt x="173" y="240"/>
                      <a:pt x="124" y="240"/>
                      <a:pt x="76" y="240"/>
                    </a:cubicBezTo>
                    <a:moveTo>
                      <a:pt x="216" y="262"/>
                    </a:moveTo>
                    <a:cubicBezTo>
                      <a:pt x="208" y="294"/>
                      <a:pt x="194" y="354"/>
                      <a:pt x="166" y="404"/>
                    </a:cubicBezTo>
                    <a:cubicBezTo>
                      <a:pt x="142" y="451"/>
                      <a:pt x="116" y="485"/>
                      <a:pt x="86" y="485"/>
                    </a:cubicBezTo>
                    <a:cubicBezTo>
                      <a:pt x="62" y="485"/>
                      <a:pt x="48" y="465"/>
                      <a:pt x="48" y="400"/>
                    </a:cubicBezTo>
                    <a:cubicBezTo>
                      <a:pt x="48" y="372"/>
                      <a:pt x="52" y="330"/>
                      <a:pt x="70" y="262"/>
                    </a:cubicBezTo>
                    <a:cubicBezTo>
                      <a:pt x="118" y="262"/>
                      <a:pt x="167" y="262"/>
                      <a:pt x="216" y="26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7" name=""/>
              <p:cNvSpPr/>
              <p:nvPr/>
            </p:nvSpPr>
            <p:spPr>
              <a:xfrm>
                <a:off x="4686840" y="3089160"/>
                <a:ext cx="114120" cy="119520"/>
              </a:xfrm>
              <a:custGeom>
                <a:avLst/>
                <a:gdLst/>
                <a:ahLst/>
                <a:rect l="l" t="t" r="r" b="b"/>
                <a:pathLst>
                  <a:path w="320" h="335">
                    <a:moveTo>
                      <a:pt x="168" y="40"/>
                    </a:moveTo>
                    <a:cubicBezTo>
                      <a:pt x="172" y="22"/>
                      <a:pt x="174" y="18"/>
                      <a:pt x="220" y="18"/>
                    </a:cubicBezTo>
                    <a:cubicBezTo>
                      <a:pt x="234" y="18"/>
                      <a:pt x="240" y="18"/>
                      <a:pt x="240" y="6"/>
                    </a:cubicBezTo>
                    <a:cubicBezTo>
                      <a:pt x="237" y="4"/>
                      <a:pt x="238" y="0"/>
                      <a:pt x="232" y="0"/>
                    </a:cubicBezTo>
                    <a:cubicBezTo>
                      <a:pt x="220" y="0"/>
                      <a:pt x="206" y="0"/>
                      <a:pt x="194" y="2"/>
                    </a:cubicBezTo>
                    <a:cubicBezTo>
                      <a:pt x="182" y="2"/>
                      <a:pt x="168" y="2"/>
                      <a:pt x="156" y="2"/>
                    </a:cubicBezTo>
                    <a:cubicBezTo>
                      <a:pt x="144" y="2"/>
                      <a:pt x="133" y="2"/>
                      <a:pt x="122" y="2"/>
                    </a:cubicBezTo>
                    <a:cubicBezTo>
                      <a:pt x="111" y="2"/>
                      <a:pt x="100" y="0"/>
                      <a:pt x="90" y="0"/>
                    </a:cubicBezTo>
                    <a:cubicBezTo>
                      <a:pt x="86" y="0"/>
                      <a:pt x="80" y="0"/>
                      <a:pt x="80" y="10"/>
                    </a:cubicBezTo>
                    <a:cubicBezTo>
                      <a:pt x="80" y="18"/>
                      <a:pt x="84" y="18"/>
                      <a:pt x="94" y="18"/>
                    </a:cubicBezTo>
                    <a:cubicBezTo>
                      <a:pt x="96" y="18"/>
                      <a:pt x="104" y="18"/>
                      <a:pt x="114" y="18"/>
                    </a:cubicBezTo>
                    <a:cubicBezTo>
                      <a:pt x="124" y="20"/>
                      <a:pt x="124" y="20"/>
                      <a:pt x="124" y="26"/>
                    </a:cubicBezTo>
                    <a:cubicBezTo>
                      <a:pt x="123" y="29"/>
                      <a:pt x="124" y="28"/>
                      <a:pt x="122" y="36"/>
                    </a:cubicBezTo>
                    <a:cubicBezTo>
                      <a:pt x="100" y="123"/>
                      <a:pt x="79" y="210"/>
                      <a:pt x="58" y="297"/>
                    </a:cubicBezTo>
                    <a:cubicBezTo>
                      <a:pt x="52" y="313"/>
                      <a:pt x="52" y="317"/>
                      <a:pt x="14" y="317"/>
                    </a:cubicBezTo>
                    <a:cubicBezTo>
                      <a:pt x="6" y="317"/>
                      <a:pt x="0" y="317"/>
                      <a:pt x="0" y="327"/>
                    </a:cubicBezTo>
                    <a:cubicBezTo>
                      <a:pt x="0" y="335"/>
                      <a:pt x="6" y="335"/>
                      <a:pt x="14" y="335"/>
                    </a:cubicBezTo>
                    <a:cubicBezTo>
                      <a:pt x="96" y="335"/>
                      <a:pt x="179" y="335"/>
                      <a:pt x="262" y="335"/>
                    </a:cubicBezTo>
                    <a:cubicBezTo>
                      <a:pt x="274" y="335"/>
                      <a:pt x="274" y="333"/>
                      <a:pt x="278" y="325"/>
                    </a:cubicBezTo>
                    <a:cubicBezTo>
                      <a:pt x="284" y="311"/>
                      <a:pt x="320" y="217"/>
                      <a:pt x="320" y="213"/>
                    </a:cubicBezTo>
                    <a:cubicBezTo>
                      <a:pt x="320" y="211"/>
                      <a:pt x="320" y="205"/>
                      <a:pt x="312" y="205"/>
                    </a:cubicBezTo>
                    <a:cubicBezTo>
                      <a:pt x="306" y="205"/>
                      <a:pt x="304" y="207"/>
                      <a:pt x="302" y="215"/>
                    </a:cubicBezTo>
                    <a:cubicBezTo>
                      <a:pt x="284" y="263"/>
                      <a:pt x="262" y="317"/>
                      <a:pt x="172" y="317"/>
                    </a:cubicBezTo>
                    <a:cubicBezTo>
                      <a:pt x="153" y="317"/>
                      <a:pt x="134" y="317"/>
                      <a:pt x="116" y="317"/>
                    </a:cubicBezTo>
                    <a:cubicBezTo>
                      <a:pt x="100" y="317"/>
                      <a:pt x="100" y="317"/>
                      <a:pt x="100" y="311"/>
                    </a:cubicBezTo>
                    <a:cubicBezTo>
                      <a:pt x="100" y="308"/>
                      <a:pt x="100" y="309"/>
                      <a:pt x="102" y="301"/>
                    </a:cubicBezTo>
                    <a:cubicBezTo>
                      <a:pt x="124" y="214"/>
                      <a:pt x="146" y="127"/>
                      <a:pt x="168" y="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8" name=""/>
              <p:cNvSpPr/>
              <p:nvPr/>
            </p:nvSpPr>
            <p:spPr>
              <a:xfrm>
                <a:off x="4832280" y="3160800"/>
                <a:ext cx="118440" cy="7560"/>
              </a:xfrm>
              <a:custGeom>
                <a:avLst/>
                <a:gdLst/>
                <a:ahLst/>
                <a:rect l="l" t="t" r="r" b="b"/>
                <a:pathLst>
                  <a:path w="332" h="24">
                    <a:moveTo>
                      <a:pt x="312" y="24"/>
                    </a:moveTo>
                    <a:cubicBezTo>
                      <a:pt x="320" y="24"/>
                      <a:pt x="332" y="24"/>
                      <a:pt x="332" y="12"/>
                    </a:cubicBezTo>
                    <a:cubicBezTo>
                      <a:pt x="332" y="0"/>
                      <a:pt x="322" y="0"/>
                      <a:pt x="312" y="0"/>
                    </a:cubicBezTo>
                    <a:cubicBezTo>
                      <a:pt x="214" y="0"/>
                      <a:pt x="117" y="0"/>
                      <a:pt x="20" y="0"/>
                    </a:cubicBezTo>
                    <a:cubicBezTo>
                      <a:pt x="12" y="0"/>
                      <a:pt x="0" y="0"/>
                      <a:pt x="0" y="12"/>
                    </a:cubicBezTo>
                    <a:cubicBezTo>
                      <a:pt x="0" y="24"/>
                      <a:pt x="12" y="24"/>
                      <a:pt x="20" y="24"/>
                    </a:cubicBezTo>
                    <a:cubicBezTo>
                      <a:pt x="117" y="24"/>
                      <a:pt x="214" y="24"/>
                      <a:pt x="312" y="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9" name=""/>
              <p:cNvSpPr/>
              <p:nvPr/>
            </p:nvSpPr>
            <p:spPr>
              <a:xfrm>
                <a:off x="4990680" y="3092760"/>
                <a:ext cx="63000" cy="115920"/>
              </a:xfrm>
              <a:custGeom>
                <a:avLst/>
                <a:gdLst/>
                <a:ahLst/>
                <a:rect l="l" t="t" r="r" b="b"/>
                <a:pathLst>
                  <a:path w="178" h="325">
                    <a:moveTo>
                      <a:pt x="110" y="14"/>
                    </a:moveTo>
                    <a:cubicBezTo>
                      <a:pt x="110" y="0"/>
                      <a:pt x="110" y="0"/>
                      <a:pt x="96" y="0"/>
                    </a:cubicBezTo>
                    <a:cubicBezTo>
                      <a:pt x="64" y="30"/>
                      <a:pt x="20" y="30"/>
                      <a:pt x="0" y="30"/>
                    </a:cubicBezTo>
                    <a:cubicBezTo>
                      <a:pt x="0" y="36"/>
                      <a:pt x="0" y="42"/>
                      <a:pt x="0" y="48"/>
                    </a:cubicBezTo>
                    <a:cubicBezTo>
                      <a:pt x="12" y="48"/>
                      <a:pt x="44" y="48"/>
                      <a:pt x="72" y="34"/>
                    </a:cubicBezTo>
                    <a:cubicBezTo>
                      <a:pt x="72" y="118"/>
                      <a:pt x="72" y="201"/>
                      <a:pt x="72" y="285"/>
                    </a:cubicBezTo>
                    <a:cubicBezTo>
                      <a:pt x="72" y="301"/>
                      <a:pt x="72" y="307"/>
                      <a:pt x="22" y="307"/>
                    </a:cubicBezTo>
                    <a:cubicBezTo>
                      <a:pt x="16" y="307"/>
                      <a:pt x="10" y="307"/>
                      <a:pt x="4" y="307"/>
                    </a:cubicBezTo>
                    <a:cubicBezTo>
                      <a:pt x="4" y="313"/>
                      <a:pt x="4" y="319"/>
                      <a:pt x="4" y="325"/>
                    </a:cubicBezTo>
                    <a:cubicBezTo>
                      <a:pt x="12" y="323"/>
                      <a:pt x="72" y="323"/>
                      <a:pt x="90" y="323"/>
                    </a:cubicBezTo>
                    <a:cubicBezTo>
                      <a:pt x="106" y="323"/>
                      <a:pt x="168" y="323"/>
                      <a:pt x="178" y="325"/>
                    </a:cubicBezTo>
                    <a:cubicBezTo>
                      <a:pt x="178" y="319"/>
                      <a:pt x="178" y="313"/>
                      <a:pt x="178" y="307"/>
                    </a:cubicBezTo>
                    <a:cubicBezTo>
                      <a:pt x="172" y="307"/>
                      <a:pt x="166" y="307"/>
                      <a:pt x="160" y="307"/>
                    </a:cubicBezTo>
                    <a:cubicBezTo>
                      <a:pt x="110" y="307"/>
                      <a:pt x="110" y="301"/>
                      <a:pt x="110" y="285"/>
                    </a:cubicBezTo>
                    <a:cubicBezTo>
                      <a:pt x="110" y="195"/>
                      <a:pt x="110" y="104"/>
                      <a:pt x="110" y="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0" name=""/>
              <p:cNvSpPr/>
              <p:nvPr/>
            </p:nvSpPr>
            <p:spPr>
              <a:xfrm>
                <a:off x="5099400" y="2982600"/>
                <a:ext cx="57240" cy="251280"/>
              </a:xfrm>
              <a:custGeom>
                <a:avLst/>
                <a:gdLst/>
                <a:ahLst/>
                <a:rect l="l" t="t" r="r" b="b"/>
                <a:pathLst>
                  <a:path w="162" h="701">
                    <a:moveTo>
                      <a:pt x="162" y="350"/>
                    </a:moveTo>
                    <a:cubicBezTo>
                      <a:pt x="162" y="296"/>
                      <a:pt x="154" y="212"/>
                      <a:pt x="116" y="132"/>
                    </a:cubicBezTo>
                    <a:cubicBezTo>
                      <a:pt x="74" y="46"/>
                      <a:pt x="14" y="0"/>
                      <a:pt x="6" y="0"/>
                    </a:cubicBezTo>
                    <a:cubicBezTo>
                      <a:pt x="2" y="0"/>
                      <a:pt x="0" y="2"/>
                      <a:pt x="0" y="6"/>
                    </a:cubicBezTo>
                    <a:cubicBezTo>
                      <a:pt x="0" y="10"/>
                      <a:pt x="0" y="10"/>
                      <a:pt x="12" y="24"/>
                    </a:cubicBezTo>
                    <a:cubicBezTo>
                      <a:pt x="82" y="92"/>
                      <a:pt x="122" y="204"/>
                      <a:pt x="122" y="350"/>
                    </a:cubicBezTo>
                    <a:cubicBezTo>
                      <a:pt x="122" y="469"/>
                      <a:pt x="96" y="593"/>
                      <a:pt x="8" y="681"/>
                    </a:cubicBezTo>
                    <a:cubicBezTo>
                      <a:pt x="0" y="691"/>
                      <a:pt x="0" y="691"/>
                      <a:pt x="0" y="693"/>
                    </a:cubicBezTo>
                    <a:cubicBezTo>
                      <a:pt x="0" y="697"/>
                      <a:pt x="2" y="701"/>
                      <a:pt x="6" y="701"/>
                    </a:cubicBezTo>
                    <a:cubicBezTo>
                      <a:pt x="14" y="701"/>
                      <a:pt x="76" y="653"/>
                      <a:pt x="118" y="563"/>
                    </a:cubicBezTo>
                    <a:cubicBezTo>
                      <a:pt x="154" y="487"/>
                      <a:pt x="162" y="410"/>
                      <a:pt x="162" y="35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1" name=""/>
              <p:cNvSpPr/>
              <p:nvPr/>
            </p:nvSpPr>
            <p:spPr>
              <a:xfrm>
                <a:off x="5246640" y="3145320"/>
                <a:ext cx="25560" cy="25200"/>
              </a:xfrm>
              <a:custGeom>
                <a:avLst/>
                <a:gdLst/>
                <a:ahLst/>
                <a:rect l="l" t="t" r="r" b="b"/>
                <a:pathLst>
                  <a:path w="74" h="73">
                    <a:moveTo>
                      <a:pt x="74" y="35"/>
                    </a:moveTo>
                    <a:cubicBezTo>
                      <a:pt x="74" y="15"/>
                      <a:pt x="58" y="0"/>
                      <a:pt x="38" y="0"/>
                    </a:cubicBezTo>
                    <a:cubicBezTo>
                      <a:pt x="18" y="0"/>
                      <a:pt x="0" y="14"/>
                      <a:pt x="0" y="35"/>
                    </a:cubicBezTo>
                    <a:cubicBezTo>
                      <a:pt x="0" y="56"/>
                      <a:pt x="18" y="73"/>
                      <a:pt x="38" y="73"/>
                    </a:cubicBezTo>
                    <a:cubicBezTo>
                      <a:pt x="58" y="73"/>
                      <a:pt x="74" y="57"/>
                      <a:pt x="74" y="3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2" name=""/>
              <p:cNvSpPr/>
              <p:nvPr/>
            </p:nvSpPr>
            <p:spPr>
              <a:xfrm>
                <a:off x="5358960" y="3145320"/>
                <a:ext cx="26280" cy="25200"/>
              </a:xfrm>
              <a:custGeom>
                <a:avLst/>
                <a:gdLst/>
                <a:ahLst/>
                <a:rect l="l" t="t" r="r" b="b"/>
                <a:pathLst>
                  <a:path w="76" h="73">
                    <a:moveTo>
                      <a:pt x="76" y="35"/>
                    </a:moveTo>
                    <a:cubicBezTo>
                      <a:pt x="76" y="15"/>
                      <a:pt x="58" y="0"/>
                      <a:pt x="38" y="0"/>
                    </a:cubicBezTo>
                    <a:cubicBezTo>
                      <a:pt x="18" y="0"/>
                      <a:pt x="0" y="14"/>
                      <a:pt x="0" y="35"/>
                    </a:cubicBezTo>
                    <a:cubicBezTo>
                      <a:pt x="0" y="56"/>
                      <a:pt x="18" y="73"/>
                      <a:pt x="38" y="73"/>
                    </a:cubicBezTo>
                    <a:cubicBezTo>
                      <a:pt x="58" y="73"/>
                      <a:pt x="76" y="57"/>
                      <a:pt x="76" y="3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3" name=""/>
              <p:cNvSpPr/>
              <p:nvPr/>
            </p:nvSpPr>
            <p:spPr>
              <a:xfrm>
                <a:off x="5471280" y="3145320"/>
                <a:ext cx="26280" cy="25200"/>
              </a:xfrm>
              <a:custGeom>
                <a:avLst/>
                <a:gdLst/>
                <a:ahLst/>
                <a:rect l="l" t="t" r="r" b="b"/>
                <a:pathLst>
                  <a:path w="76" h="73">
                    <a:moveTo>
                      <a:pt x="76" y="35"/>
                    </a:moveTo>
                    <a:cubicBezTo>
                      <a:pt x="76" y="15"/>
                      <a:pt x="58" y="0"/>
                      <a:pt x="38" y="0"/>
                    </a:cubicBezTo>
                    <a:cubicBezTo>
                      <a:pt x="18" y="0"/>
                      <a:pt x="0" y="14"/>
                      <a:pt x="0" y="35"/>
                    </a:cubicBezTo>
                    <a:cubicBezTo>
                      <a:pt x="0" y="56"/>
                      <a:pt x="18" y="73"/>
                      <a:pt x="38" y="73"/>
                    </a:cubicBezTo>
                    <a:cubicBezTo>
                      <a:pt x="58" y="73"/>
                      <a:pt x="76" y="57"/>
                      <a:pt x="76" y="3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4" name=""/>
              <p:cNvSpPr/>
              <p:nvPr/>
            </p:nvSpPr>
            <p:spPr>
              <a:xfrm>
                <a:off x="5579280" y="2999160"/>
                <a:ext cx="173880" cy="177120"/>
              </a:xfrm>
              <a:custGeom>
                <a:avLst/>
                <a:gdLst/>
                <a:ahLst/>
                <a:rect l="l" t="t" r="r" b="b"/>
                <a:pathLst>
                  <a:path w="486" h="495">
                    <a:moveTo>
                      <a:pt x="400" y="74"/>
                    </a:moveTo>
                    <a:cubicBezTo>
                      <a:pt x="406" y="46"/>
                      <a:pt x="418" y="24"/>
                      <a:pt x="476" y="22"/>
                    </a:cubicBezTo>
                    <a:cubicBezTo>
                      <a:pt x="478" y="22"/>
                      <a:pt x="486" y="22"/>
                      <a:pt x="486" y="8"/>
                    </a:cubicBezTo>
                    <a:cubicBezTo>
                      <a:pt x="484" y="6"/>
                      <a:pt x="486" y="0"/>
                      <a:pt x="478" y="0"/>
                    </a:cubicBezTo>
                    <a:cubicBezTo>
                      <a:pt x="454" y="0"/>
                      <a:pt x="430" y="4"/>
                      <a:pt x="406" y="4"/>
                    </a:cubicBezTo>
                    <a:cubicBezTo>
                      <a:pt x="382" y="4"/>
                      <a:pt x="356" y="0"/>
                      <a:pt x="334" y="0"/>
                    </a:cubicBezTo>
                    <a:cubicBezTo>
                      <a:pt x="328" y="0"/>
                      <a:pt x="320" y="0"/>
                      <a:pt x="320" y="16"/>
                    </a:cubicBezTo>
                    <a:cubicBezTo>
                      <a:pt x="320" y="22"/>
                      <a:pt x="328" y="22"/>
                      <a:pt x="334" y="22"/>
                    </a:cubicBezTo>
                    <a:cubicBezTo>
                      <a:pt x="374" y="24"/>
                      <a:pt x="380" y="38"/>
                      <a:pt x="380" y="54"/>
                    </a:cubicBezTo>
                    <a:cubicBezTo>
                      <a:pt x="380" y="56"/>
                      <a:pt x="380" y="66"/>
                      <a:pt x="378" y="68"/>
                    </a:cubicBezTo>
                    <a:cubicBezTo>
                      <a:pt x="358" y="151"/>
                      <a:pt x="337" y="235"/>
                      <a:pt x="316" y="318"/>
                    </a:cubicBezTo>
                    <a:cubicBezTo>
                      <a:pt x="292" y="412"/>
                      <a:pt x="210" y="473"/>
                      <a:pt x="140" y="473"/>
                    </a:cubicBezTo>
                    <a:cubicBezTo>
                      <a:pt x="92" y="473"/>
                      <a:pt x="54" y="441"/>
                      <a:pt x="54" y="382"/>
                    </a:cubicBezTo>
                    <a:cubicBezTo>
                      <a:pt x="57" y="364"/>
                      <a:pt x="54" y="358"/>
                      <a:pt x="62" y="328"/>
                    </a:cubicBezTo>
                    <a:cubicBezTo>
                      <a:pt x="85" y="236"/>
                      <a:pt x="108" y="145"/>
                      <a:pt x="130" y="54"/>
                    </a:cubicBezTo>
                    <a:cubicBezTo>
                      <a:pt x="136" y="30"/>
                      <a:pt x="138" y="22"/>
                      <a:pt x="190" y="22"/>
                    </a:cubicBezTo>
                    <a:cubicBezTo>
                      <a:pt x="208" y="22"/>
                      <a:pt x="214" y="22"/>
                      <a:pt x="214" y="8"/>
                    </a:cubicBezTo>
                    <a:cubicBezTo>
                      <a:pt x="214" y="0"/>
                      <a:pt x="206" y="0"/>
                      <a:pt x="204" y="0"/>
                    </a:cubicBezTo>
                    <a:cubicBezTo>
                      <a:pt x="184" y="0"/>
                      <a:pt x="134" y="4"/>
                      <a:pt x="114" y="4"/>
                    </a:cubicBezTo>
                    <a:cubicBezTo>
                      <a:pt x="94" y="4"/>
                      <a:pt x="44" y="0"/>
                      <a:pt x="24" y="0"/>
                    </a:cubicBezTo>
                    <a:cubicBezTo>
                      <a:pt x="18" y="0"/>
                      <a:pt x="10" y="0"/>
                      <a:pt x="10" y="16"/>
                    </a:cubicBezTo>
                    <a:cubicBezTo>
                      <a:pt x="10" y="22"/>
                      <a:pt x="16" y="22"/>
                      <a:pt x="30" y="22"/>
                    </a:cubicBezTo>
                    <a:cubicBezTo>
                      <a:pt x="39" y="23"/>
                      <a:pt x="44" y="22"/>
                      <a:pt x="56" y="24"/>
                    </a:cubicBezTo>
                    <a:cubicBezTo>
                      <a:pt x="68" y="26"/>
                      <a:pt x="76" y="26"/>
                      <a:pt x="76" y="36"/>
                    </a:cubicBezTo>
                    <a:cubicBezTo>
                      <a:pt x="76" y="40"/>
                      <a:pt x="68" y="70"/>
                      <a:pt x="64" y="86"/>
                    </a:cubicBezTo>
                    <a:cubicBezTo>
                      <a:pt x="59" y="106"/>
                      <a:pt x="54" y="126"/>
                      <a:pt x="48" y="146"/>
                    </a:cubicBezTo>
                    <a:cubicBezTo>
                      <a:pt x="42" y="174"/>
                      <a:pt x="8" y="306"/>
                      <a:pt x="4" y="320"/>
                    </a:cubicBezTo>
                    <a:cubicBezTo>
                      <a:pt x="0" y="340"/>
                      <a:pt x="0" y="350"/>
                      <a:pt x="0" y="360"/>
                    </a:cubicBezTo>
                    <a:cubicBezTo>
                      <a:pt x="0" y="445"/>
                      <a:pt x="64" y="495"/>
                      <a:pt x="138" y="495"/>
                    </a:cubicBezTo>
                    <a:cubicBezTo>
                      <a:pt x="226" y="495"/>
                      <a:pt x="314" y="415"/>
                      <a:pt x="336" y="324"/>
                    </a:cubicBezTo>
                    <a:cubicBezTo>
                      <a:pt x="358" y="240"/>
                      <a:pt x="379" y="157"/>
                      <a:pt x="400" y="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5" name=""/>
              <p:cNvSpPr/>
              <p:nvPr/>
            </p:nvSpPr>
            <p:spPr>
              <a:xfrm>
                <a:off x="5754240" y="3092760"/>
                <a:ext cx="63720" cy="115920"/>
              </a:xfrm>
              <a:custGeom>
                <a:avLst/>
                <a:gdLst/>
                <a:ahLst/>
                <a:rect l="l" t="t" r="r" b="b"/>
                <a:pathLst>
                  <a:path w="180" h="325">
                    <a:moveTo>
                      <a:pt x="112" y="14"/>
                    </a:moveTo>
                    <a:cubicBezTo>
                      <a:pt x="112" y="0"/>
                      <a:pt x="110" y="0"/>
                      <a:pt x="96" y="0"/>
                    </a:cubicBezTo>
                    <a:cubicBezTo>
                      <a:pt x="66" y="30"/>
                      <a:pt x="20" y="30"/>
                      <a:pt x="0" y="30"/>
                    </a:cubicBezTo>
                    <a:cubicBezTo>
                      <a:pt x="0" y="36"/>
                      <a:pt x="0" y="42"/>
                      <a:pt x="0" y="48"/>
                    </a:cubicBezTo>
                    <a:cubicBezTo>
                      <a:pt x="12" y="48"/>
                      <a:pt x="44" y="48"/>
                      <a:pt x="72" y="34"/>
                    </a:cubicBezTo>
                    <a:cubicBezTo>
                      <a:pt x="72" y="118"/>
                      <a:pt x="72" y="201"/>
                      <a:pt x="72" y="285"/>
                    </a:cubicBezTo>
                    <a:cubicBezTo>
                      <a:pt x="72" y="301"/>
                      <a:pt x="72" y="307"/>
                      <a:pt x="22" y="307"/>
                    </a:cubicBezTo>
                    <a:cubicBezTo>
                      <a:pt x="16" y="307"/>
                      <a:pt x="10" y="307"/>
                      <a:pt x="4" y="307"/>
                    </a:cubicBezTo>
                    <a:cubicBezTo>
                      <a:pt x="4" y="313"/>
                      <a:pt x="4" y="319"/>
                      <a:pt x="4" y="325"/>
                    </a:cubicBezTo>
                    <a:cubicBezTo>
                      <a:pt x="12" y="323"/>
                      <a:pt x="74" y="323"/>
                      <a:pt x="92" y="323"/>
                    </a:cubicBezTo>
                    <a:cubicBezTo>
                      <a:pt x="106" y="323"/>
                      <a:pt x="168" y="323"/>
                      <a:pt x="180" y="325"/>
                    </a:cubicBezTo>
                    <a:cubicBezTo>
                      <a:pt x="180" y="319"/>
                      <a:pt x="180" y="313"/>
                      <a:pt x="180" y="307"/>
                    </a:cubicBezTo>
                    <a:cubicBezTo>
                      <a:pt x="174" y="307"/>
                      <a:pt x="167" y="307"/>
                      <a:pt x="160" y="307"/>
                    </a:cubicBezTo>
                    <a:cubicBezTo>
                      <a:pt x="112" y="307"/>
                      <a:pt x="112" y="301"/>
                      <a:pt x="112" y="285"/>
                    </a:cubicBezTo>
                    <a:cubicBezTo>
                      <a:pt x="112" y="195"/>
                      <a:pt x="112" y="104"/>
                      <a:pt x="112" y="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6" name=""/>
              <p:cNvSpPr/>
              <p:nvPr/>
            </p:nvSpPr>
            <p:spPr>
              <a:xfrm>
                <a:off x="5873760" y="2982600"/>
                <a:ext cx="57240" cy="251280"/>
              </a:xfrm>
              <a:custGeom>
                <a:avLst/>
                <a:gdLst/>
                <a:ahLst/>
                <a:rect l="l" t="t" r="r" b="b"/>
                <a:pathLst>
                  <a:path w="162" h="701">
                    <a:moveTo>
                      <a:pt x="162" y="693"/>
                    </a:moveTo>
                    <a:cubicBezTo>
                      <a:pt x="162" y="691"/>
                      <a:pt x="162" y="691"/>
                      <a:pt x="150" y="679"/>
                    </a:cubicBezTo>
                    <a:cubicBezTo>
                      <a:pt x="62" y="589"/>
                      <a:pt x="40" y="458"/>
                      <a:pt x="40" y="350"/>
                    </a:cubicBezTo>
                    <a:cubicBezTo>
                      <a:pt x="40" y="228"/>
                      <a:pt x="68" y="106"/>
                      <a:pt x="154" y="18"/>
                    </a:cubicBezTo>
                    <a:cubicBezTo>
                      <a:pt x="162" y="10"/>
                      <a:pt x="162" y="10"/>
                      <a:pt x="162" y="6"/>
                    </a:cubicBezTo>
                    <a:cubicBezTo>
                      <a:pt x="162" y="2"/>
                      <a:pt x="160" y="0"/>
                      <a:pt x="156" y="0"/>
                    </a:cubicBezTo>
                    <a:cubicBezTo>
                      <a:pt x="148" y="0"/>
                      <a:pt x="86" y="48"/>
                      <a:pt x="44" y="136"/>
                    </a:cubicBezTo>
                    <a:cubicBezTo>
                      <a:pt x="8" y="214"/>
                      <a:pt x="0" y="292"/>
                      <a:pt x="0" y="350"/>
                    </a:cubicBezTo>
                    <a:cubicBezTo>
                      <a:pt x="0" y="406"/>
                      <a:pt x="8" y="489"/>
                      <a:pt x="46" y="569"/>
                    </a:cubicBezTo>
                    <a:cubicBezTo>
                      <a:pt x="88" y="655"/>
                      <a:pt x="148" y="701"/>
                      <a:pt x="156" y="701"/>
                    </a:cubicBezTo>
                    <a:cubicBezTo>
                      <a:pt x="160" y="701"/>
                      <a:pt x="162" y="699"/>
                      <a:pt x="162" y="69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7" name=""/>
              <p:cNvSpPr/>
              <p:nvPr/>
            </p:nvSpPr>
            <p:spPr>
              <a:xfrm>
                <a:off x="5957280" y="2994120"/>
                <a:ext cx="104040" cy="179280"/>
              </a:xfrm>
              <a:custGeom>
                <a:avLst/>
                <a:gdLst/>
                <a:ahLst/>
                <a:rect l="l" t="t" r="r" b="b"/>
                <a:pathLst>
                  <a:path w="292" h="501">
                    <a:moveTo>
                      <a:pt x="292" y="144"/>
                    </a:moveTo>
                    <a:cubicBezTo>
                      <a:pt x="292" y="98"/>
                      <a:pt x="278" y="0"/>
                      <a:pt x="206" y="0"/>
                    </a:cubicBezTo>
                    <a:cubicBezTo>
                      <a:pt x="110" y="0"/>
                      <a:pt x="0" y="198"/>
                      <a:pt x="0" y="358"/>
                    </a:cubicBezTo>
                    <a:cubicBezTo>
                      <a:pt x="0" y="424"/>
                      <a:pt x="22" y="501"/>
                      <a:pt x="86" y="501"/>
                    </a:cubicBezTo>
                    <a:cubicBezTo>
                      <a:pt x="184" y="501"/>
                      <a:pt x="292" y="300"/>
                      <a:pt x="292" y="144"/>
                    </a:cubicBezTo>
                    <a:moveTo>
                      <a:pt x="76" y="240"/>
                    </a:moveTo>
                    <a:cubicBezTo>
                      <a:pt x="88" y="194"/>
                      <a:pt x="102" y="138"/>
                      <a:pt x="130" y="88"/>
                    </a:cubicBezTo>
                    <a:cubicBezTo>
                      <a:pt x="148" y="54"/>
                      <a:pt x="174" y="14"/>
                      <a:pt x="206" y="14"/>
                    </a:cubicBezTo>
                    <a:cubicBezTo>
                      <a:pt x="240" y="14"/>
                      <a:pt x="244" y="60"/>
                      <a:pt x="244" y="100"/>
                    </a:cubicBezTo>
                    <a:cubicBezTo>
                      <a:pt x="244" y="134"/>
                      <a:pt x="240" y="170"/>
                      <a:pt x="222" y="240"/>
                    </a:cubicBezTo>
                    <a:cubicBezTo>
                      <a:pt x="173" y="240"/>
                      <a:pt x="125" y="240"/>
                      <a:pt x="76" y="240"/>
                    </a:cubicBezTo>
                    <a:moveTo>
                      <a:pt x="216" y="262"/>
                    </a:moveTo>
                    <a:cubicBezTo>
                      <a:pt x="208" y="294"/>
                      <a:pt x="194" y="354"/>
                      <a:pt x="166" y="404"/>
                    </a:cubicBezTo>
                    <a:cubicBezTo>
                      <a:pt x="142" y="451"/>
                      <a:pt x="116" y="485"/>
                      <a:pt x="86" y="485"/>
                    </a:cubicBezTo>
                    <a:cubicBezTo>
                      <a:pt x="62" y="485"/>
                      <a:pt x="48" y="465"/>
                      <a:pt x="48" y="400"/>
                    </a:cubicBezTo>
                    <a:cubicBezTo>
                      <a:pt x="48" y="372"/>
                      <a:pt x="52" y="330"/>
                      <a:pt x="70" y="262"/>
                    </a:cubicBezTo>
                    <a:cubicBezTo>
                      <a:pt x="119" y="262"/>
                      <a:pt x="167" y="262"/>
                      <a:pt x="216" y="26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8" name=""/>
              <p:cNvSpPr/>
              <p:nvPr/>
            </p:nvSpPr>
            <p:spPr>
              <a:xfrm>
                <a:off x="6084720" y="3092760"/>
                <a:ext cx="63720" cy="115920"/>
              </a:xfrm>
              <a:custGeom>
                <a:avLst/>
                <a:gdLst/>
                <a:ahLst/>
                <a:rect l="l" t="t" r="r" b="b"/>
                <a:pathLst>
                  <a:path w="180" h="325">
                    <a:moveTo>
                      <a:pt x="112" y="14"/>
                    </a:moveTo>
                    <a:cubicBezTo>
                      <a:pt x="112" y="0"/>
                      <a:pt x="110" y="0"/>
                      <a:pt x="98" y="0"/>
                    </a:cubicBezTo>
                    <a:cubicBezTo>
                      <a:pt x="66" y="30"/>
                      <a:pt x="20" y="30"/>
                      <a:pt x="0" y="30"/>
                    </a:cubicBezTo>
                    <a:cubicBezTo>
                      <a:pt x="0" y="36"/>
                      <a:pt x="0" y="42"/>
                      <a:pt x="0" y="48"/>
                    </a:cubicBezTo>
                    <a:cubicBezTo>
                      <a:pt x="12" y="48"/>
                      <a:pt x="46" y="48"/>
                      <a:pt x="72" y="34"/>
                    </a:cubicBezTo>
                    <a:cubicBezTo>
                      <a:pt x="72" y="118"/>
                      <a:pt x="72" y="201"/>
                      <a:pt x="72" y="285"/>
                    </a:cubicBezTo>
                    <a:cubicBezTo>
                      <a:pt x="72" y="301"/>
                      <a:pt x="72" y="307"/>
                      <a:pt x="22" y="307"/>
                    </a:cubicBezTo>
                    <a:cubicBezTo>
                      <a:pt x="16" y="307"/>
                      <a:pt x="10" y="307"/>
                      <a:pt x="4" y="307"/>
                    </a:cubicBezTo>
                    <a:cubicBezTo>
                      <a:pt x="4" y="313"/>
                      <a:pt x="4" y="319"/>
                      <a:pt x="4" y="325"/>
                    </a:cubicBezTo>
                    <a:cubicBezTo>
                      <a:pt x="14" y="323"/>
                      <a:pt x="74" y="323"/>
                      <a:pt x="92" y="323"/>
                    </a:cubicBezTo>
                    <a:cubicBezTo>
                      <a:pt x="108" y="323"/>
                      <a:pt x="170" y="323"/>
                      <a:pt x="180" y="325"/>
                    </a:cubicBezTo>
                    <a:cubicBezTo>
                      <a:pt x="180" y="319"/>
                      <a:pt x="180" y="313"/>
                      <a:pt x="180" y="307"/>
                    </a:cubicBezTo>
                    <a:cubicBezTo>
                      <a:pt x="174" y="307"/>
                      <a:pt x="168" y="307"/>
                      <a:pt x="162" y="307"/>
                    </a:cubicBezTo>
                    <a:cubicBezTo>
                      <a:pt x="112" y="307"/>
                      <a:pt x="112" y="301"/>
                      <a:pt x="112" y="285"/>
                    </a:cubicBezTo>
                    <a:cubicBezTo>
                      <a:pt x="112" y="195"/>
                      <a:pt x="112" y="104"/>
                      <a:pt x="112" y="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9" name=""/>
              <p:cNvSpPr/>
              <p:nvPr/>
            </p:nvSpPr>
            <p:spPr>
              <a:xfrm>
                <a:off x="6193440" y="2982600"/>
                <a:ext cx="57960" cy="251280"/>
              </a:xfrm>
              <a:custGeom>
                <a:avLst/>
                <a:gdLst/>
                <a:ahLst/>
                <a:rect l="l" t="t" r="r" b="b"/>
                <a:pathLst>
                  <a:path w="164" h="701">
                    <a:moveTo>
                      <a:pt x="164" y="350"/>
                    </a:moveTo>
                    <a:cubicBezTo>
                      <a:pt x="164" y="296"/>
                      <a:pt x="156" y="212"/>
                      <a:pt x="118" y="132"/>
                    </a:cubicBezTo>
                    <a:cubicBezTo>
                      <a:pt x="74" y="46"/>
                      <a:pt x="14" y="0"/>
                      <a:pt x="8" y="0"/>
                    </a:cubicBezTo>
                    <a:cubicBezTo>
                      <a:pt x="4" y="0"/>
                      <a:pt x="0" y="2"/>
                      <a:pt x="0" y="6"/>
                    </a:cubicBezTo>
                    <a:cubicBezTo>
                      <a:pt x="0" y="10"/>
                      <a:pt x="0" y="10"/>
                      <a:pt x="14" y="24"/>
                    </a:cubicBezTo>
                    <a:cubicBezTo>
                      <a:pt x="82" y="92"/>
                      <a:pt x="122" y="204"/>
                      <a:pt x="122" y="350"/>
                    </a:cubicBezTo>
                    <a:cubicBezTo>
                      <a:pt x="122" y="469"/>
                      <a:pt x="96" y="593"/>
                      <a:pt x="10" y="681"/>
                    </a:cubicBezTo>
                    <a:cubicBezTo>
                      <a:pt x="0" y="691"/>
                      <a:pt x="0" y="691"/>
                      <a:pt x="0" y="693"/>
                    </a:cubicBezTo>
                    <a:cubicBezTo>
                      <a:pt x="0" y="697"/>
                      <a:pt x="4" y="701"/>
                      <a:pt x="8" y="701"/>
                    </a:cubicBezTo>
                    <a:cubicBezTo>
                      <a:pt x="14" y="701"/>
                      <a:pt x="78" y="653"/>
                      <a:pt x="120" y="563"/>
                    </a:cubicBezTo>
                    <a:cubicBezTo>
                      <a:pt x="156" y="487"/>
                      <a:pt x="164" y="410"/>
                      <a:pt x="164" y="35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870" name=""/>
          <p:cNvGrpSpPr/>
          <p:nvPr/>
        </p:nvGrpSpPr>
        <p:grpSpPr>
          <a:xfrm>
            <a:off x="6611400" y="3427200"/>
            <a:ext cx="592560" cy="301320"/>
            <a:chOff x="6611400" y="3427200"/>
            <a:chExt cx="592560" cy="301320"/>
          </a:xfrm>
        </p:grpSpPr>
        <p:grpSp>
          <p:nvGrpSpPr>
            <p:cNvPr id="871" name=""/>
            <p:cNvGrpSpPr/>
            <p:nvPr/>
          </p:nvGrpSpPr>
          <p:grpSpPr>
            <a:xfrm>
              <a:off x="6611400" y="3427200"/>
              <a:ext cx="592560" cy="301320"/>
              <a:chOff x="6611400" y="3427200"/>
              <a:chExt cx="592560" cy="301320"/>
            </a:xfrm>
          </p:grpSpPr>
          <p:sp>
            <p:nvSpPr>
              <p:cNvPr id="872" name=""/>
              <p:cNvSpPr/>
              <p:nvPr/>
            </p:nvSpPr>
            <p:spPr>
              <a:xfrm>
                <a:off x="6611400" y="3442680"/>
                <a:ext cx="577080" cy="270360"/>
              </a:xfrm>
              <a:custGeom>
                <a:avLst/>
                <a:gdLst/>
                <a:ahLst/>
                <a:rect l="l" t="t" r="r" b="b"/>
                <a:pathLst>
                  <a:path w="1606" h="754">
                    <a:moveTo>
                      <a:pt x="803" y="754"/>
                    </a:moveTo>
                    <a:cubicBezTo>
                      <a:pt x="535" y="754"/>
                      <a:pt x="268" y="754"/>
                      <a:pt x="0" y="754"/>
                    </a:cubicBezTo>
                    <a:cubicBezTo>
                      <a:pt x="0" y="503"/>
                      <a:pt x="0" y="251"/>
                      <a:pt x="0" y="0"/>
                    </a:cubicBezTo>
                    <a:cubicBezTo>
                      <a:pt x="535" y="0"/>
                      <a:pt x="1071" y="0"/>
                      <a:pt x="1606" y="0"/>
                    </a:cubicBezTo>
                    <a:cubicBezTo>
                      <a:pt x="1606" y="251"/>
                      <a:pt x="1606" y="503"/>
                      <a:pt x="1606" y="754"/>
                    </a:cubicBezTo>
                    <a:cubicBezTo>
                      <a:pt x="1338" y="754"/>
                      <a:pt x="1071" y="754"/>
                      <a:pt x="803" y="754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3" name=""/>
              <p:cNvSpPr/>
              <p:nvPr/>
            </p:nvSpPr>
            <p:spPr>
              <a:xfrm>
                <a:off x="6631920" y="3427200"/>
                <a:ext cx="11160" cy="301320"/>
              </a:xfrm>
              <a:custGeom>
                <a:avLst/>
                <a:gdLst/>
                <a:ahLst/>
                <a:rect l="l" t="t" r="r" b="b"/>
                <a:pathLst>
                  <a:path w="34" h="840">
                    <a:moveTo>
                      <a:pt x="34" y="31"/>
                    </a:moveTo>
                    <a:cubicBezTo>
                      <a:pt x="34" y="17"/>
                      <a:pt x="34" y="0"/>
                      <a:pt x="17" y="0"/>
                    </a:cubicBezTo>
                    <a:cubicBezTo>
                      <a:pt x="0" y="0"/>
                      <a:pt x="0" y="17"/>
                      <a:pt x="0" y="31"/>
                    </a:cubicBezTo>
                    <a:cubicBezTo>
                      <a:pt x="0" y="290"/>
                      <a:pt x="0" y="550"/>
                      <a:pt x="0" y="809"/>
                    </a:cubicBezTo>
                    <a:cubicBezTo>
                      <a:pt x="0" y="823"/>
                      <a:pt x="0" y="840"/>
                      <a:pt x="17" y="840"/>
                    </a:cubicBezTo>
                    <a:cubicBezTo>
                      <a:pt x="34" y="840"/>
                      <a:pt x="34" y="823"/>
                      <a:pt x="34" y="809"/>
                    </a:cubicBezTo>
                    <a:cubicBezTo>
                      <a:pt x="34" y="550"/>
                      <a:pt x="34" y="290"/>
                      <a:pt x="34" y="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4" name=""/>
              <p:cNvSpPr/>
              <p:nvPr/>
            </p:nvSpPr>
            <p:spPr>
              <a:xfrm>
                <a:off x="6693480" y="3520080"/>
                <a:ext cx="127440" cy="136080"/>
              </a:xfrm>
              <a:custGeom>
                <a:avLst/>
                <a:gdLst/>
                <a:ahLst/>
                <a:rect l="l" t="t" r="r" b="b"/>
                <a:pathLst>
                  <a:path w="357" h="381">
                    <a:moveTo>
                      <a:pt x="74" y="302"/>
                    </a:moveTo>
                    <a:cubicBezTo>
                      <a:pt x="119" y="254"/>
                      <a:pt x="146" y="233"/>
                      <a:pt x="175" y="206"/>
                    </a:cubicBezTo>
                    <a:cubicBezTo>
                      <a:pt x="203" y="182"/>
                      <a:pt x="227" y="161"/>
                      <a:pt x="258" y="132"/>
                    </a:cubicBezTo>
                    <a:cubicBezTo>
                      <a:pt x="338" y="53"/>
                      <a:pt x="357" y="12"/>
                      <a:pt x="357" y="10"/>
                    </a:cubicBezTo>
                    <a:cubicBezTo>
                      <a:pt x="357" y="0"/>
                      <a:pt x="350" y="0"/>
                      <a:pt x="347" y="0"/>
                    </a:cubicBezTo>
                    <a:cubicBezTo>
                      <a:pt x="340" y="0"/>
                      <a:pt x="338" y="3"/>
                      <a:pt x="335" y="10"/>
                    </a:cubicBezTo>
                    <a:cubicBezTo>
                      <a:pt x="309" y="51"/>
                      <a:pt x="291" y="63"/>
                      <a:pt x="270" y="63"/>
                    </a:cubicBezTo>
                    <a:cubicBezTo>
                      <a:pt x="250" y="63"/>
                      <a:pt x="242" y="51"/>
                      <a:pt x="227" y="36"/>
                    </a:cubicBezTo>
                    <a:cubicBezTo>
                      <a:pt x="213" y="17"/>
                      <a:pt x="199" y="0"/>
                      <a:pt x="170" y="0"/>
                    </a:cubicBezTo>
                    <a:cubicBezTo>
                      <a:pt x="107" y="0"/>
                      <a:pt x="69" y="79"/>
                      <a:pt x="69" y="96"/>
                    </a:cubicBezTo>
                    <a:cubicBezTo>
                      <a:pt x="69" y="101"/>
                      <a:pt x="72" y="106"/>
                      <a:pt x="79" y="106"/>
                    </a:cubicBezTo>
                    <a:cubicBezTo>
                      <a:pt x="86" y="106"/>
                      <a:pt x="88" y="101"/>
                      <a:pt x="88" y="96"/>
                    </a:cubicBezTo>
                    <a:cubicBezTo>
                      <a:pt x="105" y="58"/>
                      <a:pt x="153" y="58"/>
                      <a:pt x="160" y="58"/>
                    </a:cubicBezTo>
                    <a:cubicBezTo>
                      <a:pt x="179" y="58"/>
                      <a:pt x="194" y="63"/>
                      <a:pt x="213" y="70"/>
                    </a:cubicBezTo>
                    <a:cubicBezTo>
                      <a:pt x="247" y="82"/>
                      <a:pt x="256" y="82"/>
                      <a:pt x="278" y="82"/>
                    </a:cubicBezTo>
                    <a:cubicBezTo>
                      <a:pt x="249" y="118"/>
                      <a:pt x="177" y="180"/>
                      <a:pt x="163" y="192"/>
                    </a:cubicBezTo>
                    <a:cubicBezTo>
                      <a:pt x="137" y="216"/>
                      <a:pt x="111" y="240"/>
                      <a:pt x="86" y="264"/>
                    </a:cubicBezTo>
                    <a:cubicBezTo>
                      <a:pt x="28" y="319"/>
                      <a:pt x="0" y="367"/>
                      <a:pt x="0" y="374"/>
                    </a:cubicBezTo>
                    <a:cubicBezTo>
                      <a:pt x="0" y="381"/>
                      <a:pt x="7" y="381"/>
                      <a:pt x="9" y="381"/>
                    </a:cubicBezTo>
                    <a:cubicBezTo>
                      <a:pt x="16" y="381"/>
                      <a:pt x="19" y="379"/>
                      <a:pt x="24" y="369"/>
                    </a:cubicBezTo>
                    <a:cubicBezTo>
                      <a:pt x="43" y="340"/>
                      <a:pt x="67" y="319"/>
                      <a:pt x="95" y="319"/>
                    </a:cubicBezTo>
                    <a:cubicBezTo>
                      <a:pt x="115" y="319"/>
                      <a:pt x="122" y="326"/>
                      <a:pt x="143" y="350"/>
                    </a:cubicBezTo>
                    <a:cubicBezTo>
                      <a:pt x="158" y="367"/>
                      <a:pt x="172" y="381"/>
                      <a:pt x="196" y="381"/>
                    </a:cubicBezTo>
                    <a:cubicBezTo>
                      <a:pt x="280" y="381"/>
                      <a:pt x="330" y="273"/>
                      <a:pt x="330" y="252"/>
                    </a:cubicBezTo>
                    <a:cubicBezTo>
                      <a:pt x="330" y="247"/>
                      <a:pt x="326" y="245"/>
                      <a:pt x="318" y="245"/>
                    </a:cubicBezTo>
                    <a:cubicBezTo>
                      <a:pt x="311" y="245"/>
                      <a:pt x="309" y="249"/>
                      <a:pt x="306" y="254"/>
                    </a:cubicBezTo>
                    <a:cubicBezTo>
                      <a:pt x="287" y="309"/>
                      <a:pt x="235" y="326"/>
                      <a:pt x="206" y="326"/>
                    </a:cubicBezTo>
                    <a:cubicBezTo>
                      <a:pt x="189" y="326"/>
                      <a:pt x="175" y="319"/>
                      <a:pt x="158" y="314"/>
                    </a:cubicBezTo>
                    <a:cubicBezTo>
                      <a:pt x="129" y="302"/>
                      <a:pt x="115" y="300"/>
                      <a:pt x="98" y="300"/>
                    </a:cubicBezTo>
                    <a:cubicBezTo>
                      <a:pt x="95" y="300"/>
                      <a:pt x="84" y="300"/>
                      <a:pt x="74" y="30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5" name=""/>
              <p:cNvSpPr/>
              <p:nvPr/>
            </p:nvSpPr>
            <p:spPr>
              <a:xfrm>
                <a:off x="6860880" y="3621960"/>
                <a:ext cx="34200" cy="89280"/>
              </a:xfrm>
              <a:custGeom>
                <a:avLst/>
                <a:gdLst/>
                <a:ahLst/>
                <a:rect l="l" t="t" r="r" b="b"/>
                <a:pathLst>
                  <a:path w="98" h="251">
                    <a:moveTo>
                      <a:pt x="98" y="88"/>
                    </a:moveTo>
                    <a:cubicBezTo>
                      <a:pt x="98" y="33"/>
                      <a:pt x="76" y="0"/>
                      <a:pt x="43" y="0"/>
                    </a:cubicBezTo>
                    <a:cubicBezTo>
                      <a:pt x="16" y="0"/>
                      <a:pt x="0" y="21"/>
                      <a:pt x="0" y="45"/>
                    </a:cubicBezTo>
                    <a:cubicBezTo>
                      <a:pt x="0" y="67"/>
                      <a:pt x="16" y="88"/>
                      <a:pt x="43" y="88"/>
                    </a:cubicBezTo>
                    <a:cubicBezTo>
                      <a:pt x="55" y="88"/>
                      <a:pt x="64" y="86"/>
                      <a:pt x="74" y="79"/>
                    </a:cubicBezTo>
                    <a:cubicBezTo>
                      <a:pt x="76" y="76"/>
                      <a:pt x="76" y="77"/>
                      <a:pt x="76" y="76"/>
                    </a:cubicBezTo>
                    <a:cubicBezTo>
                      <a:pt x="79" y="76"/>
                      <a:pt x="79" y="76"/>
                      <a:pt x="79" y="88"/>
                    </a:cubicBezTo>
                    <a:cubicBezTo>
                      <a:pt x="79" y="151"/>
                      <a:pt x="50" y="201"/>
                      <a:pt x="21" y="227"/>
                    </a:cubicBezTo>
                    <a:cubicBezTo>
                      <a:pt x="11" y="237"/>
                      <a:pt x="12" y="239"/>
                      <a:pt x="12" y="242"/>
                    </a:cubicBezTo>
                    <a:cubicBezTo>
                      <a:pt x="12" y="246"/>
                      <a:pt x="16" y="251"/>
                      <a:pt x="21" y="251"/>
                    </a:cubicBezTo>
                    <a:cubicBezTo>
                      <a:pt x="31" y="251"/>
                      <a:pt x="98" y="187"/>
                      <a:pt x="98" y="8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6" name=""/>
              <p:cNvSpPr/>
              <p:nvPr/>
            </p:nvSpPr>
            <p:spPr>
              <a:xfrm>
                <a:off x="6996240" y="3453120"/>
                <a:ext cx="99000" cy="199440"/>
              </a:xfrm>
              <a:custGeom>
                <a:avLst/>
                <a:gdLst/>
                <a:ahLst/>
                <a:rect l="l" t="t" r="r" b="b"/>
                <a:pathLst>
                  <a:path w="278" h="557">
                    <a:moveTo>
                      <a:pt x="173" y="21"/>
                    </a:moveTo>
                    <a:cubicBezTo>
                      <a:pt x="173" y="0"/>
                      <a:pt x="173" y="0"/>
                      <a:pt x="153" y="0"/>
                    </a:cubicBezTo>
                    <a:cubicBezTo>
                      <a:pt x="101" y="52"/>
                      <a:pt x="26" y="52"/>
                      <a:pt x="0" y="52"/>
                    </a:cubicBezTo>
                    <a:cubicBezTo>
                      <a:pt x="0" y="61"/>
                      <a:pt x="0" y="70"/>
                      <a:pt x="0" y="79"/>
                    </a:cubicBezTo>
                    <a:cubicBezTo>
                      <a:pt x="17" y="79"/>
                      <a:pt x="67" y="79"/>
                      <a:pt x="110" y="57"/>
                    </a:cubicBezTo>
                    <a:cubicBezTo>
                      <a:pt x="110" y="202"/>
                      <a:pt x="110" y="346"/>
                      <a:pt x="110" y="490"/>
                    </a:cubicBezTo>
                    <a:cubicBezTo>
                      <a:pt x="110" y="522"/>
                      <a:pt x="108" y="531"/>
                      <a:pt x="31" y="531"/>
                    </a:cubicBezTo>
                    <a:cubicBezTo>
                      <a:pt x="22" y="531"/>
                      <a:pt x="14" y="531"/>
                      <a:pt x="5" y="531"/>
                    </a:cubicBezTo>
                    <a:cubicBezTo>
                      <a:pt x="5" y="540"/>
                      <a:pt x="5" y="549"/>
                      <a:pt x="5" y="557"/>
                    </a:cubicBezTo>
                    <a:cubicBezTo>
                      <a:pt x="34" y="555"/>
                      <a:pt x="108" y="555"/>
                      <a:pt x="141" y="555"/>
                    </a:cubicBezTo>
                    <a:cubicBezTo>
                      <a:pt x="175" y="555"/>
                      <a:pt x="247" y="555"/>
                      <a:pt x="278" y="557"/>
                    </a:cubicBezTo>
                    <a:cubicBezTo>
                      <a:pt x="278" y="549"/>
                      <a:pt x="278" y="540"/>
                      <a:pt x="278" y="531"/>
                    </a:cubicBezTo>
                    <a:cubicBezTo>
                      <a:pt x="268" y="531"/>
                      <a:pt x="259" y="531"/>
                      <a:pt x="249" y="531"/>
                    </a:cubicBezTo>
                    <a:cubicBezTo>
                      <a:pt x="175" y="531"/>
                      <a:pt x="173" y="522"/>
                      <a:pt x="173" y="490"/>
                    </a:cubicBezTo>
                    <a:cubicBezTo>
                      <a:pt x="173" y="334"/>
                      <a:pt x="173" y="178"/>
                      <a:pt x="173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7" name=""/>
              <p:cNvSpPr/>
              <p:nvPr/>
            </p:nvSpPr>
            <p:spPr>
              <a:xfrm>
                <a:off x="7137000" y="3427200"/>
                <a:ext cx="66960" cy="301320"/>
              </a:xfrm>
              <a:custGeom>
                <a:avLst/>
                <a:gdLst/>
                <a:ahLst/>
                <a:rect l="l" t="t" r="r" b="b"/>
                <a:pathLst>
                  <a:path w="189" h="840">
                    <a:moveTo>
                      <a:pt x="184" y="433"/>
                    </a:moveTo>
                    <a:cubicBezTo>
                      <a:pt x="189" y="424"/>
                      <a:pt x="189" y="422"/>
                      <a:pt x="189" y="419"/>
                    </a:cubicBezTo>
                    <a:cubicBezTo>
                      <a:pt x="189" y="415"/>
                      <a:pt x="189" y="416"/>
                      <a:pt x="184" y="407"/>
                    </a:cubicBezTo>
                    <a:cubicBezTo>
                      <a:pt x="136" y="278"/>
                      <a:pt x="87" y="148"/>
                      <a:pt x="38" y="19"/>
                    </a:cubicBezTo>
                    <a:cubicBezTo>
                      <a:pt x="31" y="5"/>
                      <a:pt x="25" y="0"/>
                      <a:pt x="16" y="0"/>
                    </a:cubicBezTo>
                    <a:cubicBezTo>
                      <a:pt x="8" y="0"/>
                      <a:pt x="0" y="7"/>
                      <a:pt x="0" y="17"/>
                    </a:cubicBezTo>
                    <a:cubicBezTo>
                      <a:pt x="0" y="19"/>
                      <a:pt x="0" y="21"/>
                      <a:pt x="4" y="31"/>
                    </a:cubicBezTo>
                    <a:cubicBezTo>
                      <a:pt x="54" y="160"/>
                      <a:pt x="104" y="290"/>
                      <a:pt x="153" y="419"/>
                    </a:cubicBezTo>
                    <a:cubicBezTo>
                      <a:pt x="104" y="548"/>
                      <a:pt x="54" y="677"/>
                      <a:pt x="4" y="807"/>
                    </a:cubicBezTo>
                    <a:cubicBezTo>
                      <a:pt x="0" y="816"/>
                      <a:pt x="0" y="819"/>
                      <a:pt x="0" y="823"/>
                    </a:cubicBezTo>
                    <a:cubicBezTo>
                      <a:pt x="0" y="833"/>
                      <a:pt x="9" y="840"/>
                      <a:pt x="16" y="840"/>
                    </a:cubicBezTo>
                    <a:cubicBezTo>
                      <a:pt x="28" y="840"/>
                      <a:pt x="31" y="831"/>
                      <a:pt x="36" y="823"/>
                    </a:cubicBezTo>
                    <a:cubicBezTo>
                      <a:pt x="85" y="693"/>
                      <a:pt x="135" y="563"/>
                      <a:pt x="184" y="4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878" name=""/>
          <p:cNvGrpSpPr/>
          <p:nvPr/>
        </p:nvGrpSpPr>
        <p:grpSpPr>
          <a:xfrm>
            <a:off x="5209200" y="4251960"/>
            <a:ext cx="3738240" cy="439560"/>
            <a:chOff x="5209200" y="4251960"/>
            <a:chExt cx="3738240" cy="439560"/>
          </a:xfrm>
        </p:grpSpPr>
        <p:grpSp>
          <p:nvGrpSpPr>
            <p:cNvPr id="879" name=""/>
            <p:cNvGrpSpPr/>
            <p:nvPr/>
          </p:nvGrpSpPr>
          <p:grpSpPr>
            <a:xfrm>
              <a:off x="5209200" y="4251960"/>
              <a:ext cx="3738240" cy="439560"/>
              <a:chOff x="5209200" y="4251960"/>
              <a:chExt cx="3738240" cy="439560"/>
            </a:xfrm>
          </p:grpSpPr>
          <p:sp>
            <p:nvSpPr>
              <p:cNvPr id="880" name=""/>
              <p:cNvSpPr/>
              <p:nvPr/>
            </p:nvSpPr>
            <p:spPr>
              <a:xfrm>
                <a:off x="5209200" y="4267440"/>
                <a:ext cx="3722760" cy="408600"/>
              </a:xfrm>
              <a:custGeom>
                <a:avLst/>
                <a:gdLst/>
                <a:ahLst/>
                <a:rect l="l" t="t" r="r" b="b"/>
                <a:pathLst>
                  <a:path w="10344" h="1138">
                    <a:moveTo>
                      <a:pt x="5171" y="1138"/>
                    </a:moveTo>
                    <a:cubicBezTo>
                      <a:pt x="3447" y="1138"/>
                      <a:pt x="1724" y="1138"/>
                      <a:pt x="0" y="1138"/>
                    </a:cubicBezTo>
                    <a:cubicBezTo>
                      <a:pt x="0" y="759"/>
                      <a:pt x="0" y="379"/>
                      <a:pt x="0" y="0"/>
                    </a:cubicBezTo>
                    <a:cubicBezTo>
                      <a:pt x="3448" y="0"/>
                      <a:pt x="6896" y="0"/>
                      <a:pt x="10344" y="0"/>
                    </a:cubicBezTo>
                    <a:cubicBezTo>
                      <a:pt x="10344" y="379"/>
                      <a:pt x="10344" y="759"/>
                      <a:pt x="10344" y="1138"/>
                    </a:cubicBezTo>
                    <a:cubicBezTo>
                      <a:pt x="8619" y="1138"/>
                      <a:pt x="6895" y="1138"/>
                      <a:pt x="5171" y="1138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1" name=""/>
              <p:cNvSpPr/>
              <p:nvPr/>
            </p:nvSpPr>
            <p:spPr>
              <a:xfrm>
                <a:off x="5227200" y="4389840"/>
                <a:ext cx="66600" cy="301680"/>
              </a:xfrm>
              <a:custGeom>
                <a:avLst/>
                <a:gdLst/>
                <a:ahLst/>
                <a:rect l="l" t="t" r="r" b="b"/>
                <a:pathLst>
                  <a:path w="188" h="841">
                    <a:moveTo>
                      <a:pt x="183" y="31"/>
                    </a:moveTo>
                    <a:cubicBezTo>
                      <a:pt x="188" y="22"/>
                      <a:pt x="188" y="22"/>
                      <a:pt x="188" y="17"/>
                    </a:cubicBezTo>
                    <a:cubicBezTo>
                      <a:pt x="188" y="7"/>
                      <a:pt x="180" y="0"/>
                      <a:pt x="171" y="0"/>
                    </a:cubicBezTo>
                    <a:cubicBezTo>
                      <a:pt x="164" y="0"/>
                      <a:pt x="159" y="5"/>
                      <a:pt x="152" y="19"/>
                    </a:cubicBezTo>
                    <a:cubicBezTo>
                      <a:pt x="103" y="148"/>
                      <a:pt x="54" y="277"/>
                      <a:pt x="5" y="405"/>
                    </a:cubicBezTo>
                    <a:cubicBezTo>
                      <a:pt x="3" y="410"/>
                      <a:pt x="0" y="415"/>
                      <a:pt x="0" y="419"/>
                    </a:cubicBezTo>
                    <a:cubicBezTo>
                      <a:pt x="0" y="422"/>
                      <a:pt x="0" y="424"/>
                      <a:pt x="5" y="434"/>
                    </a:cubicBezTo>
                    <a:cubicBezTo>
                      <a:pt x="54" y="562"/>
                      <a:pt x="103" y="691"/>
                      <a:pt x="152" y="820"/>
                    </a:cubicBezTo>
                    <a:cubicBezTo>
                      <a:pt x="156" y="829"/>
                      <a:pt x="159" y="841"/>
                      <a:pt x="171" y="841"/>
                    </a:cubicBezTo>
                    <a:cubicBezTo>
                      <a:pt x="180" y="841"/>
                      <a:pt x="188" y="834"/>
                      <a:pt x="188" y="824"/>
                    </a:cubicBezTo>
                    <a:cubicBezTo>
                      <a:pt x="188" y="822"/>
                      <a:pt x="188" y="820"/>
                      <a:pt x="183" y="810"/>
                    </a:cubicBezTo>
                    <a:cubicBezTo>
                      <a:pt x="133" y="680"/>
                      <a:pt x="84" y="550"/>
                      <a:pt x="34" y="419"/>
                    </a:cubicBezTo>
                    <a:cubicBezTo>
                      <a:pt x="84" y="290"/>
                      <a:pt x="133" y="161"/>
                      <a:pt x="183" y="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2" name=""/>
              <p:cNvSpPr/>
              <p:nvPr/>
            </p:nvSpPr>
            <p:spPr>
              <a:xfrm>
                <a:off x="5325120" y="4483080"/>
                <a:ext cx="127440" cy="136080"/>
              </a:xfrm>
              <a:custGeom>
                <a:avLst/>
                <a:gdLst/>
                <a:ahLst/>
                <a:rect l="l" t="t" r="r" b="b"/>
                <a:pathLst>
                  <a:path w="357" h="381">
                    <a:moveTo>
                      <a:pt x="76" y="302"/>
                    </a:moveTo>
                    <a:cubicBezTo>
                      <a:pt x="122" y="254"/>
                      <a:pt x="146" y="232"/>
                      <a:pt x="175" y="206"/>
                    </a:cubicBezTo>
                    <a:cubicBezTo>
                      <a:pt x="203" y="180"/>
                      <a:pt x="227" y="160"/>
                      <a:pt x="259" y="129"/>
                    </a:cubicBezTo>
                    <a:cubicBezTo>
                      <a:pt x="338" y="53"/>
                      <a:pt x="357" y="12"/>
                      <a:pt x="357" y="10"/>
                    </a:cubicBezTo>
                    <a:cubicBezTo>
                      <a:pt x="357" y="0"/>
                      <a:pt x="350" y="0"/>
                      <a:pt x="347" y="0"/>
                    </a:cubicBezTo>
                    <a:cubicBezTo>
                      <a:pt x="343" y="0"/>
                      <a:pt x="340" y="2"/>
                      <a:pt x="335" y="10"/>
                    </a:cubicBezTo>
                    <a:cubicBezTo>
                      <a:pt x="309" y="50"/>
                      <a:pt x="291" y="62"/>
                      <a:pt x="271" y="62"/>
                    </a:cubicBezTo>
                    <a:cubicBezTo>
                      <a:pt x="250" y="62"/>
                      <a:pt x="242" y="50"/>
                      <a:pt x="230" y="36"/>
                    </a:cubicBezTo>
                    <a:cubicBezTo>
                      <a:pt x="213" y="17"/>
                      <a:pt x="199" y="0"/>
                      <a:pt x="170" y="0"/>
                    </a:cubicBezTo>
                    <a:cubicBezTo>
                      <a:pt x="107" y="0"/>
                      <a:pt x="69" y="79"/>
                      <a:pt x="69" y="96"/>
                    </a:cubicBezTo>
                    <a:cubicBezTo>
                      <a:pt x="69" y="101"/>
                      <a:pt x="71" y="105"/>
                      <a:pt x="79" y="105"/>
                    </a:cubicBezTo>
                    <a:cubicBezTo>
                      <a:pt x="86" y="105"/>
                      <a:pt x="88" y="101"/>
                      <a:pt x="91" y="96"/>
                    </a:cubicBezTo>
                    <a:cubicBezTo>
                      <a:pt x="105" y="57"/>
                      <a:pt x="155" y="57"/>
                      <a:pt x="160" y="57"/>
                    </a:cubicBezTo>
                    <a:cubicBezTo>
                      <a:pt x="179" y="57"/>
                      <a:pt x="196" y="62"/>
                      <a:pt x="215" y="69"/>
                    </a:cubicBezTo>
                    <a:cubicBezTo>
                      <a:pt x="249" y="81"/>
                      <a:pt x="259" y="81"/>
                      <a:pt x="280" y="81"/>
                    </a:cubicBezTo>
                    <a:cubicBezTo>
                      <a:pt x="249" y="117"/>
                      <a:pt x="177" y="177"/>
                      <a:pt x="163" y="192"/>
                    </a:cubicBezTo>
                    <a:cubicBezTo>
                      <a:pt x="137" y="215"/>
                      <a:pt x="111" y="238"/>
                      <a:pt x="86" y="261"/>
                    </a:cubicBezTo>
                    <a:cubicBezTo>
                      <a:pt x="28" y="319"/>
                      <a:pt x="0" y="366"/>
                      <a:pt x="0" y="371"/>
                    </a:cubicBezTo>
                    <a:cubicBezTo>
                      <a:pt x="0" y="381"/>
                      <a:pt x="6" y="378"/>
                      <a:pt x="9" y="381"/>
                    </a:cubicBezTo>
                    <a:cubicBezTo>
                      <a:pt x="16" y="381"/>
                      <a:pt x="19" y="378"/>
                      <a:pt x="23" y="369"/>
                    </a:cubicBezTo>
                    <a:cubicBezTo>
                      <a:pt x="43" y="340"/>
                      <a:pt x="67" y="319"/>
                      <a:pt x="95" y="319"/>
                    </a:cubicBezTo>
                    <a:cubicBezTo>
                      <a:pt x="115" y="319"/>
                      <a:pt x="122" y="326"/>
                      <a:pt x="143" y="350"/>
                    </a:cubicBezTo>
                    <a:cubicBezTo>
                      <a:pt x="158" y="366"/>
                      <a:pt x="172" y="381"/>
                      <a:pt x="199" y="381"/>
                    </a:cubicBezTo>
                    <a:cubicBezTo>
                      <a:pt x="280" y="381"/>
                      <a:pt x="331" y="273"/>
                      <a:pt x="331" y="251"/>
                    </a:cubicBezTo>
                    <a:cubicBezTo>
                      <a:pt x="331" y="247"/>
                      <a:pt x="326" y="242"/>
                      <a:pt x="321" y="242"/>
                    </a:cubicBezTo>
                    <a:cubicBezTo>
                      <a:pt x="311" y="242"/>
                      <a:pt x="311" y="249"/>
                      <a:pt x="309" y="254"/>
                    </a:cubicBezTo>
                    <a:cubicBezTo>
                      <a:pt x="290" y="309"/>
                      <a:pt x="235" y="323"/>
                      <a:pt x="206" y="323"/>
                    </a:cubicBezTo>
                    <a:cubicBezTo>
                      <a:pt x="189" y="323"/>
                      <a:pt x="175" y="319"/>
                      <a:pt x="158" y="314"/>
                    </a:cubicBezTo>
                    <a:cubicBezTo>
                      <a:pt x="129" y="302"/>
                      <a:pt x="115" y="299"/>
                      <a:pt x="98" y="299"/>
                    </a:cubicBezTo>
                    <a:cubicBezTo>
                      <a:pt x="95" y="299"/>
                      <a:pt x="83" y="299"/>
                      <a:pt x="76" y="30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3" name=""/>
              <p:cNvSpPr/>
              <p:nvPr/>
            </p:nvSpPr>
            <p:spPr>
              <a:xfrm>
                <a:off x="5492520" y="4584960"/>
                <a:ext cx="34200" cy="89280"/>
              </a:xfrm>
              <a:custGeom>
                <a:avLst/>
                <a:gdLst/>
                <a:ahLst/>
                <a:rect l="l" t="t" r="r" b="b"/>
                <a:pathLst>
                  <a:path w="98" h="251">
                    <a:moveTo>
                      <a:pt x="98" y="88"/>
                    </a:moveTo>
                    <a:cubicBezTo>
                      <a:pt x="98" y="33"/>
                      <a:pt x="77" y="0"/>
                      <a:pt x="46" y="0"/>
                    </a:cubicBezTo>
                    <a:cubicBezTo>
                      <a:pt x="17" y="0"/>
                      <a:pt x="0" y="21"/>
                      <a:pt x="0" y="43"/>
                    </a:cubicBezTo>
                    <a:cubicBezTo>
                      <a:pt x="0" y="67"/>
                      <a:pt x="17" y="88"/>
                      <a:pt x="46" y="88"/>
                    </a:cubicBezTo>
                    <a:cubicBezTo>
                      <a:pt x="55" y="88"/>
                      <a:pt x="65" y="86"/>
                      <a:pt x="74" y="79"/>
                    </a:cubicBezTo>
                    <a:cubicBezTo>
                      <a:pt x="77" y="76"/>
                      <a:pt x="77" y="74"/>
                      <a:pt x="79" y="74"/>
                    </a:cubicBezTo>
                    <a:cubicBezTo>
                      <a:pt x="79" y="79"/>
                      <a:pt x="79" y="76"/>
                      <a:pt x="79" y="88"/>
                    </a:cubicBezTo>
                    <a:cubicBezTo>
                      <a:pt x="79" y="151"/>
                      <a:pt x="49" y="200"/>
                      <a:pt x="22" y="227"/>
                    </a:cubicBezTo>
                    <a:cubicBezTo>
                      <a:pt x="13" y="236"/>
                      <a:pt x="14" y="239"/>
                      <a:pt x="14" y="242"/>
                    </a:cubicBezTo>
                    <a:cubicBezTo>
                      <a:pt x="14" y="246"/>
                      <a:pt x="17" y="251"/>
                      <a:pt x="22" y="251"/>
                    </a:cubicBezTo>
                    <a:cubicBezTo>
                      <a:pt x="31" y="251"/>
                      <a:pt x="98" y="186"/>
                      <a:pt x="98" y="8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4" name=""/>
              <p:cNvSpPr/>
              <p:nvPr/>
            </p:nvSpPr>
            <p:spPr>
              <a:xfrm>
                <a:off x="5628240" y="4415040"/>
                <a:ext cx="99000" cy="200520"/>
              </a:xfrm>
              <a:custGeom>
                <a:avLst/>
                <a:gdLst/>
                <a:ahLst/>
                <a:rect l="l" t="t" r="r" b="b"/>
                <a:pathLst>
                  <a:path w="278" h="560">
                    <a:moveTo>
                      <a:pt x="172" y="24"/>
                    </a:moveTo>
                    <a:cubicBezTo>
                      <a:pt x="172" y="2"/>
                      <a:pt x="172" y="0"/>
                      <a:pt x="153" y="0"/>
                    </a:cubicBezTo>
                    <a:cubicBezTo>
                      <a:pt x="100" y="55"/>
                      <a:pt x="26" y="55"/>
                      <a:pt x="0" y="55"/>
                    </a:cubicBezTo>
                    <a:cubicBezTo>
                      <a:pt x="0" y="64"/>
                      <a:pt x="0" y="72"/>
                      <a:pt x="0" y="81"/>
                    </a:cubicBezTo>
                    <a:cubicBezTo>
                      <a:pt x="16" y="81"/>
                      <a:pt x="67" y="81"/>
                      <a:pt x="110" y="60"/>
                    </a:cubicBezTo>
                    <a:cubicBezTo>
                      <a:pt x="110" y="204"/>
                      <a:pt x="110" y="349"/>
                      <a:pt x="110" y="493"/>
                    </a:cubicBezTo>
                    <a:cubicBezTo>
                      <a:pt x="110" y="524"/>
                      <a:pt x="108" y="534"/>
                      <a:pt x="33" y="534"/>
                    </a:cubicBezTo>
                    <a:cubicBezTo>
                      <a:pt x="24" y="534"/>
                      <a:pt x="14" y="534"/>
                      <a:pt x="4" y="534"/>
                    </a:cubicBezTo>
                    <a:cubicBezTo>
                      <a:pt x="4" y="543"/>
                      <a:pt x="4" y="551"/>
                      <a:pt x="4" y="560"/>
                    </a:cubicBezTo>
                    <a:cubicBezTo>
                      <a:pt x="36" y="558"/>
                      <a:pt x="108" y="558"/>
                      <a:pt x="141" y="558"/>
                    </a:cubicBezTo>
                    <a:cubicBezTo>
                      <a:pt x="175" y="558"/>
                      <a:pt x="249" y="558"/>
                      <a:pt x="278" y="560"/>
                    </a:cubicBezTo>
                    <a:cubicBezTo>
                      <a:pt x="278" y="551"/>
                      <a:pt x="278" y="543"/>
                      <a:pt x="278" y="534"/>
                    </a:cubicBezTo>
                    <a:cubicBezTo>
                      <a:pt x="269" y="534"/>
                      <a:pt x="260" y="534"/>
                      <a:pt x="252" y="534"/>
                    </a:cubicBezTo>
                    <a:cubicBezTo>
                      <a:pt x="175" y="534"/>
                      <a:pt x="172" y="524"/>
                      <a:pt x="172" y="493"/>
                    </a:cubicBezTo>
                    <a:cubicBezTo>
                      <a:pt x="172" y="337"/>
                      <a:pt x="172" y="180"/>
                      <a:pt x="172" y="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5" name=""/>
              <p:cNvSpPr/>
              <p:nvPr/>
            </p:nvSpPr>
            <p:spPr>
              <a:xfrm>
                <a:off x="5788800" y="4389840"/>
                <a:ext cx="11880" cy="301680"/>
              </a:xfrm>
              <a:custGeom>
                <a:avLst/>
                <a:gdLst/>
                <a:ahLst/>
                <a:rect l="l" t="t" r="r" b="b"/>
                <a:pathLst>
                  <a:path w="36" h="841">
                    <a:moveTo>
                      <a:pt x="36" y="31"/>
                    </a:moveTo>
                    <a:cubicBezTo>
                      <a:pt x="36" y="15"/>
                      <a:pt x="35" y="0"/>
                      <a:pt x="17" y="0"/>
                    </a:cubicBezTo>
                    <a:cubicBezTo>
                      <a:pt x="-1" y="0"/>
                      <a:pt x="0" y="15"/>
                      <a:pt x="0" y="31"/>
                    </a:cubicBezTo>
                    <a:cubicBezTo>
                      <a:pt x="0" y="291"/>
                      <a:pt x="0" y="550"/>
                      <a:pt x="0" y="810"/>
                    </a:cubicBezTo>
                    <a:cubicBezTo>
                      <a:pt x="0" y="824"/>
                      <a:pt x="-1" y="841"/>
                      <a:pt x="17" y="841"/>
                    </a:cubicBezTo>
                    <a:cubicBezTo>
                      <a:pt x="35" y="841"/>
                      <a:pt x="36" y="824"/>
                      <a:pt x="36" y="810"/>
                    </a:cubicBezTo>
                    <a:cubicBezTo>
                      <a:pt x="36" y="550"/>
                      <a:pt x="36" y="291"/>
                      <a:pt x="36" y="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6" name=""/>
              <p:cNvSpPr/>
              <p:nvPr/>
            </p:nvSpPr>
            <p:spPr>
              <a:xfrm>
                <a:off x="5907960" y="4409640"/>
                <a:ext cx="209880" cy="212760"/>
              </a:xfrm>
              <a:custGeom>
                <a:avLst/>
                <a:gdLst/>
                <a:ahLst/>
                <a:rect l="l" t="t" r="r" b="b"/>
                <a:pathLst>
                  <a:path w="586" h="594">
                    <a:moveTo>
                      <a:pt x="480" y="89"/>
                    </a:moveTo>
                    <a:cubicBezTo>
                      <a:pt x="487" y="55"/>
                      <a:pt x="504" y="29"/>
                      <a:pt x="571" y="27"/>
                    </a:cubicBezTo>
                    <a:cubicBezTo>
                      <a:pt x="576" y="27"/>
                      <a:pt x="586" y="27"/>
                      <a:pt x="586" y="10"/>
                    </a:cubicBezTo>
                    <a:cubicBezTo>
                      <a:pt x="582" y="7"/>
                      <a:pt x="586" y="0"/>
                      <a:pt x="574" y="0"/>
                    </a:cubicBezTo>
                    <a:cubicBezTo>
                      <a:pt x="547" y="0"/>
                      <a:pt x="515" y="5"/>
                      <a:pt x="487" y="5"/>
                    </a:cubicBezTo>
                    <a:cubicBezTo>
                      <a:pt x="460" y="5"/>
                      <a:pt x="430" y="0"/>
                      <a:pt x="401" y="0"/>
                    </a:cubicBezTo>
                    <a:cubicBezTo>
                      <a:pt x="396" y="0"/>
                      <a:pt x="386" y="0"/>
                      <a:pt x="386" y="19"/>
                    </a:cubicBezTo>
                    <a:cubicBezTo>
                      <a:pt x="386" y="27"/>
                      <a:pt x="394" y="27"/>
                      <a:pt x="401" y="27"/>
                    </a:cubicBezTo>
                    <a:cubicBezTo>
                      <a:pt x="449" y="29"/>
                      <a:pt x="458" y="46"/>
                      <a:pt x="458" y="65"/>
                    </a:cubicBezTo>
                    <a:cubicBezTo>
                      <a:pt x="458" y="67"/>
                      <a:pt x="456" y="79"/>
                      <a:pt x="456" y="82"/>
                    </a:cubicBezTo>
                    <a:cubicBezTo>
                      <a:pt x="430" y="182"/>
                      <a:pt x="405" y="281"/>
                      <a:pt x="379" y="381"/>
                    </a:cubicBezTo>
                    <a:cubicBezTo>
                      <a:pt x="350" y="494"/>
                      <a:pt x="254" y="568"/>
                      <a:pt x="170" y="568"/>
                    </a:cubicBezTo>
                    <a:cubicBezTo>
                      <a:pt x="113" y="568"/>
                      <a:pt x="67" y="530"/>
                      <a:pt x="67" y="458"/>
                    </a:cubicBezTo>
                    <a:cubicBezTo>
                      <a:pt x="70" y="436"/>
                      <a:pt x="67" y="429"/>
                      <a:pt x="77" y="393"/>
                    </a:cubicBezTo>
                    <a:cubicBezTo>
                      <a:pt x="104" y="284"/>
                      <a:pt x="131" y="174"/>
                      <a:pt x="158" y="65"/>
                    </a:cubicBezTo>
                    <a:cubicBezTo>
                      <a:pt x="166" y="36"/>
                      <a:pt x="168" y="27"/>
                      <a:pt x="228" y="27"/>
                    </a:cubicBezTo>
                    <a:cubicBezTo>
                      <a:pt x="250" y="27"/>
                      <a:pt x="257" y="27"/>
                      <a:pt x="257" y="10"/>
                    </a:cubicBezTo>
                    <a:cubicBezTo>
                      <a:pt x="257" y="0"/>
                      <a:pt x="247" y="0"/>
                      <a:pt x="245" y="0"/>
                    </a:cubicBezTo>
                    <a:cubicBezTo>
                      <a:pt x="221" y="0"/>
                      <a:pt x="161" y="5"/>
                      <a:pt x="137" y="5"/>
                    </a:cubicBezTo>
                    <a:cubicBezTo>
                      <a:pt x="113" y="5"/>
                      <a:pt x="53" y="0"/>
                      <a:pt x="29" y="0"/>
                    </a:cubicBezTo>
                    <a:cubicBezTo>
                      <a:pt x="22" y="0"/>
                      <a:pt x="12" y="0"/>
                      <a:pt x="12" y="19"/>
                    </a:cubicBezTo>
                    <a:cubicBezTo>
                      <a:pt x="12" y="27"/>
                      <a:pt x="19" y="27"/>
                      <a:pt x="36" y="27"/>
                    </a:cubicBezTo>
                    <a:cubicBezTo>
                      <a:pt x="38" y="27"/>
                      <a:pt x="53" y="27"/>
                      <a:pt x="67" y="29"/>
                    </a:cubicBezTo>
                    <a:cubicBezTo>
                      <a:pt x="84" y="31"/>
                      <a:pt x="91" y="31"/>
                      <a:pt x="91" y="43"/>
                    </a:cubicBezTo>
                    <a:cubicBezTo>
                      <a:pt x="91" y="48"/>
                      <a:pt x="82" y="84"/>
                      <a:pt x="77" y="103"/>
                    </a:cubicBezTo>
                    <a:cubicBezTo>
                      <a:pt x="70" y="127"/>
                      <a:pt x="64" y="151"/>
                      <a:pt x="58" y="175"/>
                    </a:cubicBezTo>
                    <a:cubicBezTo>
                      <a:pt x="50" y="209"/>
                      <a:pt x="10" y="367"/>
                      <a:pt x="7" y="384"/>
                    </a:cubicBezTo>
                    <a:cubicBezTo>
                      <a:pt x="0" y="408"/>
                      <a:pt x="0" y="420"/>
                      <a:pt x="0" y="432"/>
                    </a:cubicBezTo>
                    <a:cubicBezTo>
                      <a:pt x="0" y="535"/>
                      <a:pt x="77" y="594"/>
                      <a:pt x="166" y="594"/>
                    </a:cubicBezTo>
                    <a:cubicBezTo>
                      <a:pt x="271" y="594"/>
                      <a:pt x="377" y="499"/>
                      <a:pt x="406" y="388"/>
                    </a:cubicBezTo>
                    <a:cubicBezTo>
                      <a:pt x="430" y="289"/>
                      <a:pt x="455" y="189"/>
                      <a:pt x="480" y="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7" name=""/>
              <p:cNvSpPr/>
              <p:nvPr/>
            </p:nvSpPr>
            <p:spPr>
              <a:xfrm>
                <a:off x="6137640" y="4348440"/>
                <a:ext cx="156960" cy="142200"/>
              </a:xfrm>
              <a:custGeom>
                <a:avLst/>
                <a:gdLst/>
                <a:ahLst/>
                <a:rect l="l" t="t" r="r" b="b"/>
                <a:pathLst>
                  <a:path w="439" h="398">
                    <a:moveTo>
                      <a:pt x="262" y="43"/>
                    </a:moveTo>
                    <a:cubicBezTo>
                      <a:pt x="264" y="27"/>
                      <a:pt x="267" y="24"/>
                      <a:pt x="279" y="22"/>
                    </a:cubicBezTo>
                    <a:cubicBezTo>
                      <a:pt x="281" y="22"/>
                      <a:pt x="303" y="22"/>
                      <a:pt x="315" y="22"/>
                    </a:cubicBezTo>
                    <a:cubicBezTo>
                      <a:pt x="351" y="22"/>
                      <a:pt x="365" y="22"/>
                      <a:pt x="382" y="27"/>
                    </a:cubicBezTo>
                    <a:cubicBezTo>
                      <a:pt x="408" y="34"/>
                      <a:pt x="408" y="53"/>
                      <a:pt x="408" y="72"/>
                    </a:cubicBezTo>
                    <a:cubicBezTo>
                      <a:pt x="408" y="82"/>
                      <a:pt x="408" y="91"/>
                      <a:pt x="403" y="120"/>
                    </a:cubicBezTo>
                    <a:cubicBezTo>
                      <a:pt x="403" y="122"/>
                      <a:pt x="403" y="125"/>
                      <a:pt x="403" y="127"/>
                    </a:cubicBezTo>
                    <a:cubicBezTo>
                      <a:pt x="403" y="132"/>
                      <a:pt x="408" y="137"/>
                      <a:pt x="413" y="137"/>
                    </a:cubicBezTo>
                    <a:cubicBezTo>
                      <a:pt x="423" y="137"/>
                      <a:pt x="423" y="132"/>
                      <a:pt x="425" y="122"/>
                    </a:cubicBezTo>
                    <a:cubicBezTo>
                      <a:pt x="430" y="85"/>
                      <a:pt x="435" y="47"/>
                      <a:pt x="439" y="10"/>
                    </a:cubicBezTo>
                    <a:cubicBezTo>
                      <a:pt x="439" y="0"/>
                      <a:pt x="432" y="0"/>
                      <a:pt x="423" y="0"/>
                    </a:cubicBezTo>
                    <a:cubicBezTo>
                      <a:pt x="302" y="0"/>
                      <a:pt x="181" y="0"/>
                      <a:pt x="60" y="0"/>
                    </a:cubicBezTo>
                    <a:cubicBezTo>
                      <a:pt x="46" y="0"/>
                      <a:pt x="44" y="0"/>
                      <a:pt x="39" y="12"/>
                    </a:cubicBezTo>
                    <a:cubicBezTo>
                      <a:pt x="27" y="47"/>
                      <a:pt x="15" y="82"/>
                      <a:pt x="3" y="118"/>
                    </a:cubicBezTo>
                    <a:cubicBezTo>
                      <a:pt x="3" y="120"/>
                      <a:pt x="0" y="125"/>
                      <a:pt x="0" y="127"/>
                    </a:cubicBezTo>
                    <a:cubicBezTo>
                      <a:pt x="0" y="130"/>
                      <a:pt x="0" y="137"/>
                      <a:pt x="10" y="137"/>
                    </a:cubicBezTo>
                    <a:cubicBezTo>
                      <a:pt x="17" y="137"/>
                      <a:pt x="17" y="132"/>
                      <a:pt x="22" y="122"/>
                    </a:cubicBezTo>
                    <a:cubicBezTo>
                      <a:pt x="56" y="29"/>
                      <a:pt x="75" y="22"/>
                      <a:pt x="166" y="22"/>
                    </a:cubicBezTo>
                    <a:cubicBezTo>
                      <a:pt x="174" y="22"/>
                      <a:pt x="182" y="22"/>
                      <a:pt x="190" y="22"/>
                    </a:cubicBezTo>
                    <a:cubicBezTo>
                      <a:pt x="207" y="22"/>
                      <a:pt x="209" y="22"/>
                      <a:pt x="209" y="29"/>
                    </a:cubicBezTo>
                    <a:cubicBezTo>
                      <a:pt x="208" y="33"/>
                      <a:pt x="209" y="31"/>
                      <a:pt x="207" y="41"/>
                    </a:cubicBezTo>
                    <a:cubicBezTo>
                      <a:pt x="180" y="144"/>
                      <a:pt x="154" y="247"/>
                      <a:pt x="128" y="350"/>
                    </a:cubicBezTo>
                    <a:cubicBezTo>
                      <a:pt x="123" y="372"/>
                      <a:pt x="120" y="376"/>
                      <a:pt x="58" y="376"/>
                    </a:cubicBezTo>
                    <a:cubicBezTo>
                      <a:pt x="39" y="376"/>
                      <a:pt x="32" y="376"/>
                      <a:pt x="32" y="391"/>
                    </a:cubicBezTo>
                    <a:cubicBezTo>
                      <a:pt x="32" y="393"/>
                      <a:pt x="34" y="398"/>
                      <a:pt x="44" y="398"/>
                    </a:cubicBezTo>
                    <a:cubicBezTo>
                      <a:pt x="58" y="398"/>
                      <a:pt x="77" y="398"/>
                      <a:pt x="94" y="398"/>
                    </a:cubicBezTo>
                    <a:cubicBezTo>
                      <a:pt x="111" y="398"/>
                      <a:pt x="128" y="396"/>
                      <a:pt x="144" y="396"/>
                    </a:cubicBezTo>
                    <a:cubicBezTo>
                      <a:pt x="161" y="396"/>
                      <a:pt x="180" y="396"/>
                      <a:pt x="197" y="398"/>
                    </a:cubicBezTo>
                    <a:cubicBezTo>
                      <a:pt x="214" y="398"/>
                      <a:pt x="231" y="398"/>
                      <a:pt x="247" y="398"/>
                    </a:cubicBezTo>
                    <a:cubicBezTo>
                      <a:pt x="252" y="398"/>
                      <a:pt x="259" y="398"/>
                      <a:pt x="259" y="386"/>
                    </a:cubicBezTo>
                    <a:cubicBezTo>
                      <a:pt x="259" y="376"/>
                      <a:pt x="255" y="376"/>
                      <a:pt x="235" y="376"/>
                    </a:cubicBezTo>
                    <a:cubicBezTo>
                      <a:pt x="226" y="376"/>
                      <a:pt x="214" y="376"/>
                      <a:pt x="202" y="376"/>
                    </a:cubicBezTo>
                    <a:cubicBezTo>
                      <a:pt x="183" y="374"/>
                      <a:pt x="180" y="372"/>
                      <a:pt x="180" y="364"/>
                    </a:cubicBezTo>
                    <a:cubicBezTo>
                      <a:pt x="180" y="362"/>
                      <a:pt x="180" y="360"/>
                      <a:pt x="183" y="352"/>
                    </a:cubicBezTo>
                    <a:cubicBezTo>
                      <a:pt x="209" y="249"/>
                      <a:pt x="235" y="146"/>
                      <a:pt x="262" y="4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8" name=""/>
              <p:cNvSpPr/>
              <p:nvPr/>
            </p:nvSpPr>
            <p:spPr>
              <a:xfrm>
                <a:off x="6349320" y="4389840"/>
                <a:ext cx="69840" cy="301680"/>
              </a:xfrm>
              <a:custGeom>
                <a:avLst/>
                <a:gdLst/>
                <a:ahLst/>
                <a:rect l="l" t="t" r="r" b="b"/>
                <a:pathLst>
                  <a:path w="197" h="841">
                    <a:moveTo>
                      <a:pt x="197" y="831"/>
                    </a:moveTo>
                    <a:cubicBezTo>
                      <a:pt x="197" y="829"/>
                      <a:pt x="197" y="829"/>
                      <a:pt x="183" y="815"/>
                    </a:cubicBezTo>
                    <a:cubicBezTo>
                      <a:pt x="77" y="707"/>
                      <a:pt x="51" y="549"/>
                      <a:pt x="51" y="419"/>
                    </a:cubicBezTo>
                    <a:cubicBezTo>
                      <a:pt x="51" y="273"/>
                      <a:pt x="82" y="127"/>
                      <a:pt x="185" y="22"/>
                    </a:cubicBezTo>
                    <a:cubicBezTo>
                      <a:pt x="197" y="12"/>
                      <a:pt x="197" y="12"/>
                      <a:pt x="197" y="7"/>
                    </a:cubicBezTo>
                    <a:cubicBezTo>
                      <a:pt x="197" y="3"/>
                      <a:pt x="192" y="0"/>
                      <a:pt x="187" y="0"/>
                    </a:cubicBezTo>
                    <a:cubicBezTo>
                      <a:pt x="180" y="0"/>
                      <a:pt x="103" y="58"/>
                      <a:pt x="53" y="163"/>
                    </a:cubicBezTo>
                    <a:cubicBezTo>
                      <a:pt x="10" y="257"/>
                      <a:pt x="0" y="350"/>
                      <a:pt x="0" y="419"/>
                    </a:cubicBezTo>
                    <a:cubicBezTo>
                      <a:pt x="0" y="487"/>
                      <a:pt x="10" y="587"/>
                      <a:pt x="55" y="683"/>
                    </a:cubicBezTo>
                    <a:cubicBezTo>
                      <a:pt x="106" y="786"/>
                      <a:pt x="180" y="841"/>
                      <a:pt x="187" y="841"/>
                    </a:cubicBezTo>
                    <a:cubicBezTo>
                      <a:pt x="192" y="841"/>
                      <a:pt x="197" y="839"/>
                      <a:pt x="197" y="8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9" name=""/>
              <p:cNvSpPr/>
              <p:nvPr/>
            </p:nvSpPr>
            <p:spPr>
              <a:xfrm>
                <a:off x="6462720" y="4325400"/>
                <a:ext cx="184320" cy="10800"/>
              </a:xfrm>
              <a:custGeom>
                <a:avLst/>
                <a:gdLst/>
                <a:ahLst/>
                <a:rect l="l" t="t" r="r" b="b"/>
                <a:pathLst>
                  <a:path w="515" h="33">
                    <a:moveTo>
                      <a:pt x="487" y="33"/>
                    </a:moveTo>
                    <a:cubicBezTo>
                      <a:pt x="501" y="33"/>
                      <a:pt x="515" y="33"/>
                      <a:pt x="515" y="16"/>
                    </a:cubicBezTo>
                    <a:cubicBezTo>
                      <a:pt x="515" y="0"/>
                      <a:pt x="501" y="0"/>
                      <a:pt x="487" y="0"/>
                    </a:cubicBezTo>
                    <a:cubicBezTo>
                      <a:pt x="335" y="0"/>
                      <a:pt x="183" y="0"/>
                      <a:pt x="31" y="0"/>
                    </a:cubicBezTo>
                    <a:cubicBezTo>
                      <a:pt x="16" y="0"/>
                      <a:pt x="0" y="0"/>
                      <a:pt x="0" y="16"/>
                    </a:cubicBezTo>
                    <a:cubicBezTo>
                      <a:pt x="0" y="33"/>
                      <a:pt x="16" y="33"/>
                      <a:pt x="31" y="33"/>
                    </a:cubicBezTo>
                    <a:cubicBezTo>
                      <a:pt x="183" y="33"/>
                      <a:pt x="335" y="33"/>
                      <a:pt x="487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0" name=""/>
              <p:cNvSpPr/>
              <p:nvPr/>
            </p:nvSpPr>
            <p:spPr>
              <a:xfrm>
                <a:off x="6454080" y="4251960"/>
                <a:ext cx="268200" cy="156600"/>
              </a:xfrm>
              <a:custGeom>
                <a:avLst/>
                <a:gdLst/>
                <a:ahLst/>
                <a:rect l="l" t="t" r="r" b="b"/>
                <a:pathLst>
                  <a:path w="748" h="438">
                    <a:moveTo>
                      <a:pt x="657" y="237"/>
                    </a:moveTo>
                    <a:cubicBezTo>
                      <a:pt x="611" y="273"/>
                      <a:pt x="587" y="307"/>
                      <a:pt x="583" y="316"/>
                    </a:cubicBezTo>
                    <a:cubicBezTo>
                      <a:pt x="544" y="376"/>
                      <a:pt x="552" y="391"/>
                      <a:pt x="537" y="429"/>
                    </a:cubicBezTo>
                    <a:cubicBezTo>
                      <a:pt x="537" y="438"/>
                      <a:pt x="547" y="438"/>
                      <a:pt x="554" y="438"/>
                    </a:cubicBezTo>
                    <a:cubicBezTo>
                      <a:pt x="568" y="438"/>
                      <a:pt x="568" y="438"/>
                      <a:pt x="573" y="422"/>
                    </a:cubicBezTo>
                    <a:cubicBezTo>
                      <a:pt x="592" y="340"/>
                      <a:pt x="640" y="268"/>
                      <a:pt x="736" y="230"/>
                    </a:cubicBezTo>
                    <a:cubicBezTo>
                      <a:pt x="746" y="228"/>
                      <a:pt x="748" y="226"/>
                      <a:pt x="748" y="220"/>
                    </a:cubicBezTo>
                    <a:cubicBezTo>
                      <a:pt x="748" y="214"/>
                      <a:pt x="745" y="214"/>
                      <a:pt x="743" y="211"/>
                    </a:cubicBezTo>
                    <a:cubicBezTo>
                      <a:pt x="705" y="196"/>
                      <a:pt x="604" y="153"/>
                      <a:pt x="571" y="12"/>
                    </a:cubicBezTo>
                    <a:cubicBezTo>
                      <a:pt x="568" y="2"/>
                      <a:pt x="568" y="0"/>
                      <a:pt x="554" y="0"/>
                    </a:cubicBezTo>
                    <a:cubicBezTo>
                      <a:pt x="547" y="0"/>
                      <a:pt x="537" y="0"/>
                      <a:pt x="537" y="10"/>
                    </a:cubicBezTo>
                    <a:cubicBezTo>
                      <a:pt x="537" y="12"/>
                      <a:pt x="544" y="65"/>
                      <a:pt x="580" y="122"/>
                    </a:cubicBezTo>
                    <a:cubicBezTo>
                      <a:pt x="597" y="146"/>
                      <a:pt x="621" y="177"/>
                      <a:pt x="657" y="204"/>
                    </a:cubicBezTo>
                    <a:cubicBezTo>
                      <a:pt x="448" y="204"/>
                      <a:pt x="239" y="204"/>
                      <a:pt x="31" y="204"/>
                    </a:cubicBezTo>
                    <a:cubicBezTo>
                      <a:pt x="16" y="204"/>
                      <a:pt x="0" y="204"/>
                      <a:pt x="0" y="220"/>
                    </a:cubicBezTo>
                    <a:cubicBezTo>
                      <a:pt x="0" y="237"/>
                      <a:pt x="16" y="237"/>
                      <a:pt x="31" y="237"/>
                    </a:cubicBezTo>
                    <a:cubicBezTo>
                      <a:pt x="239" y="237"/>
                      <a:pt x="448" y="237"/>
                      <a:pt x="657" y="2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1" name=""/>
              <p:cNvSpPr/>
              <p:nvPr/>
            </p:nvSpPr>
            <p:spPr>
              <a:xfrm>
                <a:off x="6526440" y="4403880"/>
                <a:ext cx="124200" cy="215280"/>
              </a:xfrm>
              <a:custGeom>
                <a:avLst/>
                <a:gdLst/>
                <a:ahLst/>
                <a:rect l="l" t="t" r="r" b="b"/>
                <a:pathLst>
                  <a:path w="348" h="601">
                    <a:moveTo>
                      <a:pt x="348" y="172"/>
                    </a:moveTo>
                    <a:cubicBezTo>
                      <a:pt x="348" y="117"/>
                      <a:pt x="334" y="0"/>
                      <a:pt x="247" y="0"/>
                    </a:cubicBezTo>
                    <a:cubicBezTo>
                      <a:pt x="130" y="0"/>
                      <a:pt x="0" y="237"/>
                      <a:pt x="0" y="428"/>
                    </a:cubicBezTo>
                    <a:cubicBezTo>
                      <a:pt x="0" y="507"/>
                      <a:pt x="24" y="601"/>
                      <a:pt x="101" y="601"/>
                    </a:cubicBezTo>
                    <a:cubicBezTo>
                      <a:pt x="221" y="601"/>
                      <a:pt x="348" y="359"/>
                      <a:pt x="348" y="172"/>
                    </a:cubicBezTo>
                    <a:moveTo>
                      <a:pt x="89" y="287"/>
                    </a:moveTo>
                    <a:cubicBezTo>
                      <a:pt x="103" y="232"/>
                      <a:pt x="120" y="165"/>
                      <a:pt x="154" y="105"/>
                    </a:cubicBezTo>
                    <a:cubicBezTo>
                      <a:pt x="178" y="64"/>
                      <a:pt x="209" y="16"/>
                      <a:pt x="247" y="16"/>
                    </a:cubicBezTo>
                    <a:cubicBezTo>
                      <a:pt x="288" y="16"/>
                      <a:pt x="293" y="71"/>
                      <a:pt x="293" y="119"/>
                    </a:cubicBezTo>
                    <a:cubicBezTo>
                      <a:pt x="293" y="160"/>
                      <a:pt x="286" y="203"/>
                      <a:pt x="266" y="287"/>
                    </a:cubicBezTo>
                    <a:cubicBezTo>
                      <a:pt x="207" y="287"/>
                      <a:pt x="148" y="287"/>
                      <a:pt x="89" y="287"/>
                    </a:cubicBezTo>
                    <a:moveTo>
                      <a:pt x="259" y="313"/>
                    </a:moveTo>
                    <a:cubicBezTo>
                      <a:pt x="250" y="352"/>
                      <a:pt x="230" y="424"/>
                      <a:pt x="199" y="483"/>
                    </a:cubicBezTo>
                    <a:cubicBezTo>
                      <a:pt x="170" y="541"/>
                      <a:pt x="137" y="582"/>
                      <a:pt x="101" y="582"/>
                    </a:cubicBezTo>
                    <a:cubicBezTo>
                      <a:pt x="74" y="582"/>
                      <a:pt x="55" y="558"/>
                      <a:pt x="55" y="479"/>
                    </a:cubicBezTo>
                    <a:cubicBezTo>
                      <a:pt x="55" y="445"/>
                      <a:pt x="60" y="395"/>
                      <a:pt x="84" y="313"/>
                    </a:cubicBezTo>
                    <a:cubicBezTo>
                      <a:pt x="142" y="313"/>
                      <a:pt x="201" y="313"/>
                      <a:pt x="259" y="31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2" name=""/>
              <p:cNvSpPr/>
              <p:nvPr/>
            </p:nvSpPr>
            <p:spPr>
              <a:xfrm>
                <a:off x="6759000" y="4389840"/>
                <a:ext cx="68760" cy="301680"/>
              </a:xfrm>
              <a:custGeom>
                <a:avLst/>
                <a:gdLst/>
                <a:ahLst/>
                <a:rect l="l" t="t" r="r" b="b"/>
                <a:pathLst>
                  <a:path w="194" h="841">
                    <a:moveTo>
                      <a:pt x="194" y="419"/>
                    </a:moveTo>
                    <a:cubicBezTo>
                      <a:pt x="194" y="355"/>
                      <a:pt x="184" y="254"/>
                      <a:pt x="139" y="158"/>
                    </a:cubicBezTo>
                    <a:cubicBezTo>
                      <a:pt x="88" y="55"/>
                      <a:pt x="16" y="0"/>
                      <a:pt x="7" y="0"/>
                    </a:cubicBezTo>
                    <a:cubicBezTo>
                      <a:pt x="2" y="0"/>
                      <a:pt x="0" y="3"/>
                      <a:pt x="0" y="7"/>
                    </a:cubicBezTo>
                    <a:cubicBezTo>
                      <a:pt x="0" y="12"/>
                      <a:pt x="0" y="12"/>
                      <a:pt x="14" y="29"/>
                    </a:cubicBezTo>
                    <a:cubicBezTo>
                      <a:pt x="98" y="110"/>
                      <a:pt x="146" y="245"/>
                      <a:pt x="146" y="419"/>
                    </a:cubicBezTo>
                    <a:cubicBezTo>
                      <a:pt x="146" y="563"/>
                      <a:pt x="115" y="712"/>
                      <a:pt x="9" y="817"/>
                    </a:cubicBezTo>
                    <a:cubicBezTo>
                      <a:pt x="0" y="829"/>
                      <a:pt x="0" y="829"/>
                      <a:pt x="0" y="831"/>
                    </a:cubicBezTo>
                    <a:cubicBezTo>
                      <a:pt x="0" y="836"/>
                      <a:pt x="2" y="841"/>
                      <a:pt x="7" y="841"/>
                    </a:cubicBezTo>
                    <a:cubicBezTo>
                      <a:pt x="16" y="841"/>
                      <a:pt x="91" y="784"/>
                      <a:pt x="141" y="676"/>
                    </a:cubicBezTo>
                    <a:cubicBezTo>
                      <a:pt x="184" y="585"/>
                      <a:pt x="194" y="491"/>
                      <a:pt x="194" y="4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3" name=""/>
              <p:cNvSpPr/>
              <p:nvPr/>
            </p:nvSpPr>
            <p:spPr>
              <a:xfrm>
                <a:off x="6869520" y="4409640"/>
                <a:ext cx="219960" cy="205920"/>
              </a:xfrm>
              <a:custGeom>
                <a:avLst/>
                <a:gdLst/>
                <a:ahLst/>
                <a:rect l="l" t="t" r="r" b="b"/>
                <a:pathLst>
                  <a:path w="614" h="575">
                    <a:moveTo>
                      <a:pt x="475" y="96"/>
                    </a:moveTo>
                    <a:cubicBezTo>
                      <a:pt x="479" y="93"/>
                      <a:pt x="483" y="90"/>
                      <a:pt x="487" y="87"/>
                    </a:cubicBezTo>
                    <a:cubicBezTo>
                      <a:pt x="511" y="60"/>
                      <a:pt x="540" y="31"/>
                      <a:pt x="597" y="27"/>
                    </a:cubicBezTo>
                    <a:cubicBezTo>
                      <a:pt x="607" y="27"/>
                      <a:pt x="614" y="27"/>
                      <a:pt x="614" y="12"/>
                    </a:cubicBezTo>
                    <a:cubicBezTo>
                      <a:pt x="614" y="5"/>
                      <a:pt x="609" y="0"/>
                      <a:pt x="602" y="0"/>
                    </a:cubicBezTo>
                    <a:cubicBezTo>
                      <a:pt x="580" y="0"/>
                      <a:pt x="556" y="5"/>
                      <a:pt x="535" y="5"/>
                    </a:cubicBezTo>
                    <a:cubicBezTo>
                      <a:pt x="506" y="5"/>
                      <a:pt x="477" y="0"/>
                      <a:pt x="448" y="0"/>
                    </a:cubicBezTo>
                    <a:cubicBezTo>
                      <a:pt x="444" y="0"/>
                      <a:pt x="434" y="0"/>
                      <a:pt x="434" y="17"/>
                    </a:cubicBezTo>
                    <a:cubicBezTo>
                      <a:pt x="434" y="27"/>
                      <a:pt x="441" y="27"/>
                      <a:pt x="446" y="27"/>
                    </a:cubicBezTo>
                    <a:cubicBezTo>
                      <a:pt x="451" y="27"/>
                      <a:pt x="477" y="29"/>
                      <a:pt x="477" y="46"/>
                    </a:cubicBezTo>
                    <a:cubicBezTo>
                      <a:pt x="477" y="60"/>
                      <a:pt x="458" y="84"/>
                      <a:pt x="453" y="87"/>
                    </a:cubicBezTo>
                    <a:cubicBezTo>
                      <a:pt x="388" y="162"/>
                      <a:pt x="324" y="237"/>
                      <a:pt x="259" y="312"/>
                    </a:cubicBezTo>
                    <a:cubicBezTo>
                      <a:pt x="228" y="229"/>
                      <a:pt x="196" y="146"/>
                      <a:pt x="165" y="63"/>
                    </a:cubicBezTo>
                    <a:cubicBezTo>
                      <a:pt x="160" y="51"/>
                      <a:pt x="162" y="53"/>
                      <a:pt x="160" y="48"/>
                    </a:cubicBezTo>
                    <a:cubicBezTo>
                      <a:pt x="160" y="27"/>
                      <a:pt x="201" y="27"/>
                      <a:pt x="211" y="27"/>
                    </a:cubicBezTo>
                    <a:cubicBezTo>
                      <a:pt x="220" y="27"/>
                      <a:pt x="230" y="27"/>
                      <a:pt x="230" y="10"/>
                    </a:cubicBezTo>
                    <a:cubicBezTo>
                      <a:pt x="230" y="0"/>
                      <a:pt x="220" y="0"/>
                      <a:pt x="218" y="0"/>
                    </a:cubicBezTo>
                    <a:cubicBezTo>
                      <a:pt x="194" y="0"/>
                      <a:pt x="134" y="5"/>
                      <a:pt x="110" y="5"/>
                    </a:cubicBezTo>
                    <a:cubicBezTo>
                      <a:pt x="91" y="5"/>
                      <a:pt x="38" y="0"/>
                      <a:pt x="16" y="0"/>
                    </a:cubicBezTo>
                    <a:cubicBezTo>
                      <a:pt x="12" y="0"/>
                      <a:pt x="0" y="0"/>
                      <a:pt x="0" y="19"/>
                    </a:cubicBezTo>
                    <a:cubicBezTo>
                      <a:pt x="0" y="27"/>
                      <a:pt x="9" y="27"/>
                      <a:pt x="21" y="27"/>
                    </a:cubicBezTo>
                    <a:cubicBezTo>
                      <a:pt x="72" y="27"/>
                      <a:pt x="74" y="36"/>
                      <a:pt x="81" y="55"/>
                    </a:cubicBezTo>
                    <a:cubicBezTo>
                      <a:pt x="116" y="148"/>
                      <a:pt x="150" y="241"/>
                      <a:pt x="184" y="333"/>
                    </a:cubicBezTo>
                    <a:cubicBezTo>
                      <a:pt x="187" y="336"/>
                      <a:pt x="189" y="345"/>
                      <a:pt x="189" y="348"/>
                    </a:cubicBezTo>
                    <a:cubicBezTo>
                      <a:pt x="189" y="350"/>
                      <a:pt x="156" y="484"/>
                      <a:pt x="151" y="501"/>
                    </a:cubicBezTo>
                    <a:cubicBezTo>
                      <a:pt x="139" y="547"/>
                      <a:pt x="139" y="549"/>
                      <a:pt x="72" y="549"/>
                    </a:cubicBezTo>
                    <a:cubicBezTo>
                      <a:pt x="55" y="549"/>
                      <a:pt x="48" y="549"/>
                      <a:pt x="48" y="566"/>
                    </a:cubicBezTo>
                    <a:cubicBezTo>
                      <a:pt x="48" y="575"/>
                      <a:pt x="56" y="572"/>
                      <a:pt x="60" y="575"/>
                    </a:cubicBezTo>
                    <a:cubicBezTo>
                      <a:pt x="84" y="575"/>
                      <a:pt x="145" y="573"/>
                      <a:pt x="168" y="573"/>
                    </a:cubicBezTo>
                    <a:cubicBezTo>
                      <a:pt x="190" y="573"/>
                      <a:pt x="252" y="575"/>
                      <a:pt x="276" y="575"/>
                    </a:cubicBezTo>
                    <a:cubicBezTo>
                      <a:pt x="280" y="575"/>
                      <a:pt x="290" y="575"/>
                      <a:pt x="290" y="558"/>
                    </a:cubicBezTo>
                    <a:cubicBezTo>
                      <a:pt x="290" y="549"/>
                      <a:pt x="283" y="549"/>
                      <a:pt x="266" y="549"/>
                    </a:cubicBezTo>
                    <a:cubicBezTo>
                      <a:pt x="256" y="549"/>
                      <a:pt x="249" y="549"/>
                      <a:pt x="235" y="549"/>
                    </a:cubicBezTo>
                    <a:cubicBezTo>
                      <a:pt x="218" y="547"/>
                      <a:pt x="213" y="544"/>
                      <a:pt x="213" y="535"/>
                    </a:cubicBezTo>
                    <a:cubicBezTo>
                      <a:pt x="213" y="527"/>
                      <a:pt x="220" y="499"/>
                      <a:pt x="225" y="482"/>
                    </a:cubicBezTo>
                    <a:cubicBezTo>
                      <a:pt x="235" y="442"/>
                      <a:pt x="244" y="402"/>
                      <a:pt x="254" y="362"/>
                    </a:cubicBezTo>
                    <a:cubicBezTo>
                      <a:pt x="259" y="348"/>
                      <a:pt x="259" y="345"/>
                      <a:pt x="266" y="336"/>
                    </a:cubicBezTo>
                    <a:cubicBezTo>
                      <a:pt x="336" y="256"/>
                      <a:pt x="405" y="176"/>
                      <a:pt x="475" y="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4" name=""/>
              <p:cNvSpPr/>
              <p:nvPr/>
            </p:nvSpPr>
            <p:spPr>
              <a:xfrm>
                <a:off x="7045560" y="4568400"/>
                <a:ext cx="128520" cy="94680"/>
              </a:xfrm>
              <a:custGeom>
                <a:avLst/>
                <a:gdLst/>
                <a:ahLst/>
                <a:rect l="l" t="t" r="r" b="b"/>
                <a:pathLst>
                  <a:path w="360" h="266">
                    <a:moveTo>
                      <a:pt x="43" y="223"/>
                    </a:moveTo>
                    <a:cubicBezTo>
                      <a:pt x="41" y="230"/>
                      <a:pt x="40" y="239"/>
                      <a:pt x="39" y="247"/>
                    </a:cubicBezTo>
                    <a:cubicBezTo>
                      <a:pt x="39" y="261"/>
                      <a:pt x="48" y="266"/>
                      <a:pt x="58" y="266"/>
                    </a:cubicBezTo>
                    <a:cubicBezTo>
                      <a:pt x="67" y="266"/>
                      <a:pt x="78" y="259"/>
                      <a:pt x="82" y="254"/>
                    </a:cubicBezTo>
                    <a:cubicBezTo>
                      <a:pt x="85" y="249"/>
                      <a:pt x="89" y="230"/>
                      <a:pt x="91" y="218"/>
                    </a:cubicBezTo>
                    <a:cubicBezTo>
                      <a:pt x="94" y="206"/>
                      <a:pt x="101" y="180"/>
                      <a:pt x="103" y="163"/>
                    </a:cubicBezTo>
                    <a:cubicBezTo>
                      <a:pt x="108" y="151"/>
                      <a:pt x="110" y="139"/>
                      <a:pt x="115" y="125"/>
                    </a:cubicBezTo>
                    <a:cubicBezTo>
                      <a:pt x="120" y="101"/>
                      <a:pt x="122" y="96"/>
                      <a:pt x="139" y="72"/>
                    </a:cubicBezTo>
                    <a:cubicBezTo>
                      <a:pt x="156" y="48"/>
                      <a:pt x="182" y="17"/>
                      <a:pt x="228" y="17"/>
                    </a:cubicBezTo>
                    <a:cubicBezTo>
                      <a:pt x="262" y="17"/>
                      <a:pt x="262" y="48"/>
                      <a:pt x="262" y="58"/>
                    </a:cubicBezTo>
                    <a:cubicBezTo>
                      <a:pt x="262" y="94"/>
                      <a:pt x="238" y="158"/>
                      <a:pt x="228" y="185"/>
                    </a:cubicBezTo>
                    <a:cubicBezTo>
                      <a:pt x="221" y="201"/>
                      <a:pt x="218" y="206"/>
                      <a:pt x="218" y="216"/>
                    </a:cubicBezTo>
                    <a:cubicBezTo>
                      <a:pt x="218" y="247"/>
                      <a:pt x="245" y="266"/>
                      <a:pt x="276" y="266"/>
                    </a:cubicBezTo>
                    <a:cubicBezTo>
                      <a:pt x="334" y="266"/>
                      <a:pt x="360" y="185"/>
                      <a:pt x="360" y="177"/>
                    </a:cubicBezTo>
                    <a:cubicBezTo>
                      <a:pt x="360" y="168"/>
                      <a:pt x="353" y="168"/>
                      <a:pt x="350" y="168"/>
                    </a:cubicBezTo>
                    <a:cubicBezTo>
                      <a:pt x="343" y="168"/>
                      <a:pt x="341" y="173"/>
                      <a:pt x="338" y="180"/>
                    </a:cubicBezTo>
                    <a:cubicBezTo>
                      <a:pt x="326" y="225"/>
                      <a:pt x="300" y="249"/>
                      <a:pt x="276" y="249"/>
                    </a:cubicBezTo>
                    <a:cubicBezTo>
                      <a:pt x="264" y="249"/>
                      <a:pt x="262" y="242"/>
                      <a:pt x="262" y="230"/>
                    </a:cubicBezTo>
                    <a:cubicBezTo>
                      <a:pt x="262" y="216"/>
                      <a:pt x="264" y="209"/>
                      <a:pt x="276" y="182"/>
                    </a:cubicBezTo>
                    <a:cubicBezTo>
                      <a:pt x="283" y="163"/>
                      <a:pt x="307" y="101"/>
                      <a:pt x="307" y="67"/>
                    </a:cubicBezTo>
                    <a:cubicBezTo>
                      <a:pt x="307" y="12"/>
                      <a:pt x="262" y="0"/>
                      <a:pt x="230" y="0"/>
                    </a:cubicBezTo>
                    <a:cubicBezTo>
                      <a:pt x="180" y="0"/>
                      <a:pt x="149" y="31"/>
                      <a:pt x="130" y="55"/>
                    </a:cubicBezTo>
                    <a:cubicBezTo>
                      <a:pt x="127" y="14"/>
                      <a:pt x="91" y="0"/>
                      <a:pt x="67" y="0"/>
                    </a:cubicBezTo>
                    <a:cubicBezTo>
                      <a:pt x="41" y="0"/>
                      <a:pt x="29" y="19"/>
                      <a:pt x="22" y="34"/>
                    </a:cubicBezTo>
                    <a:cubicBezTo>
                      <a:pt x="7" y="55"/>
                      <a:pt x="0" y="89"/>
                      <a:pt x="0" y="91"/>
                    </a:cubicBezTo>
                    <a:cubicBezTo>
                      <a:pt x="0" y="98"/>
                      <a:pt x="7" y="98"/>
                      <a:pt x="10" y="98"/>
                    </a:cubicBezTo>
                    <a:cubicBezTo>
                      <a:pt x="17" y="98"/>
                      <a:pt x="19" y="96"/>
                      <a:pt x="22" y="82"/>
                    </a:cubicBezTo>
                    <a:cubicBezTo>
                      <a:pt x="31" y="46"/>
                      <a:pt x="43" y="17"/>
                      <a:pt x="65" y="17"/>
                    </a:cubicBezTo>
                    <a:cubicBezTo>
                      <a:pt x="82" y="17"/>
                      <a:pt x="84" y="31"/>
                      <a:pt x="84" y="46"/>
                    </a:cubicBezTo>
                    <a:cubicBezTo>
                      <a:pt x="84" y="58"/>
                      <a:pt x="78" y="80"/>
                      <a:pt x="74" y="96"/>
                    </a:cubicBezTo>
                    <a:cubicBezTo>
                      <a:pt x="71" y="112"/>
                      <a:pt x="65" y="134"/>
                      <a:pt x="63" y="149"/>
                    </a:cubicBezTo>
                    <a:cubicBezTo>
                      <a:pt x="56" y="173"/>
                      <a:pt x="50" y="198"/>
                      <a:pt x="43" y="22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5" name=""/>
              <p:cNvSpPr/>
              <p:nvPr/>
            </p:nvSpPr>
            <p:spPr>
              <a:xfrm>
                <a:off x="7200360" y="4531320"/>
                <a:ext cx="155160" cy="155160"/>
              </a:xfrm>
              <a:custGeom>
                <a:avLst/>
                <a:gdLst/>
                <a:ahLst/>
                <a:rect l="l" t="t" r="r" b="b"/>
                <a:pathLst>
                  <a:path w="434" h="434">
                    <a:moveTo>
                      <a:pt x="232" y="230"/>
                    </a:moveTo>
                    <a:cubicBezTo>
                      <a:pt x="292" y="230"/>
                      <a:pt x="352" y="230"/>
                      <a:pt x="412" y="230"/>
                    </a:cubicBezTo>
                    <a:cubicBezTo>
                      <a:pt x="420" y="230"/>
                      <a:pt x="434" y="230"/>
                      <a:pt x="434" y="216"/>
                    </a:cubicBezTo>
                    <a:cubicBezTo>
                      <a:pt x="434" y="201"/>
                      <a:pt x="420" y="201"/>
                      <a:pt x="412" y="201"/>
                    </a:cubicBezTo>
                    <a:cubicBezTo>
                      <a:pt x="352" y="201"/>
                      <a:pt x="292" y="201"/>
                      <a:pt x="232" y="201"/>
                    </a:cubicBezTo>
                    <a:cubicBezTo>
                      <a:pt x="232" y="141"/>
                      <a:pt x="232" y="82"/>
                      <a:pt x="232" y="22"/>
                    </a:cubicBezTo>
                    <a:cubicBezTo>
                      <a:pt x="232" y="14"/>
                      <a:pt x="232" y="0"/>
                      <a:pt x="218" y="0"/>
                    </a:cubicBezTo>
                    <a:cubicBezTo>
                      <a:pt x="204" y="0"/>
                      <a:pt x="204" y="12"/>
                      <a:pt x="204" y="22"/>
                    </a:cubicBezTo>
                    <a:cubicBezTo>
                      <a:pt x="204" y="82"/>
                      <a:pt x="204" y="141"/>
                      <a:pt x="204" y="201"/>
                    </a:cubicBezTo>
                    <a:cubicBezTo>
                      <a:pt x="143" y="201"/>
                      <a:pt x="82" y="201"/>
                      <a:pt x="21" y="201"/>
                    </a:cubicBezTo>
                    <a:cubicBezTo>
                      <a:pt x="14" y="201"/>
                      <a:pt x="0" y="201"/>
                      <a:pt x="0" y="216"/>
                    </a:cubicBezTo>
                    <a:cubicBezTo>
                      <a:pt x="0" y="230"/>
                      <a:pt x="14" y="230"/>
                      <a:pt x="21" y="230"/>
                    </a:cubicBezTo>
                    <a:cubicBezTo>
                      <a:pt x="82" y="230"/>
                      <a:pt x="143" y="230"/>
                      <a:pt x="204" y="230"/>
                    </a:cubicBezTo>
                    <a:cubicBezTo>
                      <a:pt x="204" y="291"/>
                      <a:pt x="204" y="351"/>
                      <a:pt x="204" y="412"/>
                    </a:cubicBezTo>
                    <a:cubicBezTo>
                      <a:pt x="204" y="419"/>
                      <a:pt x="204" y="434"/>
                      <a:pt x="218" y="434"/>
                    </a:cubicBezTo>
                    <a:cubicBezTo>
                      <a:pt x="232" y="434"/>
                      <a:pt x="232" y="419"/>
                      <a:pt x="232" y="412"/>
                    </a:cubicBezTo>
                    <a:cubicBezTo>
                      <a:pt x="232" y="351"/>
                      <a:pt x="232" y="291"/>
                      <a:pt x="232" y="23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6" name=""/>
              <p:cNvSpPr/>
              <p:nvPr/>
            </p:nvSpPr>
            <p:spPr>
              <a:xfrm>
                <a:off x="7394400" y="4521960"/>
                <a:ext cx="76680" cy="139320"/>
              </a:xfrm>
              <a:custGeom>
                <a:avLst/>
                <a:gdLst/>
                <a:ahLst/>
                <a:rect l="l" t="t" r="r" b="b"/>
                <a:pathLst>
                  <a:path w="216" h="390">
                    <a:moveTo>
                      <a:pt x="135" y="17"/>
                    </a:moveTo>
                    <a:cubicBezTo>
                      <a:pt x="135" y="0"/>
                      <a:pt x="132" y="0"/>
                      <a:pt x="118" y="0"/>
                    </a:cubicBezTo>
                    <a:cubicBezTo>
                      <a:pt x="80" y="36"/>
                      <a:pt x="24" y="36"/>
                      <a:pt x="0" y="36"/>
                    </a:cubicBezTo>
                    <a:cubicBezTo>
                      <a:pt x="0" y="43"/>
                      <a:pt x="0" y="50"/>
                      <a:pt x="0" y="57"/>
                    </a:cubicBezTo>
                    <a:cubicBezTo>
                      <a:pt x="15" y="57"/>
                      <a:pt x="56" y="57"/>
                      <a:pt x="87" y="40"/>
                    </a:cubicBezTo>
                    <a:cubicBezTo>
                      <a:pt x="87" y="141"/>
                      <a:pt x="87" y="242"/>
                      <a:pt x="87" y="342"/>
                    </a:cubicBezTo>
                    <a:cubicBezTo>
                      <a:pt x="87" y="361"/>
                      <a:pt x="87" y="369"/>
                      <a:pt x="27" y="369"/>
                    </a:cubicBezTo>
                    <a:cubicBezTo>
                      <a:pt x="20" y="369"/>
                      <a:pt x="12" y="369"/>
                      <a:pt x="5" y="369"/>
                    </a:cubicBezTo>
                    <a:cubicBezTo>
                      <a:pt x="5" y="376"/>
                      <a:pt x="5" y="383"/>
                      <a:pt x="5" y="390"/>
                    </a:cubicBezTo>
                    <a:cubicBezTo>
                      <a:pt x="17" y="388"/>
                      <a:pt x="89" y="388"/>
                      <a:pt x="111" y="388"/>
                    </a:cubicBezTo>
                    <a:cubicBezTo>
                      <a:pt x="130" y="388"/>
                      <a:pt x="204" y="388"/>
                      <a:pt x="216" y="390"/>
                    </a:cubicBezTo>
                    <a:cubicBezTo>
                      <a:pt x="216" y="383"/>
                      <a:pt x="216" y="376"/>
                      <a:pt x="216" y="369"/>
                    </a:cubicBezTo>
                    <a:cubicBezTo>
                      <a:pt x="209" y="369"/>
                      <a:pt x="202" y="369"/>
                      <a:pt x="195" y="369"/>
                    </a:cubicBezTo>
                    <a:cubicBezTo>
                      <a:pt x="135" y="369"/>
                      <a:pt x="135" y="361"/>
                      <a:pt x="135" y="342"/>
                    </a:cubicBezTo>
                    <a:cubicBezTo>
                      <a:pt x="135" y="234"/>
                      <a:pt x="135" y="125"/>
                      <a:pt x="135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7" name=""/>
              <p:cNvSpPr/>
              <p:nvPr/>
            </p:nvSpPr>
            <p:spPr>
              <a:xfrm>
                <a:off x="7528320" y="4409640"/>
                <a:ext cx="208800" cy="212760"/>
              </a:xfrm>
              <a:custGeom>
                <a:avLst/>
                <a:gdLst/>
                <a:ahLst/>
                <a:rect l="l" t="t" r="r" b="b"/>
                <a:pathLst>
                  <a:path w="583" h="594">
                    <a:moveTo>
                      <a:pt x="478" y="89"/>
                    </a:moveTo>
                    <a:cubicBezTo>
                      <a:pt x="487" y="55"/>
                      <a:pt x="502" y="29"/>
                      <a:pt x="569" y="27"/>
                    </a:cubicBezTo>
                    <a:cubicBezTo>
                      <a:pt x="574" y="27"/>
                      <a:pt x="583" y="27"/>
                      <a:pt x="583" y="10"/>
                    </a:cubicBezTo>
                    <a:cubicBezTo>
                      <a:pt x="580" y="7"/>
                      <a:pt x="583" y="0"/>
                      <a:pt x="574" y="0"/>
                    </a:cubicBezTo>
                    <a:cubicBezTo>
                      <a:pt x="545" y="0"/>
                      <a:pt x="516" y="5"/>
                      <a:pt x="487" y="5"/>
                    </a:cubicBezTo>
                    <a:cubicBezTo>
                      <a:pt x="459" y="5"/>
                      <a:pt x="427" y="0"/>
                      <a:pt x="399" y="0"/>
                    </a:cubicBezTo>
                    <a:cubicBezTo>
                      <a:pt x="394" y="0"/>
                      <a:pt x="384" y="0"/>
                      <a:pt x="384" y="19"/>
                    </a:cubicBezTo>
                    <a:cubicBezTo>
                      <a:pt x="384" y="27"/>
                      <a:pt x="394" y="27"/>
                      <a:pt x="399" y="27"/>
                    </a:cubicBezTo>
                    <a:cubicBezTo>
                      <a:pt x="447" y="29"/>
                      <a:pt x="456" y="46"/>
                      <a:pt x="456" y="65"/>
                    </a:cubicBezTo>
                    <a:cubicBezTo>
                      <a:pt x="456" y="67"/>
                      <a:pt x="456" y="79"/>
                      <a:pt x="454" y="82"/>
                    </a:cubicBezTo>
                    <a:cubicBezTo>
                      <a:pt x="429" y="182"/>
                      <a:pt x="404" y="281"/>
                      <a:pt x="379" y="381"/>
                    </a:cubicBezTo>
                    <a:cubicBezTo>
                      <a:pt x="351" y="494"/>
                      <a:pt x="252" y="568"/>
                      <a:pt x="168" y="568"/>
                    </a:cubicBezTo>
                    <a:cubicBezTo>
                      <a:pt x="111" y="568"/>
                      <a:pt x="65" y="530"/>
                      <a:pt x="65" y="458"/>
                    </a:cubicBezTo>
                    <a:cubicBezTo>
                      <a:pt x="68" y="436"/>
                      <a:pt x="65" y="429"/>
                      <a:pt x="75" y="393"/>
                    </a:cubicBezTo>
                    <a:cubicBezTo>
                      <a:pt x="102" y="284"/>
                      <a:pt x="129" y="174"/>
                      <a:pt x="156" y="65"/>
                    </a:cubicBezTo>
                    <a:cubicBezTo>
                      <a:pt x="164" y="36"/>
                      <a:pt x="166" y="27"/>
                      <a:pt x="228" y="27"/>
                    </a:cubicBezTo>
                    <a:cubicBezTo>
                      <a:pt x="250" y="27"/>
                      <a:pt x="257" y="27"/>
                      <a:pt x="257" y="10"/>
                    </a:cubicBezTo>
                    <a:cubicBezTo>
                      <a:pt x="257" y="0"/>
                      <a:pt x="248" y="0"/>
                      <a:pt x="245" y="0"/>
                    </a:cubicBezTo>
                    <a:cubicBezTo>
                      <a:pt x="221" y="0"/>
                      <a:pt x="161" y="5"/>
                      <a:pt x="137" y="5"/>
                    </a:cubicBezTo>
                    <a:cubicBezTo>
                      <a:pt x="111" y="5"/>
                      <a:pt x="53" y="0"/>
                      <a:pt x="27" y="0"/>
                    </a:cubicBezTo>
                    <a:cubicBezTo>
                      <a:pt x="22" y="0"/>
                      <a:pt x="12" y="0"/>
                      <a:pt x="12" y="19"/>
                    </a:cubicBezTo>
                    <a:cubicBezTo>
                      <a:pt x="12" y="27"/>
                      <a:pt x="20" y="27"/>
                      <a:pt x="36" y="27"/>
                    </a:cubicBezTo>
                    <a:cubicBezTo>
                      <a:pt x="47" y="27"/>
                      <a:pt x="53" y="27"/>
                      <a:pt x="68" y="29"/>
                    </a:cubicBezTo>
                    <a:cubicBezTo>
                      <a:pt x="82" y="31"/>
                      <a:pt x="89" y="31"/>
                      <a:pt x="89" y="43"/>
                    </a:cubicBezTo>
                    <a:cubicBezTo>
                      <a:pt x="89" y="48"/>
                      <a:pt x="80" y="84"/>
                      <a:pt x="75" y="103"/>
                    </a:cubicBezTo>
                    <a:cubicBezTo>
                      <a:pt x="69" y="127"/>
                      <a:pt x="64" y="151"/>
                      <a:pt x="58" y="175"/>
                    </a:cubicBezTo>
                    <a:cubicBezTo>
                      <a:pt x="48" y="209"/>
                      <a:pt x="10" y="367"/>
                      <a:pt x="5" y="384"/>
                    </a:cubicBezTo>
                    <a:cubicBezTo>
                      <a:pt x="0" y="408"/>
                      <a:pt x="0" y="420"/>
                      <a:pt x="0" y="432"/>
                    </a:cubicBezTo>
                    <a:cubicBezTo>
                      <a:pt x="0" y="535"/>
                      <a:pt x="77" y="594"/>
                      <a:pt x="166" y="594"/>
                    </a:cubicBezTo>
                    <a:cubicBezTo>
                      <a:pt x="272" y="594"/>
                      <a:pt x="375" y="499"/>
                      <a:pt x="403" y="388"/>
                    </a:cubicBezTo>
                    <a:cubicBezTo>
                      <a:pt x="428" y="289"/>
                      <a:pt x="453" y="189"/>
                      <a:pt x="478" y="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8" name=""/>
              <p:cNvSpPr/>
              <p:nvPr/>
            </p:nvSpPr>
            <p:spPr>
              <a:xfrm>
                <a:off x="7778160" y="4389840"/>
                <a:ext cx="69840" cy="301680"/>
              </a:xfrm>
              <a:custGeom>
                <a:avLst/>
                <a:gdLst/>
                <a:ahLst/>
                <a:rect l="l" t="t" r="r" b="b"/>
                <a:pathLst>
                  <a:path w="197" h="841">
                    <a:moveTo>
                      <a:pt x="197" y="831"/>
                    </a:moveTo>
                    <a:cubicBezTo>
                      <a:pt x="197" y="829"/>
                      <a:pt x="197" y="829"/>
                      <a:pt x="182" y="815"/>
                    </a:cubicBezTo>
                    <a:cubicBezTo>
                      <a:pt x="77" y="707"/>
                      <a:pt x="50" y="549"/>
                      <a:pt x="50" y="419"/>
                    </a:cubicBezTo>
                    <a:cubicBezTo>
                      <a:pt x="50" y="273"/>
                      <a:pt x="81" y="127"/>
                      <a:pt x="185" y="22"/>
                    </a:cubicBezTo>
                    <a:cubicBezTo>
                      <a:pt x="197" y="12"/>
                      <a:pt x="197" y="12"/>
                      <a:pt x="197" y="7"/>
                    </a:cubicBezTo>
                    <a:cubicBezTo>
                      <a:pt x="197" y="3"/>
                      <a:pt x="192" y="0"/>
                      <a:pt x="187" y="0"/>
                    </a:cubicBezTo>
                    <a:cubicBezTo>
                      <a:pt x="180" y="0"/>
                      <a:pt x="103" y="58"/>
                      <a:pt x="53" y="163"/>
                    </a:cubicBezTo>
                    <a:cubicBezTo>
                      <a:pt x="9" y="257"/>
                      <a:pt x="0" y="350"/>
                      <a:pt x="0" y="419"/>
                    </a:cubicBezTo>
                    <a:cubicBezTo>
                      <a:pt x="0" y="487"/>
                      <a:pt x="9" y="587"/>
                      <a:pt x="55" y="683"/>
                    </a:cubicBezTo>
                    <a:cubicBezTo>
                      <a:pt x="108" y="786"/>
                      <a:pt x="180" y="841"/>
                      <a:pt x="187" y="841"/>
                    </a:cubicBezTo>
                    <a:cubicBezTo>
                      <a:pt x="192" y="841"/>
                      <a:pt x="197" y="839"/>
                      <a:pt x="197" y="8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9" name=""/>
              <p:cNvSpPr/>
              <p:nvPr/>
            </p:nvSpPr>
            <p:spPr>
              <a:xfrm>
                <a:off x="7891200" y="4325400"/>
                <a:ext cx="184680" cy="10800"/>
              </a:xfrm>
              <a:custGeom>
                <a:avLst/>
                <a:gdLst/>
                <a:ahLst/>
                <a:rect l="l" t="t" r="r" b="b"/>
                <a:pathLst>
                  <a:path w="516" h="33">
                    <a:moveTo>
                      <a:pt x="487" y="33"/>
                    </a:moveTo>
                    <a:cubicBezTo>
                      <a:pt x="502" y="33"/>
                      <a:pt x="516" y="33"/>
                      <a:pt x="516" y="16"/>
                    </a:cubicBezTo>
                    <a:cubicBezTo>
                      <a:pt x="516" y="0"/>
                      <a:pt x="502" y="0"/>
                      <a:pt x="487" y="0"/>
                    </a:cubicBezTo>
                    <a:cubicBezTo>
                      <a:pt x="335" y="0"/>
                      <a:pt x="183" y="0"/>
                      <a:pt x="31" y="0"/>
                    </a:cubicBezTo>
                    <a:cubicBezTo>
                      <a:pt x="17" y="0"/>
                      <a:pt x="0" y="0"/>
                      <a:pt x="0" y="16"/>
                    </a:cubicBezTo>
                    <a:cubicBezTo>
                      <a:pt x="0" y="33"/>
                      <a:pt x="17" y="33"/>
                      <a:pt x="31" y="33"/>
                    </a:cubicBezTo>
                    <a:cubicBezTo>
                      <a:pt x="183" y="33"/>
                      <a:pt x="335" y="33"/>
                      <a:pt x="487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0" name=""/>
              <p:cNvSpPr/>
              <p:nvPr/>
            </p:nvSpPr>
            <p:spPr>
              <a:xfrm>
                <a:off x="7882560" y="4251960"/>
                <a:ext cx="268560" cy="156600"/>
              </a:xfrm>
              <a:custGeom>
                <a:avLst/>
                <a:gdLst/>
                <a:ahLst/>
                <a:rect l="l" t="t" r="r" b="b"/>
                <a:pathLst>
                  <a:path w="749" h="438">
                    <a:moveTo>
                      <a:pt x="658" y="237"/>
                    </a:moveTo>
                    <a:cubicBezTo>
                      <a:pt x="612" y="273"/>
                      <a:pt x="588" y="307"/>
                      <a:pt x="583" y="316"/>
                    </a:cubicBezTo>
                    <a:cubicBezTo>
                      <a:pt x="545" y="376"/>
                      <a:pt x="553" y="391"/>
                      <a:pt x="538" y="429"/>
                    </a:cubicBezTo>
                    <a:cubicBezTo>
                      <a:pt x="538" y="438"/>
                      <a:pt x="547" y="438"/>
                      <a:pt x="554" y="438"/>
                    </a:cubicBezTo>
                    <a:cubicBezTo>
                      <a:pt x="569" y="438"/>
                      <a:pt x="569" y="438"/>
                      <a:pt x="574" y="422"/>
                    </a:cubicBezTo>
                    <a:cubicBezTo>
                      <a:pt x="593" y="340"/>
                      <a:pt x="641" y="268"/>
                      <a:pt x="737" y="230"/>
                    </a:cubicBezTo>
                    <a:cubicBezTo>
                      <a:pt x="746" y="228"/>
                      <a:pt x="749" y="226"/>
                      <a:pt x="749" y="220"/>
                    </a:cubicBezTo>
                    <a:cubicBezTo>
                      <a:pt x="749" y="214"/>
                      <a:pt x="746" y="214"/>
                      <a:pt x="744" y="211"/>
                    </a:cubicBezTo>
                    <a:cubicBezTo>
                      <a:pt x="706" y="196"/>
                      <a:pt x="605" y="153"/>
                      <a:pt x="571" y="12"/>
                    </a:cubicBezTo>
                    <a:cubicBezTo>
                      <a:pt x="569" y="2"/>
                      <a:pt x="569" y="0"/>
                      <a:pt x="554" y="0"/>
                    </a:cubicBezTo>
                    <a:cubicBezTo>
                      <a:pt x="547" y="0"/>
                      <a:pt x="538" y="0"/>
                      <a:pt x="538" y="10"/>
                    </a:cubicBezTo>
                    <a:cubicBezTo>
                      <a:pt x="538" y="12"/>
                      <a:pt x="545" y="65"/>
                      <a:pt x="581" y="122"/>
                    </a:cubicBezTo>
                    <a:cubicBezTo>
                      <a:pt x="598" y="146"/>
                      <a:pt x="622" y="177"/>
                      <a:pt x="658" y="204"/>
                    </a:cubicBezTo>
                    <a:cubicBezTo>
                      <a:pt x="449" y="204"/>
                      <a:pt x="240" y="204"/>
                      <a:pt x="31" y="204"/>
                    </a:cubicBezTo>
                    <a:cubicBezTo>
                      <a:pt x="17" y="204"/>
                      <a:pt x="0" y="204"/>
                      <a:pt x="0" y="220"/>
                    </a:cubicBezTo>
                    <a:cubicBezTo>
                      <a:pt x="0" y="237"/>
                      <a:pt x="17" y="237"/>
                      <a:pt x="31" y="237"/>
                    </a:cubicBezTo>
                    <a:cubicBezTo>
                      <a:pt x="240" y="237"/>
                      <a:pt x="449" y="237"/>
                      <a:pt x="658" y="2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1" name=""/>
              <p:cNvSpPr/>
              <p:nvPr/>
            </p:nvSpPr>
            <p:spPr>
              <a:xfrm>
                <a:off x="7955280" y="4403880"/>
                <a:ext cx="124200" cy="215280"/>
              </a:xfrm>
              <a:custGeom>
                <a:avLst/>
                <a:gdLst/>
                <a:ahLst/>
                <a:rect l="l" t="t" r="r" b="b"/>
                <a:pathLst>
                  <a:path w="348" h="601">
                    <a:moveTo>
                      <a:pt x="348" y="172"/>
                    </a:moveTo>
                    <a:cubicBezTo>
                      <a:pt x="348" y="117"/>
                      <a:pt x="333" y="0"/>
                      <a:pt x="247" y="0"/>
                    </a:cubicBezTo>
                    <a:cubicBezTo>
                      <a:pt x="129" y="0"/>
                      <a:pt x="0" y="237"/>
                      <a:pt x="0" y="428"/>
                    </a:cubicBezTo>
                    <a:cubicBezTo>
                      <a:pt x="0" y="507"/>
                      <a:pt x="24" y="601"/>
                      <a:pt x="100" y="601"/>
                    </a:cubicBezTo>
                    <a:cubicBezTo>
                      <a:pt x="220" y="601"/>
                      <a:pt x="348" y="359"/>
                      <a:pt x="348" y="172"/>
                    </a:cubicBezTo>
                    <a:moveTo>
                      <a:pt x="88" y="287"/>
                    </a:moveTo>
                    <a:cubicBezTo>
                      <a:pt x="103" y="232"/>
                      <a:pt x="120" y="165"/>
                      <a:pt x="156" y="105"/>
                    </a:cubicBezTo>
                    <a:cubicBezTo>
                      <a:pt x="177" y="64"/>
                      <a:pt x="208" y="16"/>
                      <a:pt x="247" y="16"/>
                    </a:cubicBezTo>
                    <a:cubicBezTo>
                      <a:pt x="288" y="16"/>
                      <a:pt x="292" y="71"/>
                      <a:pt x="292" y="119"/>
                    </a:cubicBezTo>
                    <a:cubicBezTo>
                      <a:pt x="292" y="160"/>
                      <a:pt x="285" y="203"/>
                      <a:pt x="266" y="287"/>
                    </a:cubicBezTo>
                    <a:cubicBezTo>
                      <a:pt x="207" y="287"/>
                      <a:pt x="148" y="287"/>
                      <a:pt x="88" y="287"/>
                    </a:cubicBezTo>
                    <a:moveTo>
                      <a:pt x="259" y="313"/>
                    </a:moveTo>
                    <a:cubicBezTo>
                      <a:pt x="249" y="352"/>
                      <a:pt x="230" y="424"/>
                      <a:pt x="199" y="483"/>
                    </a:cubicBezTo>
                    <a:cubicBezTo>
                      <a:pt x="170" y="541"/>
                      <a:pt x="136" y="582"/>
                      <a:pt x="100" y="582"/>
                    </a:cubicBezTo>
                    <a:cubicBezTo>
                      <a:pt x="74" y="582"/>
                      <a:pt x="55" y="558"/>
                      <a:pt x="55" y="479"/>
                    </a:cubicBezTo>
                    <a:cubicBezTo>
                      <a:pt x="55" y="445"/>
                      <a:pt x="62" y="395"/>
                      <a:pt x="84" y="313"/>
                    </a:cubicBezTo>
                    <a:cubicBezTo>
                      <a:pt x="142" y="313"/>
                      <a:pt x="200" y="313"/>
                      <a:pt x="259" y="31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2" name=""/>
              <p:cNvSpPr/>
              <p:nvPr/>
            </p:nvSpPr>
            <p:spPr>
              <a:xfrm>
                <a:off x="8187480" y="4389840"/>
                <a:ext cx="68760" cy="301680"/>
              </a:xfrm>
              <a:custGeom>
                <a:avLst/>
                <a:gdLst/>
                <a:ahLst/>
                <a:rect l="l" t="t" r="r" b="b"/>
                <a:pathLst>
                  <a:path w="194" h="841">
                    <a:moveTo>
                      <a:pt x="194" y="419"/>
                    </a:moveTo>
                    <a:cubicBezTo>
                      <a:pt x="194" y="355"/>
                      <a:pt x="185" y="254"/>
                      <a:pt x="139" y="158"/>
                    </a:cubicBezTo>
                    <a:cubicBezTo>
                      <a:pt x="89" y="55"/>
                      <a:pt x="1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2"/>
                      <a:pt x="0" y="12"/>
                      <a:pt x="15" y="29"/>
                    </a:cubicBezTo>
                    <a:cubicBezTo>
                      <a:pt x="99" y="110"/>
                      <a:pt x="146" y="245"/>
                      <a:pt x="146" y="419"/>
                    </a:cubicBezTo>
                    <a:cubicBezTo>
                      <a:pt x="146" y="563"/>
                      <a:pt x="115" y="712"/>
                      <a:pt x="10" y="817"/>
                    </a:cubicBezTo>
                    <a:cubicBezTo>
                      <a:pt x="0" y="829"/>
                      <a:pt x="0" y="829"/>
                      <a:pt x="0" y="831"/>
                    </a:cubicBezTo>
                    <a:cubicBezTo>
                      <a:pt x="0" y="836"/>
                      <a:pt x="3" y="841"/>
                      <a:pt x="7" y="841"/>
                    </a:cubicBezTo>
                    <a:cubicBezTo>
                      <a:pt x="17" y="841"/>
                      <a:pt x="91" y="784"/>
                      <a:pt x="142" y="676"/>
                    </a:cubicBezTo>
                    <a:cubicBezTo>
                      <a:pt x="185" y="585"/>
                      <a:pt x="194" y="491"/>
                      <a:pt x="194" y="4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3" name=""/>
              <p:cNvSpPr/>
              <p:nvPr/>
            </p:nvSpPr>
            <p:spPr>
              <a:xfrm>
                <a:off x="8375040" y="4389840"/>
                <a:ext cx="10800" cy="301680"/>
              </a:xfrm>
              <a:custGeom>
                <a:avLst/>
                <a:gdLst/>
                <a:ahLst/>
                <a:rect l="l" t="t" r="r" b="b"/>
                <a:pathLst>
                  <a:path w="33" h="841">
                    <a:moveTo>
                      <a:pt x="33" y="31"/>
                    </a:moveTo>
                    <a:cubicBezTo>
                      <a:pt x="33" y="15"/>
                      <a:pt x="33" y="0"/>
                      <a:pt x="17" y="0"/>
                    </a:cubicBezTo>
                    <a:cubicBezTo>
                      <a:pt x="0" y="0"/>
                      <a:pt x="0" y="15"/>
                      <a:pt x="0" y="31"/>
                    </a:cubicBezTo>
                    <a:cubicBezTo>
                      <a:pt x="0" y="291"/>
                      <a:pt x="0" y="550"/>
                      <a:pt x="0" y="810"/>
                    </a:cubicBezTo>
                    <a:cubicBezTo>
                      <a:pt x="0" y="824"/>
                      <a:pt x="0" y="841"/>
                      <a:pt x="17" y="841"/>
                    </a:cubicBezTo>
                    <a:cubicBezTo>
                      <a:pt x="33" y="841"/>
                      <a:pt x="33" y="824"/>
                      <a:pt x="33" y="810"/>
                    </a:cubicBezTo>
                    <a:cubicBezTo>
                      <a:pt x="33" y="550"/>
                      <a:pt x="33" y="291"/>
                      <a:pt x="33" y="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4" name=""/>
              <p:cNvSpPr/>
              <p:nvPr/>
            </p:nvSpPr>
            <p:spPr>
              <a:xfrm>
                <a:off x="8435520" y="4483080"/>
                <a:ext cx="127440" cy="136080"/>
              </a:xfrm>
              <a:custGeom>
                <a:avLst/>
                <a:gdLst/>
                <a:ahLst/>
                <a:rect l="l" t="t" r="r" b="b"/>
                <a:pathLst>
                  <a:path w="357" h="381">
                    <a:moveTo>
                      <a:pt x="77" y="302"/>
                    </a:moveTo>
                    <a:cubicBezTo>
                      <a:pt x="122" y="254"/>
                      <a:pt x="146" y="232"/>
                      <a:pt x="177" y="206"/>
                    </a:cubicBezTo>
                    <a:cubicBezTo>
                      <a:pt x="205" y="180"/>
                      <a:pt x="230" y="160"/>
                      <a:pt x="259" y="129"/>
                    </a:cubicBezTo>
                    <a:cubicBezTo>
                      <a:pt x="340" y="53"/>
                      <a:pt x="357" y="12"/>
                      <a:pt x="357" y="10"/>
                    </a:cubicBezTo>
                    <a:cubicBezTo>
                      <a:pt x="357" y="0"/>
                      <a:pt x="352" y="3"/>
                      <a:pt x="350" y="0"/>
                    </a:cubicBezTo>
                    <a:cubicBezTo>
                      <a:pt x="343" y="0"/>
                      <a:pt x="340" y="2"/>
                      <a:pt x="336" y="10"/>
                    </a:cubicBezTo>
                    <a:cubicBezTo>
                      <a:pt x="312" y="50"/>
                      <a:pt x="292" y="62"/>
                      <a:pt x="273" y="62"/>
                    </a:cubicBezTo>
                    <a:cubicBezTo>
                      <a:pt x="254" y="62"/>
                      <a:pt x="242" y="50"/>
                      <a:pt x="230" y="36"/>
                    </a:cubicBezTo>
                    <a:cubicBezTo>
                      <a:pt x="213" y="17"/>
                      <a:pt x="199" y="0"/>
                      <a:pt x="173" y="0"/>
                    </a:cubicBezTo>
                    <a:cubicBezTo>
                      <a:pt x="108" y="0"/>
                      <a:pt x="69" y="79"/>
                      <a:pt x="69" y="96"/>
                    </a:cubicBezTo>
                    <a:cubicBezTo>
                      <a:pt x="69" y="101"/>
                      <a:pt x="71" y="105"/>
                      <a:pt x="79" y="105"/>
                    </a:cubicBezTo>
                    <a:cubicBezTo>
                      <a:pt x="87" y="105"/>
                      <a:pt x="89" y="101"/>
                      <a:pt x="91" y="96"/>
                    </a:cubicBezTo>
                    <a:cubicBezTo>
                      <a:pt x="108" y="57"/>
                      <a:pt x="156" y="57"/>
                      <a:pt x="163" y="57"/>
                    </a:cubicBezTo>
                    <a:cubicBezTo>
                      <a:pt x="180" y="57"/>
                      <a:pt x="197" y="62"/>
                      <a:pt x="216" y="69"/>
                    </a:cubicBezTo>
                    <a:cubicBezTo>
                      <a:pt x="249" y="81"/>
                      <a:pt x="259" y="81"/>
                      <a:pt x="280" y="81"/>
                    </a:cubicBezTo>
                    <a:cubicBezTo>
                      <a:pt x="249" y="117"/>
                      <a:pt x="180" y="177"/>
                      <a:pt x="163" y="192"/>
                    </a:cubicBezTo>
                    <a:cubicBezTo>
                      <a:pt x="138" y="215"/>
                      <a:pt x="113" y="238"/>
                      <a:pt x="89" y="261"/>
                    </a:cubicBezTo>
                    <a:cubicBezTo>
                      <a:pt x="31" y="319"/>
                      <a:pt x="0" y="366"/>
                      <a:pt x="0" y="371"/>
                    </a:cubicBezTo>
                    <a:cubicBezTo>
                      <a:pt x="0" y="381"/>
                      <a:pt x="9" y="381"/>
                      <a:pt x="12" y="381"/>
                    </a:cubicBezTo>
                    <a:cubicBezTo>
                      <a:pt x="17" y="381"/>
                      <a:pt x="19" y="378"/>
                      <a:pt x="24" y="369"/>
                    </a:cubicBezTo>
                    <a:cubicBezTo>
                      <a:pt x="43" y="340"/>
                      <a:pt x="69" y="319"/>
                      <a:pt x="96" y="319"/>
                    </a:cubicBezTo>
                    <a:cubicBezTo>
                      <a:pt x="115" y="319"/>
                      <a:pt x="125" y="326"/>
                      <a:pt x="146" y="350"/>
                    </a:cubicBezTo>
                    <a:cubicBezTo>
                      <a:pt x="161" y="366"/>
                      <a:pt x="175" y="381"/>
                      <a:pt x="199" y="381"/>
                    </a:cubicBezTo>
                    <a:cubicBezTo>
                      <a:pt x="283" y="381"/>
                      <a:pt x="331" y="273"/>
                      <a:pt x="331" y="251"/>
                    </a:cubicBezTo>
                    <a:cubicBezTo>
                      <a:pt x="331" y="247"/>
                      <a:pt x="328" y="242"/>
                      <a:pt x="321" y="242"/>
                    </a:cubicBezTo>
                    <a:cubicBezTo>
                      <a:pt x="314" y="242"/>
                      <a:pt x="312" y="249"/>
                      <a:pt x="309" y="254"/>
                    </a:cubicBezTo>
                    <a:cubicBezTo>
                      <a:pt x="290" y="309"/>
                      <a:pt x="235" y="323"/>
                      <a:pt x="209" y="323"/>
                    </a:cubicBezTo>
                    <a:cubicBezTo>
                      <a:pt x="192" y="323"/>
                      <a:pt x="177" y="319"/>
                      <a:pt x="158" y="314"/>
                    </a:cubicBezTo>
                    <a:cubicBezTo>
                      <a:pt x="129" y="302"/>
                      <a:pt x="117" y="299"/>
                      <a:pt x="101" y="299"/>
                    </a:cubicBezTo>
                    <a:cubicBezTo>
                      <a:pt x="98" y="299"/>
                      <a:pt x="84" y="299"/>
                      <a:pt x="77" y="30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5" name=""/>
              <p:cNvSpPr/>
              <p:nvPr/>
            </p:nvSpPr>
            <p:spPr>
              <a:xfrm>
                <a:off x="8602920" y="4584960"/>
                <a:ext cx="35280" cy="89280"/>
              </a:xfrm>
              <a:custGeom>
                <a:avLst/>
                <a:gdLst/>
                <a:ahLst/>
                <a:rect l="l" t="t" r="r" b="b"/>
                <a:pathLst>
                  <a:path w="101" h="251">
                    <a:moveTo>
                      <a:pt x="101" y="88"/>
                    </a:moveTo>
                    <a:cubicBezTo>
                      <a:pt x="101" y="33"/>
                      <a:pt x="79" y="0"/>
                      <a:pt x="46" y="0"/>
                    </a:cubicBezTo>
                    <a:cubicBezTo>
                      <a:pt x="17" y="0"/>
                      <a:pt x="0" y="21"/>
                      <a:pt x="0" y="43"/>
                    </a:cubicBezTo>
                    <a:cubicBezTo>
                      <a:pt x="0" y="67"/>
                      <a:pt x="17" y="88"/>
                      <a:pt x="46" y="88"/>
                    </a:cubicBezTo>
                    <a:cubicBezTo>
                      <a:pt x="55" y="88"/>
                      <a:pt x="67" y="86"/>
                      <a:pt x="75" y="79"/>
                    </a:cubicBezTo>
                    <a:cubicBezTo>
                      <a:pt x="77" y="76"/>
                      <a:pt x="78" y="75"/>
                      <a:pt x="79" y="74"/>
                    </a:cubicBezTo>
                    <a:cubicBezTo>
                      <a:pt x="80" y="79"/>
                      <a:pt x="82" y="76"/>
                      <a:pt x="82" y="88"/>
                    </a:cubicBezTo>
                    <a:cubicBezTo>
                      <a:pt x="82" y="151"/>
                      <a:pt x="53" y="201"/>
                      <a:pt x="24" y="227"/>
                    </a:cubicBezTo>
                    <a:cubicBezTo>
                      <a:pt x="14" y="236"/>
                      <a:pt x="15" y="239"/>
                      <a:pt x="15" y="242"/>
                    </a:cubicBezTo>
                    <a:cubicBezTo>
                      <a:pt x="15" y="246"/>
                      <a:pt x="19" y="251"/>
                      <a:pt x="24" y="251"/>
                    </a:cubicBezTo>
                    <a:cubicBezTo>
                      <a:pt x="31" y="251"/>
                      <a:pt x="101" y="186"/>
                      <a:pt x="101" y="8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6" name=""/>
              <p:cNvSpPr/>
              <p:nvPr/>
            </p:nvSpPr>
            <p:spPr>
              <a:xfrm>
                <a:off x="8739360" y="4415040"/>
                <a:ext cx="99360" cy="200520"/>
              </a:xfrm>
              <a:custGeom>
                <a:avLst/>
                <a:gdLst/>
                <a:ahLst/>
                <a:rect l="l" t="t" r="r" b="b"/>
                <a:pathLst>
                  <a:path w="279" h="560">
                    <a:moveTo>
                      <a:pt x="173" y="24"/>
                    </a:moveTo>
                    <a:cubicBezTo>
                      <a:pt x="173" y="2"/>
                      <a:pt x="173" y="0"/>
                      <a:pt x="154" y="0"/>
                    </a:cubicBezTo>
                    <a:cubicBezTo>
                      <a:pt x="101" y="55"/>
                      <a:pt x="27" y="55"/>
                      <a:pt x="0" y="55"/>
                    </a:cubicBezTo>
                    <a:cubicBezTo>
                      <a:pt x="0" y="64"/>
                      <a:pt x="0" y="72"/>
                      <a:pt x="0" y="81"/>
                    </a:cubicBezTo>
                    <a:cubicBezTo>
                      <a:pt x="17" y="81"/>
                      <a:pt x="65" y="81"/>
                      <a:pt x="111" y="60"/>
                    </a:cubicBezTo>
                    <a:cubicBezTo>
                      <a:pt x="111" y="204"/>
                      <a:pt x="111" y="349"/>
                      <a:pt x="111" y="493"/>
                    </a:cubicBezTo>
                    <a:cubicBezTo>
                      <a:pt x="111" y="524"/>
                      <a:pt x="108" y="534"/>
                      <a:pt x="32" y="534"/>
                    </a:cubicBezTo>
                    <a:cubicBezTo>
                      <a:pt x="23" y="534"/>
                      <a:pt x="14" y="534"/>
                      <a:pt x="5" y="534"/>
                    </a:cubicBezTo>
                    <a:cubicBezTo>
                      <a:pt x="5" y="543"/>
                      <a:pt x="5" y="551"/>
                      <a:pt x="5" y="560"/>
                    </a:cubicBezTo>
                    <a:cubicBezTo>
                      <a:pt x="34" y="558"/>
                      <a:pt x="108" y="558"/>
                      <a:pt x="142" y="558"/>
                    </a:cubicBezTo>
                    <a:cubicBezTo>
                      <a:pt x="176" y="558"/>
                      <a:pt x="247" y="558"/>
                      <a:pt x="279" y="560"/>
                    </a:cubicBezTo>
                    <a:cubicBezTo>
                      <a:pt x="279" y="551"/>
                      <a:pt x="279" y="543"/>
                      <a:pt x="279" y="534"/>
                    </a:cubicBezTo>
                    <a:cubicBezTo>
                      <a:pt x="269" y="534"/>
                      <a:pt x="259" y="534"/>
                      <a:pt x="250" y="534"/>
                    </a:cubicBezTo>
                    <a:cubicBezTo>
                      <a:pt x="176" y="534"/>
                      <a:pt x="173" y="524"/>
                      <a:pt x="173" y="493"/>
                    </a:cubicBezTo>
                    <a:cubicBezTo>
                      <a:pt x="173" y="337"/>
                      <a:pt x="173" y="180"/>
                      <a:pt x="173" y="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7" name=""/>
              <p:cNvSpPr/>
              <p:nvPr/>
            </p:nvSpPr>
            <p:spPr>
              <a:xfrm>
                <a:off x="8880120" y="4389840"/>
                <a:ext cx="67320" cy="301680"/>
              </a:xfrm>
              <a:custGeom>
                <a:avLst/>
                <a:gdLst/>
                <a:ahLst/>
                <a:rect l="l" t="t" r="r" b="b"/>
                <a:pathLst>
                  <a:path w="190" h="841">
                    <a:moveTo>
                      <a:pt x="185" y="434"/>
                    </a:moveTo>
                    <a:cubicBezTo>
                      <a:pt x="190" y="424"/>
                      <a:pt x="190" y="422"/>
                      <a:pt x="190" y="419"/>
                    </a:cubicBezTo>
                    <a:cubicBezTo>
                      <a:pt x="190" y="417"/>
                      <a:pt x="190" y="417"/>
                      <a:pt x="185" y="405"/>
                    </a:cubicBezTo>
                    <a:cubicBezTo>
                      <a:pt x="136" y="277"/>
                      <a:pt x="88" y="148"/>
                      <a:pt x="39" y="19"/>
                    </a:cubicBezTo>
                    <a:cubicBezTo>
                      <a:pt x="32" y="5"/>
                      <a:pt x="26" y="0"/>
                      <a:pt x="17" y="0"/>
                    </a:cubicBezTo>
                    <a:cubicBezTo>
                      <a:pt x="9" y="0"/>
                      <a:pt x="0" y="7"/>
                      <a:pt x="0" y="17"/>
                    </a:cubicBezTo>
                    <a:cubicBezTo>
                      <a:pt x="0" y="19"/>
                      <a:pt x="0" y="22"/>
                      <a:pt x="5" y="31"/>
                    </a:cubicBezTo>
                    <a:cubicBezTo>
                      <a:pt x="55" y="161"/>
                      <a:pt x="104" y="290"/>
                      <a:pt x="154" y="419"/>
                    </a:cubicBezTo>
                    <a:cubicBezTo>
                      <a:pt x="104" y="549"/>
                      <a:pt x="55" y="678"/>
                      <a:pt x="5" y="808"/>
                    </a:cubicBezTo>
                    <a:cubicBezTo>
                      <a:pt x="0" y="817"/>
                      <a:pt x="0" y="820"/>
                      <a:pt x="0" y="824"/>
                    </a:cubicBezTo>
                    <a:cubicBezTo>
                      <a:pt x="0" y="834"/>
                      <a:pt x="10" y="841"/>
                      <a:pt x="17" y="841"/>
                    </a:cubicBezTo>
                    <a:cubicBezTo>
                      <a:pt x="29" y="841"/>
                      <a:pt x="32" y="831"/>
                      <a:pt x="36" y="824"/>
                    </a:cubicBezTo>
                    <a:cubicBezTo>
                      <a:pt x="86" y="694"/>
                      <a:pt x="136" y="564"/>
                      <a:pt x="185" y="4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120" cy="7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Kvantna neuralna mreža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90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712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Linearna funkcija troška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Postoji minimum u 0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Treniranje mreže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Ne postoji nelinearnih </a:t>
            </a:r>
            <a:br>
              <a:rPr sz="2400"/>
            </a:b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transformacija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910" name="" descr=""/>
          <p:cNvPicPr/>
          <p:nvPr/>
        </p:nvPicPr>
        <p:blipFill>
          <a:blip r:embed="rId1"/>
          <a:stretch/>
        </p:blipFill>
        <p:spPr>
          <a:xfrm>
            <a:off x="6388200" y="1485000"/>
            <a:ext cx="3385440" cy="3385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120" cy="7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Reprezentacija modela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912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712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Operator nad baznim stanjim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Reed-Muller zapisivanje </a:t>
            </a:r>
            <a:r>
              <a:rPr b="1" i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boolean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 funkcije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Novo zapisivanje operatora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Ekponencijalno velika </a:t>
            </a:r>
            <a:r>
              <a:rPr b="1" i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boolean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 funkcija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913" name=""/>
          <p:cNvGrpSpPr/>
          <p:nvPr/>
        </p:nvGrpSpPr>
        <p:grpSpPr>
          <a:xfrm>
            <a:off x="5443200" y="1481400"/>
            <a:ext cx="4413960" cy="358200"/>
            <a:chOff x="5443200" y="1481400"/>
            <a:chExt cx="4413960" cy="358200"/>
          </a:xfrm>
        </p:grpSpPr>
        <p:grpSp>
          <p:nvGrpSpPr>
            <p:cNvPr id="914" name=""/>
            <p:cNvGrpSpPr/>
            <p:nvPr/>
          </p:nvGrpSpPr>
          <p:grpSpPr>
            <a:xfrm>
              <a:off x="5443200" y="1481400"/>
              <a:ext cx="4413960" cy="358200"/>
              <a:chOff x="5443200" y="1481400"/>
              <a:chExt cx="4413960" cy="358200"/>
            </a:xfrm>
          </p:grpSpPr>
          <p:sp>
            <p:nvSpPr>
              <p:cNvPr id="915" name=""/>
              <p:cNvSpPr/>
              <p:nvPr/>
            </p:nvSpPr>
            <p:spPr>
              <a:xfrm>
                <a:off x="5443200" y="1496880"/>
                <a:ext cx="4398480" cy="327240"/>
              </a:xfrm>
              <a:custGeom>
                <a:avLst/>
                <a:gdLst/>
                <a:ahLst/>
                <a:rect l="l" t="t" r="r" b="b"/>
                <a:pathLst>
                  <a:path w="12221" h="912">
                    <a:moveTo>
                      <a:pt x="6109" y="912"/>
                    </a:moveTo>
                    <a:cubicBezTo>
                      <a:pt x="4073" y="912"/>
                      <a:pt x="2036" y="912"/>
                      <a:pt x="0" y="912"/>
                    </a:cubicBezTo>
                    <a:cubicBezTo>
                      <a:pt x="0" y="608"/>
                      <a:pt x="0" y="304"/>
                      <a:pt x="0" y="0"/>
                    </a:cubicBezTo>
                    <a:cubicBezTo>
                      <a:pt x="4074" y="0"/>
                      <a:pt x="8147" y="0"/>
                      <a:pt x="12221" y="0"/>
                    </a:cubicBezTo>
                    <a:cubicBezTo>
                      <a:pt x="12221" y="304"/>
                      <a:pt x="12221" y="608"/>
                      <a:pt x="12221" y="912"/>
                    </a:cubicBezTo>
                    <a:cubicBezTo>
                      <a:pt x="10184" y="912"/>
                      <a:pt x="8146" y="912"/>
                      <a:pt x="6109" y="912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6" name=""/>
              <p:cNvSpPr/>
              <p:nvPr/>
            </p:nvSpPr>
            <p:spPr>
              <a:xfrm>
                <a:off x="5448240" y="1558800"/>
                <a:ext cx="208800" cy="212040"/>
              </a:xfrm>
              <a:custGeom>
                <a:avLst/>
                <a:gdLst/>
                <a:ahLst/>
                <a:rect l="l" t="t" r="r" b="b"/>
                <a:pathLst>
                  <a:path w="583" h="592">
                    <a:moveTo>
                      <a:pt x="478" y="87"/>
                    </a:moveTo>
                    <a:cubicBezTo>
                      <a:pt x="487" y="53"/>
                      <a:pt x="502" y="29"/>
                      <a:pt x="569" y="24"/>
                    </a:cubicBezTo>
                    <a:cubicBezTo>
                      <a:pt x="574" y="24"/>
                      <a:pt x="583" y="24"/>
                      <a:pt x="583" y="8"/>
                    </a:cubicBezTo>
                    <a:cubicBezTo>
                      <a:pt x="580" y="5"/>
                      <a:pt x="583" y="0"/>
                      <a:pt x="574" y="0"/>
                    </a:cubicBezTo>
                    <a:cubicBezTo>
                      <a:pt x="545" y="0"/>
                      <a:pt x="516" y="3"/>
                      <a:pt x="487" y="3"/>
                    </a:cubicBezTo>
                    <a:cubicBezTo>
                      <a:pt x="459" y="3"/>
                      <a:pt x="427" y="0"/>
                      <a:pt x="399" y="0"/>
                    </a:cubicBezTo>
                    <a:cubicBezTo>
                      <a:pt x="394" y="0"/>
                      <a:pt x="384" y="0"/>
                      <a:pt x="384" y="17"/>
                    </a:cubicBezTo>
                    <a:cubicBezTo>
                      <a:pt x="384" y="24"/>
                      <a:pt x="394" y="24"/>
                      <a:pt x="399" y="24"/>
                    </a:cubicBezTo>
                    <a:cubicBezTo>
                      <a:pt x="447" y="27"/>
                      <a:pt x="456" y="43"/>
                      <a:pt x="456" y="63"/>
                    </a:cubicBezTo>
                    <a:cubicBezTo>
                      <a:pt x="456" y="65"/>
                      <a:pt x="456" y="77"/>
                      <a:pt x="454" y="79"/>
                    </a:cubicBezTo>
                    <a:cubicBezTo>
                      <a:pt x="429" y="179"/>
                      <a:pt x="404" y="279"/>
                      <a:pt x="380" y="379"/>
                    </a:cubicBezTo>
                    <a:cubicBezTo>
                      <a:pt x="351" y="491"/>
                      <a:pt x="252" y="565"/>
                      <a:pt x="168" y="565"/>
                    </a:cubicBezTo>
                    <a:cubicBezTo>
                      <a:pt x="111" y="565"/>
                      <a:pt x="65" y="529"/>
                      <a:pt x="65" y="455"/>
                    </a:cubicBezTo>
                    <a:cubicBezTo>
                      <a:pt x="68" y="434"/>
                      <a:pt x="65" y="426"/>
                      <a:pt x="75" y="391"/>
                    </a:cubicBezTo>
                    <a:cubicBezTo>
                      <a:pt x="102" y="282"/>
                      <a:pt x="129" y="173"/>
                      <a:pt x="156" y="65"/>
                    </a:cubicBezTo>
                    <a:cubicBezTo>
                      <a:pt x="164" y="34"/>
                      <a:pt x="166" y="24"/>
                      <a:pt x="228" y="24"/>
                    </a:cubicBezTo>
                    <a:cubicBezTo>
                      <a:pt x="250" y="24"/>
                      <a:pt x="257" y="24"/>
                      <a:pt x="257" y="8"/>
                    </a:cubicBezTo>
                    <a:cubicBezTo>
                      <a:pt x="257" y="0"/>
                      <a:pt x="248" y="0"/>
                      <a:pt x="245" y="0"/>
                    </a:cubicBezTo>
                    <a:cubicBezTo>
                      <a:pt x="221" y="0"/>
                      <a:pt x="161" y="3"/>
                      <a:pt x="137" y="3"/>
                    </a:cubicBezTo>
                    <a:cubicBezTo>
                      <a:pt x="113" y="3"/>
                      <a:pt x="53" y="0"/>
                      <a:pt x="27" y="0"/>
                    </a:cubicBezTo>
                    <a:cubicBezTo>
                      <a:pt x="22" y="0"/>
                      <a:pt x="12" y="0"/>
                      <a:pt x="12" y="17"/>
                    </a:cubicBezTo>
                    <a:cubicBezTo>
                      <a:pt x="12" y="24"/>
                      <a:pt x="20" y="24"/>
                      <a:pt x="36" y="24"/>
                    </a:cubicBezTo>
                    <a:cubicBezTo>
                      <a:pt x="47" y="25"/>
                      <a:pt x="53" y="24"/>
                      <a:pt x="68" y="27"/>
                    </a:cubicBezTo>
                    <a:cubicBezTo>
                      <a:pt x="82" y="29"/>
                      <a:pt x="89" y="29"/>
                      <a:pt x="89" y="41"/>
                    </a:cubicBezTo>
                    <a:cubicBezTo>
                      <a:pt x="89" y="46"/>
                      <a:pt x="82" y="82"/>
                      <a:pt x="75" y="101"/>
                    </a:cubicBezTo>
                    <a:cubicBezTo>
                      <a:pt x="69" y="126"/>
                      <a:pt x="64" y="150"/>
                      <a:pt x="58" y="175"/>
                    </a:cubicBezTo>
                    <a:cubicBezTo>
                      <a:pt x="51" y="206"/>
                      <a:pt x="10" y="364"/>
                      <a:pt x="5" y="381"/>
                    </a:cubicBezTo>
                    <a:cubicBezTo>
                      <a:pt x="0" y="405"/>
                      <a:pt x="0" y="417"/>
                      <a:pt x="0" y="431"/>
                    </a:cubicBezTo>
                    <a:cubicBezTo>
                      <a:pt x="0" y="532"/>
                      <a:pt x="77" y="592"/>
                      <a:pt x="166" y="592"/>
                    </a:cubicBezTo>
                    <a:cubicBezTo>
                      <a:pt x="272" y="592"/>
                      <a:pt x="375" y="496"/>
                      <a:pt x="404" y="386"/>
                    </a:cubicBezTo>
                    <a:cubicBezTo>
                      <a:pt x="428" y="286"/>
                      <a:pt x="453" y="186"/>
                      <a:pt x="478" y="8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7" name=""/>
              <p:cNvSpPr/>
              <p:nvPr/>
            </p:nvSpPr>
            <p:spPr>
              <a:xfrm>
                <a:off x="5648040" y="1663200"/>
                <a:ext cx="47160" cy="147960"/>
              </a:xfrm>
              <a:custGeom>
                <a:avLst/>
                <a:gdLst/>
                <a:ahLst/>
                <a:rect l="l" t="t" r="r" b="b"/>
                <a:pathLst>
                  <a:path w="134" h="414">
                    <a:moveTo>
                      <a:pt x="132" y="19"/>
                    </a:moveTo>
                    <a:cubicBezTo>
                      <a:pt x="132" y="17"/>
                      <a:pt x="133" y="13"/>
                      <a:pt x="134" y="10"/>
                    </a:cubicBezTo>
                    <a:cubicBezTo>
                      <a:pt x="134" y="7"/>
                      <a:pt x="132" y="0"/>
                      <a:pt x="124" y="0"/>
                    </a:cubicBezTo>
                    <a:cubicBezTo>
                      <a:pt x="112" y="0"/>
                      <a:pt x="62" y="5"/>
                      <a:pt x="48" y="7"/>
                    </a:cubicBezTo>
                    <a:cubicBezTo>
                      <a:pt x="43" y="7"/>
                      <a:pt x="36" y="7"/>
                      <a:pt x="36" y="19"/>
                    </a:cubicBezTo>
                    <a:cubicBezTo>
                      <a:pt x="36" y="29"/>
                      <a:pt x="43" y="29"/>
                      <a:pt x="50" y="29"/>
                    </a:cubicBezTo>
                    <a:cubicBezTo>
                      <a:pt x="79" y="29"/>
                      <a:pt x="79" y="33"/>
                      <a:pt x="79" y="38"/>
                    </a:cubicBezTo>
                    <a:cubicBezTo>
                      <a:pt x="79" y="41"/>
                      <a:pt x="76" y="45"/>
                      <a:pt x="76" y="50"/>
                    </a:cubicBezTo>
                    <a:cubicBezTo>
                      <a:pt x="52" y="147"/>
                      <a:pt x="27" y="243"/>
                      <a:pt x="2" y="340"/>
                    </a:cubicBezTo>
                    <a:cubicBezTo>
                      <a:pt x="2" y="347"/>
                      <a:pt x="0" y="352"/>
                      <a:pt x="0" y="359"/>
                    </a:cubicBezTo>
                    <a:cubicBezTo>
                      <a:pt x="0" y="397"/>
                      <a:pt x="33" y="414"/>
                      <a:pt x="62" y="414"/>
                    </a:cubicBezTo>
                    <a:cubicBezTo>
                      <a:pt x="76" y="414"/>
                      <a:pt x="96" y="409"/>
                      <a:pt x="110" y="383"/>
                    </a:cubicBezTo>
                    <a:cubicBezTo>
                      <a:pt x="122" y="361"/>
                      <a:pt x="132" y="328"/>
                      <a:pt x="132" y="326"/>
                    </a:cubicBezTo>
                    <a:cubicBezTo>
                      <a:pt x="132" y="316"/>
                      <a:pt x="125" y="319"/>
                      <a:pt x="122" y="316"/>
                    </a:cubicBezTo>
                    <a:cubicBezTo>
                      <a:pt x="112" y="316"/>
                      <a:pt x="112" y="321"/>
                      <a:pt x="110" y="330"/>
                    </a:cubicBezTo>
                    <a:cubicBezTo>
                      <a:pt x="100" y="361"/>
                      <a:pt x="91" y="397"/>
                      <a:pt x="64" y="397"/>
                    </a:cubicBezTo>
                    <a:cubicBezTo>
                      <a:pt x="50" y="397"/>
                      <a:pt x="45" y="383"/>
                      <a:pt x="45" y="369"/>
                    </a:cubicBezTo>
                    <a:cubicBezTo>
                      <a:pt x="45" y="364"/>
                      <a:pt x="48" y="352"/>
                      <a:pt x="48" y="345"/>
                    </a:cubicBezTo>
                    <a:cubicBezTo>
                      <a:pt x="76" y="236"/>
                      <a:pt x="104" y="128"/>
                      <a:pt x="132" y="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8" name=""/>
              <p:cNvSpPr/>
              <p:nvPr/>
            </p:nvSpPr>
            <p:spPr>
              <a:xfrm>
                <a:off x="5814720" y="1538280"/>
                <a:ext cx="10800" cy="301320"/>
              </a:xfrm>
              <a:custGeom>
                <a:avLst/>
                <a:gdLst/>
                <a:ahLst/>
                <a:rect l="l" t="t" r="r" b="b"/>
                <a:pathLst>
                  <a:path w="33" h="840">
                    <a:moveTo>
                      <a:pt x="33" y="31"/>
                    </a:moveTo>
                    <a:cubicBezTo>
                      <a:pt x="33" y="14"/>
                      <a:pt x="33" y="0"/>
                      <a:pt x="17" y="0"/>
                    </a:cubicBezTo>
                    <a:cubicBezTo>
                      <a:pt x="0" y="0"/>
                      <a:pt x="0" y="14"/>
                      <a:pt x="0" y="31"/>
                    </a:cubicBezTo>
                    <a:cubicBezTo>
                      <a:pt x="0" y="290"/>
                      <a:pt x="0" y="550"/>
                      <a:pt x="0" y="809"/>
                    </a:cubicBezTo>
                    <a:cubicBezTo>
                      <a:pt x="0" y="823"/>
                      <a:pt x="0" y="840"/>
                      <a:pt x="17" y="840"/>
                    </a:cubicBezTo>
                    <a:cubicBezTo>
                      <a:pt x="33" y="840"/>
                      <a:pt x="33" y="823"/>
                      <a:pt x="33" y="809"/>
                    </a:cubicBezTo>
                    <a:cubicBezTo>
                      <a:pt x="33" y="550"/>
                      <a:pt x="33" y="290"/>
                      <a:pt x="33" y="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9" name=""/>
              <p:cNvSpPr/>
              <p:nvPr/>
            </p:nvSpPr>
            <p:spPr>
              <a:xfrm>
                <a:off x="5875920" y="1631160"/>
                <a:ext cx="127800" cy="136080"/>
              </a:xfrm>
              <a:custGeom>
                <a:avLst/>
                <a:gdLst/>
                <a:ahLst/>
                <a:rect l="l" t="t" r="r" b="b"/>
                <a:pathLst>
                  <a:path w="358" h="381">
                    <a:moveTo>
                      <a:pt x="77" y="302"/>
                    </a:moveTo>
                    <a:cubicBezTo>
                      <a:pt x="123" y="254"/>
                      <a:pt x="147" y="233"/>
                      <a:pt x="178" y="206"/>
                    </a:cubicBezTo>
                    <a:cubicBezTo>
                      <a:pt x="205" y="181"/>
                      <a:pt x="231" y="161"/>
                      <a:pt x="259" y="130"/>
                    </a:cubicBezTo>
                    <a:cubicBezTo>
                      <a:pt x="341" y="53"/>
                      <a:pt x="358" y="12"/>
                      <a:pt x="358" y="10"/>
                    </a:cubicBezTo>
                    <a:cubicBezTo>
                      <a:pt x="358" y="0"/>
                      <a:pt x="350" y="0"/>
                      <a:pt x="348" y="0"/>
                    </a:cubicBezTo>
                    <a:cubicBezTo>
                      <a:pt x="343" y="0"/>
                      <a:pt x="341" y="3"/>
                      <a:pt x="336" y="10"/>
                    </a:cubicBezTo>
                    <a:cubicBezTo>
                      <a:pt x="312" y="51"/>
                      <a:pt x="294" y="63"/>
                      <a:pt x="274" y="63"/>
                    </a:cubicBezTo>
                    <a:cubicBezTo>
                      <a:pt x="253" y="63"/>
                      <a:pt x="243" y="51"/>
                      <a:pt x="231" y="36"/>
                    </a:cubicBezTo>
                    <a:cubicBezTo>
                      <a:pt x="214" y="17"/>
                      <a:pt x="199" y="0"/>
                      <a:pt x="173" y="0"/>
                    </a:cubicBezTo>
                    <a:cubicBezTo>
                      <a:pt x="108" y="0"/>
                      <a:pt x="70" y="79"/>
                      <a:pt x="70" y="96"/>
                    </a:cubicBezTo>
                    <a:cubicBezTo>
                      <a:pt x="70" y="101"/>
                      <a:pt x="72" y="106"/>
                      <a:pt x="79" y="106"/>
                    </a:cubicBezTo>
                    <a:cubicBezTo>
                      <a:pt x="87" y="106"/>
                      <a:pt x="89" y="101"/>
                      <a:pt x="91" y="96"/>
                    </a:cubicBezTo>
                    <a:cubicBezTo>
                      <a:pt x="108" y="58"/>
                      <a:pt x="156" y="58"/>
                      <a:pt x="163" y="58"/>
                    </a:cubicBezTo>
                    <a:cubicBezTo>
                      <a:pt x="180" y="58"/>
                      <a:pt x="197" y="63"/>
                      <a:pt x="216" y="70"/>
                    </a:cubicBezTo>
                    <a:cubicBezTo>
                      <a:pt x="250" y="82"/>
                      <a:pt x="259" y="82"/>
                      <a:pt x="281" y="82"/>
                    </a:cubicBezTo>
                    <a:cubicBezTo>
                      <a:pt x="250" y="118"/>
                      <a:pt x="180" y="178"/>
                      <a:pt x="163" y="192"/>
                    </a:cubicBezTo>
                    <a:cubicBezTo>
                      <a:pt x="138" y="216"/>
                      <a:pt x="112" y="240"/>
                      <a:pt x="87" y="264"/>
                    </a:cubicBezTo>
                    <a:cubicBezTo>
                      <a:pt x="31" y="319"/>
                      <a:pt x="0" y="367"/>
                      <a:pt x="0" y="371"/>
                    </a:cubicBezTo>
                    <a:cubicBezTo>
                      <a:pt x="0" y="381"/>
                      <a:pt x="10" y="381"/>
                      <a:pt x="12" y="381"/>
                    </a:cubicBezTo>
                    <a:cubicBezTo>
                      <a:pt x="17" y="381"/>
                      <a:pt x="19" y="379"/>
                      <a:pt x="24" y="369"/>
                    </a:cubicBezTo>
                    <a:cubicBezTo>
                      <a:pt x="43" y="340"/>
                      <a:pt x="70" y="319"/>
                      <a:pt x="96" y="319"/>
                    </a:cubicBezTo>
                    <a:cubicBezTo>
                      <a:pt x="115" y="319"/>
                      <a:pt x="125" y="326"/>
                      <a:pt x="144" y="350"/>
                    </a:cubicBezTo>
                    <a:cubicBezTo>
                      <a:pt x="159" y="367"/>
                      <a:pt x="175" y="381"/>
                      <a:pt x="199" y="381"/>
                    </a:cubicBezTo>
                    <a:cubicBezTo>
                      <a:pt x="283" y="381"/>
                      <a:pt x="331" y="273"/>
                      <a:pt x="331" y="252"/>
                    </a:cubicBezTo>
                    <a:cubicBezTo>
                      <a:pt x="331" y="247"/>
                      <a:pt x="329" y="242"/>
                      <a:pt x="322" y="242"/>
                    </a:cubicBezTo>
                    <a:cubicBezTo>
                      <a:pt x="314" y="242"/>
                      <a:pt x="312" y="249"/>
                      <a:pt x="310" y="254"/>
                    </a:cubicBezTo>
                    <a:cubicBezTo>
                      <a:pt x="290" y="309"/>
                      <a:pt x="235" y="324"/>
                      <a:pt x="209" y="324"/>
                    </a:cubicBezTo>
                    <a:cubicBezTo>
                      <a:pt x="192" y="324"/>
                      <a:pt x="175" y="319"/>
                      <a:pt x="159" y="314"/>
                    </a:cubicBezTo>
                    <a:cubicBezTo>
                      <a:pt x="130" y="302"/>
                      <a:pt x="118" y="300"/>
                      <a:pt x="99" y="300"/>
                    </a:cubicBezTo>
                    <a:cubicBezTo>
                      <a:pt x="91" y="300"/>
                      <a:pt x="84" y="300"/>
                      <a:pt x="77" y="30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0" name=""/>
              <p:cNvSpPr/>
              <p:nvPr/>
            </p:nvSpPr>
            <p:spPr>
              <a:xfrm>
                <a:off x="6043680" y="1733040"/>
                <a:ext cx="34200" cy="89280"/>
              </a:xfrm>
              <a:custGeom>
                <a:avLst/>
                <a:gdLst/>
                <a:ahLst/>
                <a:rect l="l" t="t" r="r" b="b"/>
                <a:pathLst>
                  <a:path w="98" h="251">
                    <a:moveTo>
                      <a:pt x="98" y="88"/>
                    </a:moveTo>
                    <a:cubicBezTo>
                      <a:pt x="98" y="33"/>
                      <a:pt x="79" y="0"/>
                      <a:pt x="45" y="0"/>
                    </a:cubicBezTo>
                    <a:cubicBezTo>
                      <a:pt x="16" y="0"/>
                      <a:pt x="0" y="21"/>
                      <a:pt x="0" y="45"/>
                    </a:cubicBezTo>
                    <a:cubicBezTo>
                      <a:pt x="0" y="67"/>
                      <a:pt x="16" y="88"/>
                      <a:pt x="45" y="88"/>
                    </a:cubicBezTo>
                    <a:cubicBezTo>
                      <a:pt x="55" y="88"/>
                      <a:pt x="67" y="86"/>
                      <a:pt x="74" y="79"/>
                    </a:cubicBezTo>
                    <a:cubicBezTo>
                      <a:pt x="76" y="76"/>
                      <a:pt x="77" y="77"/>
                      <a:pt x="79" y="76"/>
                    </a:cubicBezTo>
                    <a:cubicBezTo>
                      <a:pt x="80" y="80"/>
                      <a:pt x="81" y="76"/>
                      <a:pt x="81" y="88"/>
                    </a:cubicBezTo>
                    <a:cubicBezTo>
                      <a:pt x="81" y="151"/>
                      <a:pt x="50" y="201"/>
                      <a:pt x="24" y="227"/>
                    </a:cubicBezTo>
                    <a:cubicBezTo>
                      <a:pt x="14" y="237"/>
                      <a:pt x="14" y="239"/>
                      <a:pt x="14" y="242"/>
                    </a:cubicBezTo>
                    <a:cubicBezTo>
                      <a:pt x="14" y="246"/>
                      <a:pt x="19" y="251"/>
                      <a:pt x="21" y="251"/>
                    </a:cubicBezTo>
                    <a:cubicBezTo>
                      <a:pt x="31" y="251"/>
                      <a:pt x="98" y="187"/>
                      <a:pt x="98" y="8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1" name=""/>
              <p:cNvSpPr/>
              <p:nvPr/>
            </p:nvSpPr>
            <p:spPr>
              <a:xfrm>
                <a:off x="6165360" y="1631160"/>
                <a:ext cx="127800" cy="136080"/>
              </a:xfrm>
              <a:custGeom>
                <a:avLst/>
                <a:gdLst/>
                <a:ahLst/>
                <a:rect l="l" t="t" r="r" b="b"/>
                <a:pathLst>
                  <a:path w="358" h="381">
                    <a:moveTo>
                      <a:pt x="77" y="302"/>
                    </a:moveTo>
                    <a:cubicBezTo>
                      <a:pt x="122" y="254"/>
                      <a:pt x="146" y="233"/>
                      <a:pt x="178" y="206"/>
                    </a:cubicBezTo>
                    <a:cubicBezTo>
                      <a:pt x="205" y="181"/>
                      <a:pt x="230" y="161"/>
                      <a:pt x="259" y="130"/>
                    </a:cubicBezTo>
                    <a:cubicBezTo>
                      <a:pt x="341" y="53"/>
                      <a:pt x="358" y="12"/>
                      <a:pt x="358" y="10"/>
                    </a:cubicBezTo>
                    <a:cubicBezTo>
                      <a:pt x="358" y="0"/>
                      <a:pt x="350" y="0"/>
                      <a:pt x="348" y="0"/>
                    </a:cubicBezTo>
                    <a:cubicBezTo>
                      <a:pt x="343" y="0"/>
                      <a:pt x="341" y="3"/>
                      <a:pt x="336" y="10"/>
                    </a:cubicBezTo>
                    <a:cubicBezTo>
                      <a:pt x="312" y="51"/>
                      <a:pt x="294" y="63"/>
                      <a:pt x="274" y="63"/>
                    </a:cubicBezTo>
                    <a:cubicBezTo>
                      <a:pt x="253" y="63"/>
                      <a:pt x="242" y="51"/>
                      <a:pt x="230" y="36"/>
                    </a:cubicBezTo>
                    <a:cubicBezTo>
                      <a:pt x="214" y="17"/>
                      <a:pt x="199" y="0"/>
                      <a:pt x="173" y="0"/>
                    </a:cubicBezTo>
                    <a:cubicBezTo>
                      <a:pt x="108" y="0"/>
                      <a:pt x="70" y="79"/>
                      <a:pt x="70" y="96"/>
                    </a:cubicBezTo>
                    <a:cubicBezTo>
                      <a:pt x="70" y="101"/>
                      <a:pt x="71" y="106"/>
                      <a:pt x="79" y="106"/>
                    </a:cubicBezTo>
                    <a:cubicBezTo>
                      <a:pt x="88" y="106"/>
                      <a:pt x="89" y="101"/>
                      <a:pt x="91" y="96"/>
                    </a:cubicBezTo>
                    <a:cubicBezTo>
                      <a:pt x="108" y="58"/>
                      <a:pt x="156" y="58"/>
                      <a:pt x="163" y="58"/>
                    </a:cubicBezTo>
                    <a:cubicBezTo>
                      <a:pt x="180" y="58"/>
                      <a:pt x="197" y="63"/>
                      <a:pt x="216" y="70"/>
                    </a:cubicBezTo>
                    <a:cubicBezTo>
                      <a:pt x="250" y="82"/>
                      <a:pt x="259" y="82"/>
                      <a:pt x="281" y="82"/>
                    </a:cubicBezTo>
                    <a:cubicBezTo>
                      <a:pt x="250" y="118"/>
                      <a:pt x="180" y="178"/>
                      <a:pt x="163" y="192"/>
                    </a:cubicBezTo>
                    <a:cubicBezTo>
                      <a:pt x="138" y="216"/>
                      <a:pt x="114" y="240"/>
                      <a:pt x="89" y="264"/>
                    </a:cubicBezTo>
                    <a:cubicBezTo>
                      <a:pt x="31" y="319"/>
                      <a:pt x="0" y="367"/>
                      <a:pt x="0" y="371"/>
                    </a:cubicBezTo>
                    <a:cubicBezTo>
                      <a:pt x="0" y="381"/>
                      <a:pt x="10" y="381"/>
                      <a:pt x="12" y="381"/>
                    </a:cubicBezTo>
                    <a:cubicBezTo>
                      <a:pt x="17" y="381"/>
                      <a:pt x="19" y="379"/>
                      <a:pt x="24" y="369"/>
                    </a:cubicBezTo>
                    <a:cubicBezTo>
                      <a:pt x="43" y="340"/>
                      <a:pt x="70" y="319"/>
                      <a:pt x="96" y="319"/>
                    </a:cubicBezTo>
                    <a:cubicBezTo>
                      <a:pt x="115" y="319"/>
                      <a:pt x="125" y="326"/>
                      <a:pt x="144" y="350"/>
                    </a:cubicBezTo>
                    <a:cubicBezTo>
                      <a:pt x="158" y="367"/>
                      <a:pt x="175" y="381"/>
                      <a:pt x="199" y="381"/>
                    </a:cubicBezTo>
                    <a:cubicBezTo>
                      <a:pt x="283" y="381"/>
                      <a:pt x="331" y="273"/>
                      <a:pt x="331" y="252"/>
                    </a:cubicBezTo>
                    <a:cubicBezTo>
                      <a:pt x="331" y="247"/>
                      <a:pt x="329" y="242"/>
                      <a:pt x="322" y="242"/>
                    </a:cubicBezTo>
                    <a:cubicBezTo>
                      <a:pt x="314" y="242"/>
                      <a:pt x="312" y="249"/>
                      <a:pt x="310" y="254"/>
                    </a:cubicBezTo>
                    <a:cubicBezTo>
                      <a:pt x="290" y="309"/>
                      <a:pt x="235" y="324"/>
                      <a:pt x="209" y="324"/>
                    </a:cubicBezTo>
                    <a:cubicBezTo>
                      <a:pt x="192" y="324"/>
                      <a:pt x="175" y="319"/>
                      <a:pt x="158" y="314"/>
                    </a:cubicBezTo>
                    <a:cubicBezTo>
                      <a:pt x="130" y="302"/>
                      <a:pt x="118" y="300"/>
                      <a:pt x="98" y="300"/>
                    </a:cubicBezTo>
                    <a:cubicBezTo>
                      <a:pt x="91" y="300"/>
                      <a:pt x="84" y="300"/>
                      <a:pt x="77" y="30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2" name=""/>
              <p:cNvSpPr/>
              <p:nvPr/>
            </p:nvSpPr>
            <p:spPr>
              <a:xfrm>
                <a:off x="6303600" y="1716480"/>
                <a:ext cx="129240" cy="94680"/>
              </a:xfrm>
              <a:custGeom>
                <a:avLst/>
                <a:gdLst/>
                <a:ahLst/>
                <a:rect l="l" t="t" r="r" b="b"/>
                <a:pathLst>
                  <a:path w="362" h="266">
                    <a:moveTo>
                      <a:pt x="46" y="223"/>
                    </a:moveTo>
                    <a:cubicBezTo>
                      <a:pt x="43" y="230"/>
                      <a:pt x="41" y="239"/>
                      <a:pt x="38" y="247"/>
                    </a:cubicBezTo>
                    <a:cubicBezTo>
                      <a:pt x="38" y="261"/>
                      <a:pt x="50" y="266"/>
                      <a:pt x="60" y="266"/>
                    </a:cubicBezTo>
                    <a:cubicBezTo>
                      <a:pt x="70" y="266"/>
                      <a:pt x="79" y="259"/>
                      <a:pt x="82" y="254"/>
                    </a:cubicBezTo>
                    <a:cubicBezTo>
                      <a:pt x="84" y="249"/>
                      <a:pt x="89" y="230"/>
                      <a:pt x="94" y="218"/>
                    </a:cubicBezTo>
                    <a:cubicBezTo>
                      <a:pt x="96" y="206"/>
                      <a:pt x="103" y="180"/>
                      <a:pt x="106" y="163"/>
                    </a:cubicBezTo>
                    <a:cubicBezTo>
                      <a:pt x="108" y="151"/>
                      <a:pt x="113" y="139"/>
                      <a:pt x="115" y="125"/>
                    </a:cubicBezTo>
                    <a:cubicBezTo>
                      <a:pt x="122" y="101"/>
                      <a:pt x="122" y="96"/>
                      <a:pt x="141" y="72"/>
                    </a:cubicBezTo>
                    <a:cubicBezTo>
                      <a:pt x="156" y="48"/>
                      <a:pt x="185" y="17"/>
                      <a:pt x="228" y="17"/>
                    </a:cubicBezTo>
                    <a:cubicBezTo>
                      <a:pt x="264" y="17"/>
                      <a:pt x="264" y="48"/>
                      <a:pt x="264" y="60"/>
                    </a:cubicBezTo>
                    <a:cubicBezTo>
                      <a:pt x="264" y="94"/>
                      <a:pt x="237" y="161"/>
                      <a:pt x="228" y="185"/>
                    </a:cubicBezTo>
                    <a:cubicBezTo>
                      <a:pt x="223" y="201"/>
                      <a:pt x="221" y="206"/>
                      <a:pt x="221" y="216"/>
                    </a:cubicBezTo>
                    <a:cubicBezTo>
                      <a:pt x="221" y="247"/>
                      <a:pt x="247" y="266"/>
                      <a:pt x="276" y="266"/>
                    </a:cubicBezTo>
                    <a:cubicBezTo>
                      <a:pt x="336" y="266"/>
                      <a:pt x="362" y="185"/>
                      <a:pt x="362" y="178"/>
                    </a:cubicBezTo>
                    <a:cubicBezTo>
                      <a:pt x="362" y="168"/>
                      <a:pt x="356" y="171"/>
                      <a:pt x="353" y="168"/>
                    </a:cubicBezTo>
                    <a:cubicBezTo>
                      <a:pt x="343" y="168"/>
                      <a:pt x="343" y="173"/>
                      <a:pt x="341" y="180"/>
                    </a:cubicBezTo>
                    <a:cubicBezTo>
                      <a:pt x="326" y="225"/>
                      <a:pt x="302" y="249"/>
                      <a:pt x="278" y="249"/>
                    </a:cubicBezTo>
                    <a:cubicBezTo>
                      <a:pt x="266" y="249"/>
                      <a:pt x="264" y="242"/>
                      <a:pt x="264" y="230"/>
                    </a:cubicBezTo>
                    <a:cubicBezTo>
                      <a:pt x="264" y="216"/>
                      <a:pt x="266" y="209"/>
                      <a:pt x="276" y="182"/>
                    </a:cubicBezTo>
                    <a:cubicBezTo>
                      <a:pt x="283" y="163"/>
                      <a:pt x="307" y="101"/>
                      <a:pt x="307" y="67"/>
                    </a:cubicBezTo>
                    <a:cubicBezTo>
                      <a:pt x="307" y="12"/>
                      <a:pt x="261" y="0"/>
                      <a:pt x="230" y="0"/>
                    </a:cubicBezTo>
                    <a:cubicBezTo>
                      <a:pt x="182" y="0"/>
                      <a:pt x="149" y="32"/>
                      <a:pt x="132" y="55"/>
                    </a:cubicBezTo>
                    <a:cubicBezTo>
                      <a:pt x="127" y="15"/>
                      <a:pt x="94" y="0"/>
                      <a:pt x="70" y="0"/>
                    </a:cubicBezTo>
                    <a:cubicBezTo>
                      <a:pt x="43" y="0"/>
                      <a:pt x="29" y="20"/>
                      <a:pt x="22" y="34"/>
                    </a:cubicBezTo>
                    <a:cubicBezTo>
                      <a:pt x="10" y="55"/>
                      <a:pt x="0" y="89"/>
                      <a:pt x="0" y="91"/>
                    </a:cubicBezTo>
                    <a:cubicBezTo>
                      <a:pt x="0" y="99"/>
                      <a:pt x="6" y="96"/>
                      <a:pt x="10" y="99"/>
                    </a:cubicBezTo>
                    <a:cubicBezTo>
                      <a:pt x="19" y="99"/>
                      <a:pt x="19" y="96"/>
                      <a:pt x="24" y="82"/>
                    </a:cubicBezTo>
                    <a:cubicBezTo>
                      <a:pt x="31" y="46"/>
                      <a:pt x="43" y="17"/>
                      <a:pt x="67" y="17"/>
                    </a:cubicBezTo>
                    <a:cubicBezTo>
                      <a:pt x="82" y="17"/>
                      <a:pt x="86" y="32"/>
                      <a:pt x="86" y="46"/>
                    </a:cubicBezTo>
                    <a:cubicBezTo>
                      <a:pt x="86" y="58"/>
                      <a:pt x="82" y="81"/>
                      <a:pt x="77" y="96"/>
                    </a:cubicBezTo>
                    <a:cubicBezTo>
                      <a:pt x="72" y="112"/>
                      <a:pt x="67" y="134"/>
                      <a:pt x="65" y="149"/>
                    </a:cubicBezTo>
                    <a:cubicBezTo>
                      <a:pt x="58" y="174"/>
                      <a:pt x="52" y="198"/>
                      <a:pt x="46" y="22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3" name=""/>
              <p:cNvSpPr/>
              <p:nvPr/>
            </p:nvSpPr>
            <p:spPr>
              <a:xfrm>
                <a:off x="6459120" y="1679400"/>
                <a:ext cx="155160" cy="155160"/>
              </a:xfrm>
              <a:custGeom>
                <a:avLst/>
                <a:gdLst/>
                <a:ahLst/>
                <a:rect l="l" t="t" r="r" b="b"/>
                <a:pathLst>
                  <a:path w="434" h="434">
                    <a:moveTo>
                      <a:pt x="230" y="230"/>
                    </a:moveTo>
                    <a:cubicBezTo>
                      <a:pt x="291" y="230"/>
                      <a:pt x="352" y="230"/>
                      <a:pt x="413" y="230"/>
                    </a:cubicBezTo>
                    <a:cubicBezTo>
                      <a:pt x="420" y="230"/>
                      <a:pt x="434" y="230"/>
                      <a:pt x="434" y="216"/>
                    </a:cubicBezTo>
                    <a:cubicBezTo>
                      <a:pt x="434" y="202"/>
                      <a:pt x="420" y="202"/>
                      <a:pt x="413" y="202"/>
                    </a:cubicBezTo>
                    <a:cubicBezTo>
                      <a:pt x="352" y="202"/>
                      <a:pt x="291" y="202"/>
                      <a:pt x="230" y="202"/>
                    </a:cubicBezTo>
                    <a:cubicBezTo>
                      <a:pt x="230" y="142"/>
                      <a:pt x="230" y="82"/>
                      <a:pt x="230" y="22"/>
                    </a:cubicBezTo>
                    <a:cubicBezTo>
                      <a:pt x="230" y="15"/>
                      <a:pt x="230" y="0"/>
                      <a:pt x="216" y="0"/>
                    </a:cubicBezTo>
                    <a:cubicBezTo>
                      <a:pt x="201" y="0"/>
                      <a:pt x="201" y="12"/>
                      <a:pt x="201" y="22"/>
                    </a:cubicBezTo>
                    <a:cubicBezTo>
                      <a:pt x="201" y="82"/>
                      <a:pt x="201" y="142"/>
                      <a:pt x="201" y="202"/>
                    </a:cubicBezTo>
                    <a:cubicBezTo>
                      <a:pt x="141" y="202"/>
                      <a:pt x="81" y="202"/>
                      <a:pt x="21" y="202"/>
                    </a:cubicBezTo>
                    <a:cubicBezTo>
                      <a:pt x="12" y="202"/>
                      <a:pt x="0" y="202"/>
                      <a:pt x="0" y="216"/>
                    </a:cubicBezTo>
                    <a:cubicBezTo>
                      <a:pt x="0" y="230"/>
                      <a:pt x="12" y="230"/>
                      <a:pt x="21" y="230"/>
                    </a:cubicBezTo>
                    <a:cubicBezTo>
                      <a:pt x="81" y="230"/>
                      <a:pt x="141" y="230"/>
                      <a:pt x="201" y="230"/>
                    </a:cubicBezTo>
                    <a:cubicBezTo>
                      <a:pt x="201" y="291"/>
                      <a:pt x="201" y="352"/>
                      <a:pt x="201" y="412"/>
                    </a:cubicBezTo>
                    <a:cubicBezTo>
                      <a:pt x="201" y="419"/>
                      <a:pt x="201" y="434"/>
                      <a:pt x="216" y="434"/>
                    </a:cubicBezTo>
                    <a:cubicBezTo>
                      <a:pt x="230" y="434"/>
                      <a:pt x="230" y="419"/>
                      <a:pt x="230" y="412"/>
                    </a:cubicBezTo>
                    <a:cubicBezTo>
                      <a:pt x="230" y="352"/>
                      <a:pt x="230" y="291"/>
                      <a:pt x="230" y="23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4" name=""/>
              <p:cNvSpPr/>
              <p:nvPr/>
            </p:nvSpPr>
            <p:spPr>
              <a:xfrm>
                <a:off x="6653520" y="1670040"/>
                <a:ext cx="75600" cy="139320"/>
              </a:xfrm>
              <a:custGeom>
                <a:avLst/>
                <a:gdLst/>
                <a:ahLst/>
                <a:rect l="l" t="t" r="r" b="b"/>
                <a:pathLst>
                  <a:path w="213" h="390">
                    <a:moveTo>
                      <a:pt x="132" y="17"/>
                    </a:moveTo>
                    <a:cubicBezTo>
                      <a:pt x="132" y="0"/>
                      <a:pt x="132" y="0"/>
                      <a:pt x="115" y="0"/>
                    </a:cubicBezTo>
                    <a:cubicBezTo>
                      <a:pt x="77" y="36"/>
                      <a:pt x="24" y="36"/>
                      <a:pt x="0" y="36"/>
                    </a:cubicBezTo>
                    <a:cubicBezTo>
                      <a:pt x="0" y="43"/>
                      <a:pt x="0" y="50"/>
                      <a:pt x="0" y="58"/>
                    </a:cubicBezTo>
                    <a:cubicBezTo>
                      <a:pt x="14" y="58"/>
                      <a:pt x="53" y="58"/>
                      <a:pt x="86" y="41"/>
                    </a:cubicBezTo>
                    <a:cubicBezTo>
                      <a:pt x="86" y="141"/>
                      <a:pt x="86" y="242"/>
                      <a:pt x="86" y="342"/>
                    </a:cubicBezTo>
                    <a:cubicBezTo>
                      <a:pt x="86" y="362"/>
                      <a:pt x="86" y="369"/>
                      <a:pt x="26" y="369"/>
                    </a:cubicBezTo>
                    <a:cubicBezTo>
                      <a:pt x="19" y="369"/>
                      <a:pt x="12" y="369"/>
                      <a:pt x="5" y="369"/>
                    </a:cubicBezTo>
                    <a:cubicBezTo>
                      <a:pt x="5" y="376"/>
                      <a:pt x="5" y="383"/>
                      <a:pt x="5" y="390"/>
                    </a:cubicBezTo>
                    <a:cubicBezTo>
                      <a:pt x="14" y="388"/>
                      <a:pt x="86" y="388"/>
                      <a:pt x="108" y="388"/>
                    </a:cubicBezTo>
                    <a:cubicBezTo>
                      <a:pt x="127" y="388"/>
                      <a:pt x="201" y="388"/>
                      <a:pt x="213" y="390"/>
                    </a:cubicBezTo>
                    <a:cubicBezTo>
                      <a:pt x="213" y="383"/>
                      <a:pt x="213" y="376"/>
                      <a:pt x="213" y="369"/>
                    </a:cubicBezTo>
                    <a:cubicBezTo>
                      <a:pt x="206" y="369"/>
                      <a:pt x="199" y="369"/>
                      <a:pt x="192" y="369"/>
                    </a:cubicBezTo>
                    <a:cubicBezTo>
                      <a:pt x="132" y="369"/>
                      <a:pt x="132" y="362"/>
                      <a:pt x="132" y="342"/>
                    </a:cubicBezTo>
                    <a:cubicBezTo>
                      <a:pt x="132" y="234"/>
                      <a:pt x="132" y="125"/>
                      <a:pt x="132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5" name=""/>
              <p:cNvSpPr/>
              <p:nvPr/>
            </p:nvSpPr>
            <p:spPr>
              <a:xfrm>
                <a:off x="6783120" y="1538280"/>
                <a:ext cx="66240" cy="301320"/>
              </a:xfrm>
              <a:custGeom>
                <a:avLst/>
                <a:gdLst/>
                <a:ahLst/>
                <a:rect l="l" t="t" r="r" b="b"/>
                <a:pathLst>
                  <a:path w="187" h="840">
                    <a:moveTo>
                      <a:pt x="184" y="433"/>
                    </a:moveTo>
                    <a:cubicBezTo>
                      <a:pt x="187" y="424"/>
                      <a:pt x="187" y="421"/>
                      <a:pt x="187" y="419"/>
                    </a:cubicBezTo>
                    <a:cubicBezTo>
                      <a:pt x="187" y="416"/>
                      <a:pt x="187" y="416"/>
                      <a:pt x="184" y="404"/>
                    </a:cubicBezTo>
                    <a:cubicBezTo>
                      <a:pt x="135" y="276"/>
                      <a:pt x="85" y="148"/>
                      <a:pt x="36" y="19"/>
                    </a:cubicBezTo>
                    <a:cubicBezTo>
                      <a:pt x="31" y="5"/>
                      <a:pt x="26" y="0"/>
                      <a:pt x="16" y="0"/>
                    </a:cubicBezTo>
                    <a:cubicBezTo>
                      <a:pt x="7" y="0"/>
                      <a:pt x="0" y="7"/>
                      <a:pt x="0" y="17"/>
                    </a:cubicBezTo>
                    <a:cubicBezTo>
                      <a:pt x="0" y="19"/>
                      <a:pt x="0" y="21"/>
                      <a:pt x="4" y="31"/>
                    </a:cubicBezTo>
                    <a:cubicBezTo>
                      <a:pt x="54" y="160"/>
                      <a:pt x="104" y="290"/>
                      <a:pt x="153" y="419"/>
                    </a:cubicBezTo>
                    <a:cubicBezTo>
                      <a:pt x="104" y="548"/>
                      <a:pt x="54" y="677"/>
                      <a:pt x="4" y="807"/>
                    </a:cubicBezTo>
                    <a:cubicBezTo>
                      <a:pt x="0" y="816"/>
                      <a:pt x="0" y="819"/>
                      <a:pt x="0" y="823"/>
                    </a:cubicBezTo>
                    <a:cubicBezTo>
                      <a:pt x="0" y="833"/>
                      <a:pt x="7" y="840"/>
                      <a:pt x="16" y="840"/>
                    </a:cubicBezTo>
                    <a:cubicBezTo>
                      <a:pt x="28" y="840"/>
                      <a:pt x="31" y="831"/>
                      <a:pt x="33" y="823"/>
                    </a:cubicBezTo>
                    <a:cubicBezTo>
                      <a:pt x="84" y="693"/>
                      <a:pt x="134" y="563"/>
                      <a:pt x="184" y="4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6" name=""/>
              <p:cNvSpPr/>
              <p:nvPr/>
            </p:nvSpPr>
            <p:spPr>
              <a:xfrm>
                <a:off x="6986160" y="1653840"/>
                <a:ext cx="200160" cy="69480"/>
              </a:xfrm>
              <a:custGeom>
                <a:avLst/>
                <a:gdLst/>
                <a:ahLst/>
                <a:rect l="l" t="t" r="r" b="b"/>
                <a:pathLst>
                  <a:path w="559" h="196">
                    <a:moveTo>
                      <a:pt x="530" y="33"/>
                    </a:moveTo>
                    <a:cubicBezTo>
                      <a:pt x="544" y="33"/>
                      <a:pt x="559" y="33"/>
                      <a:pt x="559" y="16"/>
                    </a:cubicBezTo>
                    <a:cubicBezTo>
                      <a:pt x="559" y="0"/>
                      <a:pt x="544" y="0"/>
                      <a:pt x="532" y="0"/>
                    </a:cubicBezTo>
                    <a:cubicBezTo>
                      <a:pt x="363" y="0"/>
                      <a:pt x="195" y="0"/>
                      <a:pt x="26" y="0"/>
                    </a:cubicBezTo>
                    <a:cubicBezTo>
                      <a:pt x="14" y="0"/>
                      <a:pt x="0" y="0"/>
                      <a:pt x="0" y="16"/>
                    </a:cubicBezTo>
                    <a:cubicBezTo>
                      <a:pt x="0" y="33"/>
                      <a:pt x="14" y="33"/>
                      <a:pt x="28" y="33"/>
                    </a:cubicBezTo>
                    <a:cubicBezTo>
                      <a:pt x="196" y="33"/>
                      <a:pt x="363" y="33"/>
                      <a:pt x="530" y="33"/>
                    </a:cubicBezTo>
                    <a:moveTo>
                      <a:pt x="532" y="196"/>
                    </a:moveTo>
                    <a:cubicBezTo>
                      <a:pt x="544" y="196"/>
                      <a:pt x="559" y="196"/>
                      <a:pt x="559" y="179"/>
                    </a:cubicBezTo>
                    <a:cubicBezTo>
                      <a:pt x="559" y="162"/>
                      <a:pt x="544" y="162"/>
                      <a:pt x="530" y="162"/>
                    </a:cubicBezTo>
                    <a:cubicBezTo>
                      <a:pt x="363" y="162"/>
                      <a:pt x="196" y="162"/>
                      <a:pt x="28" y="162"/>
                    </a:cubicBezTo>
                    <a:cubicBezTo>
                      <a:pt x="14" y="162"/>
                      <a:pt x="0" y="162"/>
                      <a:pt x="0" y="179"/>
                    </a:cubicBezTo>
                    <a:cubicBezTo>
                      <a:pt x="0" y="196"/>
                      <a:pt x="14" y="196"/>
                      <a:pt x="26" y="196"/>
                    </a:cubicBezTo>
                    <a:cubicBezTo>
                      <a:pt x="195" y="196"/>
                      <a:pt x="363" y="196"/>
                      <a:pt x="532" y="1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7" name=""/>
              <p:cNvSpPr/>
              <p:nvPr/>
            </p:nvSpPr>
            <p:spPr>
              <a:xfrm>
                <a:off x="7302960" y="1631160"/>
                <a:ext cx="115560" cy="136080"/>
              </a:xfrm>
              <a:custGeom>
                <a:avLst/>
                <a:gdLst/>
                <a:ahLst/>
                <a:rect l="l" t="t" r="r" b="b"/>
                <a:pathLst>
                  <a:path w="324" h="381">
                    <a:moveTo>
                      <a:pt x="120" y="178"/>
                    </a:moveTo>
                    <a:cubicBezTo>
                      <a:pt x="144" y="178"/>
                      <a:pt x="207" y="175"/>
                      <a:pt x="247" y="158"/>
                    </a:cubicBezTo>
                    <a:cubicBezTo>
                      <a:pt x="307" y="134"/>
                      <a:pt x="312" y="84"/>
                      <a:pt x="312" y="72"/>
                    </a:cubicBezTo>
                    <a:cubicBezTo>
                      <a:pt x="312" y="34"/>
                      <a:pt x="279" y="0"/>
                      <a:pt x="221" y="0"/>
                    </a:cubicBezTo>
                    <a:cubicBezTo>
                      <a:pt x="127" y="0"/>
                      <a:pt x="0" y="82"/>
                      <a:pt x="0" y="230"/>
                    </a:cubicBezTo>
                    <a:cubicBezTo>
                      <a:pt x="0" y="314"/>
                      <a:pt x="51" y="381"/>
                      <a:pt x="132" y="381"/>
                    </a:cubicBezTo>
                    <a:cubicBezTo>
                      <a:pt x="252" y="381"/>
                      <a:pt x="324" y="292"/>
                      <a:pt x="324" y="283"/>
                    </a:cubicBezTo>
                    <a:cubicBezTo>
                      <a:pt x="324" y="276"/>
                      <a:pt x="319" y="271"/>
                      <a:pt x="315" y="271"/>
                    </a:cubicBezTo>
                    <a:cubicBezTo>
                      <a:pt x="310" y="271"/>
                      <a:pt x="307" y="273"/>
                      <a:pt x="303" y="280"/>
                    </a:cubicBezTo>
                    <a:cubicBezTo>
                      <a:pt x="235" y="362"/>
                      <a:pt x="144" y="362"/>
                      <a:pt x="135" y="362"/>
                    </a:cubicBezTo>
                    <a:cubicBezTo>
                      <a:pt x="70" y="362"/>
                      <a:pt x="60" y="292"/>
                      <a:pt x="60" y="266"/>
                    </a:cubicBezTo>
                    <a:cubicBezTo>
                      <a:pt x="60" y="254"/>
                      <a:pt x="63" y="230"/>
                      <a:pt x="75" y="178"/>
                    </a:cubicBezTo>
                    <a:cubicBezTo>
                      <a:pt x="90" y="178"/>
                      <a:pt x="105" y="178"/>
                      <a:pt x="120" y="178"/>
                    </a:cubicBezTo>
                    <a:moveTo>
                      <a:pt x="79" y="158"/>
                    </a:moveTo>
                    <a:cubicBezTo>
                      <a:pt x="113" y="32"/>
                      <a:pt x="199" y="20"/>
                      <a:pt x="221" y="20"/>
                    </a:cubicBezTo>
                    <a:cubicBezTo>
                      <a:pt x="262" y="20"/>
                      <a:pt x="283" y="44"/>
                      <a:pt x="283" y="72"/>
                    </a:cubicBezTo>
                    <a:cubicBezTo>
                      <a:pt x="283" y="158"/>
                      <a:pt x="149" y="158"/>
                      <a:pt x="115" y="158"/>
                    </a:cubicBezTo>
                    <a:cubicBezTo>
                      <a:pt x="103" y="158"/>
                      <a:pt x="91" y="158"/>
                      <a:pt x="79" y="1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8" name=""/>
              <p:cNvSpPr/>
              <p:nvPr/>
            </p:nvSpPr>
            <p:spPr>
              <a:xfrm>
                <a:off x="7440480" y="1500480"/>
                <a:ext cx="63720" cy="141120"/>
              </a:xfrm>
              <a:custGeom>
                <a:avLst/>
                <a:gdLst/>
                <a:ahLst/>
                <a:rect l="l" t="t" r="r" b="b"/>
                <a:pathLst>
                  <a:path w="180" h="395">
                    <a:moveTo>
                      <a:pt x="163" y="21"/>
                    </a:moveTo>
                    <a:cubicBezTo>
                      <a:pt x="163" y="12"/>
                      <a:pt x="156" y="0"/>
                      <a:pt x="139" y="0"/>
                    </a:cubicBezTo>
                    <a:cubicBezTo>
                      <a:pt x="124" y="0"/>
                      <a:pt x="108" y="14"/>
                      <a:pt x="108" y="31"/>
                    </a:cubicBezTo>
                    <a:cubicBezTo>
                      <a:pt x="108" y="40"/>
                      <a:pt x="115" y="52"/>
                      <a:pt x="129" y="52"/>
                    </a:cubicBezTo>
                    <a:cubicBezTo>
                      <a:pt x="148" y="52"/>
                      <a:pt x="163" y="38"/>
                      <a:pt x="163" y="21"/>
                    </a:cubicBezTo>
                    <a:moveTo>
                      <a:pt x="43" y="320"/>
                    </a:moveTo>
                    <a:cubicBezTo>
                      <a:pt x="41" y="328"/>
                      <a:pt x="38" y="335"/>
                      <a:pt x="38" y="344"/>
                    </a:cubicBezTo>
                    <a:cubicBezTo>
                      <a:pt x="38" y="371"/>
                      <a:pt x="62" y="395"/>
                      <a:pt x="93" y="395"/>
                    </a:cubicBezTo>
                    <a:cubicBezTo>
                      <a:pt x="153" y="395"/>
                      <a:pt x="180" y="313"/>
                      <a:pt x="180" y="304"/>
                    </a:cubicBezTo>
                    <a:cubicBezTo>
                      <a:pt x="180" y="296"/>
                      <a:pt x="173" y="299"/>
                      <a:pt x="170" y="296"/>
                    </a:cubicBezTo>
                    <a:cubicBezTo>
                      <a:pt x="160" y="296"/>
                      <a:pt x="160" y="299"/>
                      <a:pt x="158" y="306"/>
                    </a:cubicBezTo>
                    <a:cubicBezTo>
                      <a:pt x="144" y="354"/>
                      <a:pt x="120" y="378"/>
                      <a:pt x="96" y="378"/>
                    </a:cubicBezTo>
                    <a:cubicBezTo>
                      <a:pt x="84" y="378"/>
                      <a:pt x="81" y="371"/>
                      <a:pt x="81" y="356"/>
                    </a:cubicBezTo>
                    <a:cubicBezTo>
                      <a:pt x="81" y="344"/>
                      <a:pt x="86" y="332"/>
                      <a:pt x="91" y="320"/>
                    </a:cubicBezTo>
                    <a:cubicBezTo>
                      <a:pt x="96" y="304"/>
                      <a:pt x="103" y="287"/>
                      <a:pt x="110" y="272"/>
                    </a:cubicBezTo>
                    <a:cubicBezTo>
                      <a:pt x="115" y="258"/>
                      <a:pt x="136" y="205"/>
                      <a:pt x="139" y="198"/>
                    </a:cubicBezTo>
                    <a:cubicBezTo>
                      <a:pt x="139" y="191"/>
                      <a:pt x="141" y="184"/>
                      <a:pt x="141" y="179"/>
                    </a:cubicBezTo>
                    <a:cubicBezTo>
                      <a:pt x="141" y="150"/>
                      <a:pt x="117" y="129"/>
                      <a:pt x="86" y="129"/>
                    </a:cubicBezTo>
                    <a:cubicBezTo>
                      <a:pt x="26" y="129"/>
                      <a:pt x="0" y="208"/>
                      <a:pt x="0" y="220"/>
                    </a:cubicBezTo>
                    <a:cubicBezTo>
                      <a:pt x="0" y="227"/>
                      <a:pt x="6" y="225"/>
                      <a:pt x="9" y="227"/>
                    </a:cubicBezTo>
                    <a:cubicBezTo>
                      <a:pt x="19" y="227"/>
                      <a:pt x="19" y="225"/>
                      <a:pt x="21" y="217"/>
                    </a:cubicBezTo>
                    <a:cubicBezTo>
                      <a:pt x="36" y="167"/>
                      <a:pt x="62" y="146"/>
                      <a:pt x="84" y="146"/>
                    </a:cubicBezTo>
                    <a:cubicBezTo>
                      <a:pt x="93" y="146"/>
                      <a:pt x="98" y="150"/>
                      <a:pt x="98" y="167"/>
                    </a:cubicBezTo>
                    <a:cubicBezTo>
                      <a:pt x="98" y="179"/>
                      <a:pt x="96" y="189"/>
                      <a:pt x="81" y="225"/>
                    </a:cubicBezTo>
                    <a:cubicBezTo>
                      <a:pt x="68" y="257"/>
                      <a:pt x="56" y="288"/>
                      <a:pt x="43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9" name=""/>
              <p:cNvSpPr/>
              <p:nvPr/>
            </p:nvSpPr>
            <p:spPr>
              <a:xfrm>
                <a:off x="7566480" y="1493280"/>
                <a:ext cx="100800" cy="66240"/>
              </a:xfrm>
              <a:custGeom>
                <a:avLst/>
                <a:gdLst/>
                <a:ahLst/>
                <a:rect l="l" t="t" r="r" b="b"/>
                <a:pathLst>
                  <a:path w="283" h="187">
                    <a:moveTo>
                      <a:pt x="259" y="34"/>
                    </a:moveTo>
                    <a:cubicBezTo>
                      <a:pt x="266" y="34"/>
                      <a:pt x="271" y="34"/>
                      <a:pt x="276" y="29"/>
                    </a:cubicBezTo>
                    <a:cubicBezTo>
                      <a:pt x="278" y="27"/>
                      <a:pt x="283" y="22"/>
                      <a:pt x="283" y="15"/>
                    </a:cubicBezTo>
                    <a:cubicBezTo>
                      <a:pt x="283" y="0"/>
                      <a:pt x="271" y="0"/>
                      <a:pt x="264" y="0"/>
                    </a:cubicBezTo>
                    <a:cubicBezTo>
                      <a:pt x="204" y="0"/>
                      <a:pt x="144" y="0"/>
                      <a:pt x="84" y="0"/>
                    </a:cubicBezTo>
                    <a:cubicBezTo>
                      <a:pt x="74" y="0"/>
                      <a:pt x="55" y="0"/>
                      <a:pt x="29" y="22"/>
                    </a:cubicBezTo>
                    <a:cubicBezTo>
                      <a:pt x="19" y="32"/>
                      <a:pt x="0" y="53"/>
                      <a:pt x="0" y="60"/>
                    </a:cubicBezTo>
                    <a:cubicBezTo>
                      <a:pt x="0" y="65"/>
                      <a:pt x="5" y="65"/>
                      <a:pt x="7" y="65"/>
                    </a:cubicBezTo>
                    <a:cubicBezTo>
                      <a:pt x="14" y="65"/>
                      <a:pt x="14" y="65"/>
                      <a:pt x="17" y="60"/>
                    </a:cubicBezTo>
                    <a:cubicBezTo>
                      <a:pt x="31" y="44"/>
                      <a:pt x="53" y="34"/>
                      <a:pt x="77" y="34"/>
                    </a:cubicBezTo>
                    <a:cubicBezTo>
                      <a:pt x="87" y="34"/>
                      <a:pt x="98" y="34"/>
                      <a:pt x="108" y="34"/>
                    </a:cubicBezTo>
                    <a:cubicBezTo>
                      <a:pt x="91" y="87"/>
                      <a:pt x="70" y="130"/>
                      <a:pt x="55" y="156"/>
                    </a:cubicBezTo>
                    <a:cubicBezTo>
                      <a:pt x="50" y="168"/>
                      <a:pt x="50" y="168"/>
                      <a:pt x="50" y="173"/>
                    </a:cubicBezTo>
                    <a:cubicBezTo>
                      <a:pt x="50" y="182"/>
                      <a:pt x="58" y="187"/>
                      <a:pt x="65" y="187"/>
                    </a:cubicBezTo>
                    <a:cubicBezTo>
                      <a:pt x="84" y="187"/>
                      <a:pt x="89" y="168"/>
                      <a:pt x="98" y="134"/>
                    </a:cubicBezTo>
                    <a:cubicBezTo>
                      <a:pt x="108" y="101"/>
                      <a:pt x="115" y="70"/>
                      <a:pt x="125" y="34"/>
                    </a:cubicBezTo>
                    <a:cubicBezTo>
                      <a:pt x="143" y="34"/>
                      <a:pt x="162" y="34"/>
                      <a:pt x="180" y="34"/>
                    </a:cubicBezTo>
                    <a:cubicBezTo>
                      <a:pt x="180" y="39"/>
                      <a:pt x="168" y="87"/>
                      <a:pt x="168" y="118"/>
                    </a:cubicBezTo>
                    <a:cubicBezTo>
                      <a:pt x="168" y="149"/>
                      <a:pt x="178" y="187"/>
                      <a:pt x="197" y="187"/>
                    </a:cubicBezTo>
                    <a:cubicBezTo>
                      <a:pt x="206" y="187"/>
                      <a:pt x="218" y="178"/>
                      <a:pt x="218" y="166"/>
                    </a:cubicBezTo>
                    <a:cubicBezTo>
                      <a:pt x="218" y="161"/>
                      <a:pt x="216" y="161"/>
                      <a:pt x="214" y="156"/>
                    </a:cubicBezTo>
                    <a:cubicBezTo>
                      <a:pt x="194" y="123"/>
                      <a:pt x="194" y="87"/>
                      <a:pt x="194" y="79"/>
                    </a:cubicBezTo>
                    <a:cubicBezTo>
                      <a:pt x="194" y="65"/>
                      <a:pt x="197" y="48"/>
                      <a:pt x="199" y="34"/>
                    </a:cubicBezTo>
                    <a:cubicBezTo>
                      <a:pt x="219" y="34"/>
                      <a:pt x="239" y="34"/>
                      <a:pt x="259" y="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0" name=""/>
              <p:cNvSpPr/>
              <p:nvPr/>
            </p:nvSpPr>
            <p:spPr>
              <a:xfrm>
                <a:off x="7552800" y="1582200"/>
                <a:ext cx="129960" cy="9360"/>
              </a:xfrm>
              <a:custGeom>
                <a:avLst/>
                <a:gdLst/>
                <a:ahLst/>
                <a:rect l="l" t="t" r="r" b="b"/>
                <a:pathLst>
                  <a:path w="364" h="29">
                    <a:moveTo>
                      <a:pt x="182" y="29"/>
                    </a:moveTo>
                    <a:cubicBezTo>
                      <a:pt x="121" y="29"/>
                      <a:pt x="60" y="29"/>
                      <a:pt x="0" y="29"/>
                    </a:cubicBezTo>
                    <a:cubicBezTo>
                      <a:pt x="0" y="19"/>
                      <a:pt x="0" y="10"/>
                      <a:pt x="0" y="0"/>
                    </a:cubicBezTo>
                    <a:cubicBezTo>
                      <a:pt x="121" y="0"/>
                      <a:pt x="243" y="0"/>
                      <a:pt x="364" y="0"/>
                    </a:cubicBezTo>
                    <a:cubicBezTo>
                      <a:pt x="364" y="10"/>
                      <a:pt x="364" y="19"/>
                      <a:pt x="364" y="29"/>
                    </a:cubicBezTo>
                    <a:cubicBezTo>
                      <a:pt x="304" y="29"/>
                      <a:pt x="243" y="29"/>
                      <a:pt x="182" y="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1" name=""/>
              <p:cNvSpPr/>
              <p:nvPr/>
            </p:nvSpPr>
            <p:spPr>
              <a:xfrm>
                <a:off x="7576920" y="1610640"/>
                <a:ext cx="82800" cy="101520"/>
              </a:xfrm>
              <a:custGeom>
                <a:avLst/>
                <a:gdLst/>
                <a:ahLst/>
                <a:rect l="l" t="t" r="r" b="b"/>
                <a:pathLst>
                  <a:path w="233" h="285">
                    <a:moveTo>
                      <a:pt x="233" y="215"/>
                    </a:moveTo>
                    <a:cubicBezTo>
                      <a:pt x="233" y="210"/>
                      <a:pt x="233" y="204"/>
                      <a:pt x="233" y="199"/>
                    </a:cubicBezTo>
                    <a:cubicBezTo>
                      <a:pt x="215" y="199"/>
                      <a:pt x="197" y="199"/>
                      <a:pt x="180" y="199"/>
                    </a:cubicBezTo>
                    <a:cubicBezTo>
                      <a:pt x="180" y="136"/>
                      <a:pt x="180" y="74"/>
                      <a:pt x="180" y="12"/>
                    </a:cubicBezTo>
                    <a:cubicBezTo>
                      <a:pt x="180" y="2"/>
                      <a:pt x="180" y="0"/>
                      <a:pt x="168" y="0"/>
                    </a:cubicBezTo>
                    <a:cubicBezTo>
                      <a:pt x="161" y="0"/>
                      <a:pt x="161" y="0"/>
                      <a:pt x="156" y="7"/>
                    </a:cubicBezTo>
                    <a:cubicBezTo>
                      <a:pt x="104" y="71"/>
                      <a:pt x="52" y="135"/>
                      <a:pt x="0" y="199"/>
                    </a:cubicBezTo>
                    <a:cubicBezTo>
                      <a:pt x="0" y="204"/>
                      <a:pt x="0" y="210"/>
                      <a:pt x="0" y="215"/>
                    </a:cubicBezTo>
                    <a:cubicBezTo>
                      <a:pt x="46" y="215"/>
                      <a:pt x="93" y="215"/>
                      <a:pt x="139" y="215"/>
                    </a:cubicBezTo>
                    <a:cubicBezTo>
                      <a:pt x="139" y="227"/>
                      <a:pt x="139" y="238"/>
                      <a:pt x="139" y="249"/>
                    </a:cubicBezTo>
                    <a:cubicBezTo>
                      <a:pt x="139" y="261"/>
                      <a:pt x="139" y="266"/>
                      <a:pt x="103" y="266"/>
                    </a:cubicBezTo>
                    <a:cubicBezTo>
                      <a:pt x="98" y="266"/>
                      <a:pt x="93" y="266"/>
                      <a:pt x="89" y="266"/>
                    </a:cubicBezTo>
                    <a:cubicBezTo>
                      <a:pt x="89" y="272"/>
                      <a:pt x="89" y="278"/>
                      <a:pt x="89" y="285"/>
                    </a:cubicBezTo>
                    <a:cubicBezTo>
                      <a:pt x="108" y="282"/>
                      <a:pt x="135" y="282"/>
                      <a:pt x="161" y="282"/>
                    </a:cubicBezTo>
                    <a:cubicBezTo>
                      <a:pt x="186" y="282"/>
                      <a:pt x="211" y="282"/>
                      <a:pt x="230" y="285"/>
                    </a:cubicBezTo>
                    <a:cubicBezTo>
                      <a:pt x="230" y="278"/>
                      <a:pt x="230" y="272"/>
                      <a:pt x="230" y="266"/>
                    </a:cubicBezTo>
                    <a:cubicBezTo>
                      <a:pt x="225" y="266"/>
                      <a:pt x="221" y="266"/>
                      <a:pt x="216" y="266"/>
                    </a:cubicBezTo>
                    <a:cubicBezTo>
                      <a:pt x="180" y="266"/>
                      <a:pt x="180" y="261"/>
                      <a:pt x="180" y="249"/>
                    </a:cubicBezTo>
                    <a:cubicBezTo>
                      <a:pt x="180" y="238"/>
                      <a:pt x="180" y="227"/>
                      <a:pt x="180" y="215"/>
                    </a:cubicBezTo>
                    <a:cubicBezTo>
                      <a:pt x="197" y="215"/>
                      <a:pt x="215" y="215"/>
                      <a:pt x="233" y="215"/>
                    </a:cubicBezTo>
                    <a:moveTo>
                      <a:pt x="141" y="45"/>
                    </a:moveTo>
                    <a:cubicBezTo>
                      <a:pt x="141" y="97"/>
                      <a:pt x="141" y="148"/>
                      <a:pt x="141" y="199"/>
                    </a:cubicBezTo>
                    <a:cubicBezTo>
                      <a:pt x="101" y="199"/>
                      <a:pt x="60" y="199"/>
                      <a:pt x="19" y="199"/>
                    </a:cubicBezTo>
                    <a:cubicBezTo>
                      <a:pt x="60" y="148"/>
                      <a:pt x="101" y="97"/>
                      <a:pt x="141" y="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2" name=""/>
              <p:cNvSpPr/>
              <p:nvPr/>
            </p:nvSpPr>
            <p:spPr>
              <a:xfrm>
                <a:off x="7734240" y="1493280"/>
                <a:ext cx="46440" cy="148320"/>
              </a:xfrm>
              <a:custGeom>
                <a:avLst/>
                <a:gdLst/>
                <a:ahLst/>
                <a:rect l="l" t="t" r="r" b="b"/>
                <a:pathLst>
                  <a:path w="132" h="415">
                    <a:moveTo>
                      <a:pt x="129" y="17"/>
                    </a:moveTo>
                    <a:cubicBezTo>
                      <a:pt x="130" y="14"/>
                      <a:pt x="132" y="10"/>
                      <a:pt x="132" y="8"/>
                    </a:cubicBezTo>
                    <a:cubicBezTo>
                      <a:pt x="132" y="5"/>
                      <a:pt x="129" y="0"/>
                      <a:pt x="122" y="0"/>
                    </a:cubicBezTo>
                    <a:cubicBezTo>
                      <a:pt x="110" y="0"/>
                      <a:pt x="62" y="5"/>
                      <a:pt x="48" y="5"/>
                    </a:cubicBezTo>
                    <a:cubicBezTo>
                      <a:pt x="43" y="8"/>
                      <a:pt x="33" y="8"/>
                      <a:pt x="33" y="20"/>
                    </a:cubicBezTo>
                    <a:cubicBezTo>
                      <a:pt x="33" y="27"/>
                      <a:pt x="43" y="27"/>
                      <a:pt x="50" y="27"/>
                    </a:cubicBezTo>
                    <a:cubicBezTo>
                      <a:pt x="76" y="27"/>
                      <a:pt x="76" y="32"/>
                      <a:pt x="76" y="36"/>
                    </a:cubicBezTo>
                    <a:cubicBezTo>
                      <a:pt x="76" y="41"/>
                      <a:pt x="76" y="44"/>
                      <a:pt x="74" y="51"/>
                    </a:cubicBezTo>
                    <a:cubicBezTo>
                      <a:pt x="50" y="147"/>
                      <a:pt x="26" y="244"/>
                      <a:pt x="2" y="340"/>
                    </a:cubicBezTo>
                    <a:cubicBezTo>
                      <a:pt x="0" y="345"/>
                      <a:pt x="0" y="352"/>
                      <a:pt x="0" y="357"/>
                    </a:cubicBezTo>
                    <a:cubicBezTo>
                      <a:pt x="0" y="395"/>
                      <a:pt x="33" y="415"/>
                      <a:pt x="62" y="415"/>
                    </a:cubicBezTo>
                    <a:cubicBezTo>
                      <a:pt x="76" y="415"/>
                      <a:pt x="93" y="410"/>
                      <a:pt x="108" y="383"/>
                    </a:cubicBezTo>
                    <a:cubicBezTo>
                      <a:pt x="122" y="362"/>
                      <a:pt x="129" y="326"/>
                      <a:pt x="129" y="324"/>
                    </a:cubicBezTo>
                    <a:cubicBezTo>
                      <a:pt x="129" y="316"/>
                      <a:pt x="122" y="316"/>
                      <a:pt x="120" y="316"/>
                    </a:cubicBezTo>
                    <a:cubicBezTo>
                      <a:pt x="112" y="316"/>
                      <a:pt x="110" y="319"/>
                      <a:pt x="108" y="331"/>
                    </a:cubicBezTo>
                    <a:cubicBezTo>
                      <a:pt x="100" y="359"/>
                      <a:pt x="88" y="398"/>
                      <a:pt x="64" y="398"/>
                    </a:cubicBezTo>
                    <a:cubicBezTo>
                      <a:pt x="48" y="398"/>
                      <a:pt x="43" y="383"/>
                      <a:pt x="43" y="369"/>
                    </a:cubicBezTo>
                    <a:cubicBezTo>
                      <a:pt x="43" y="362"/>
                      <a:pt x="45" y="352"/>
                      <a:pt x="48" y="345"/>
                    </a:cubicBezTo>
                    <a:cubicBezTo>
                      <a:pt x="75" y="236"/>
                      <a:pt x="102" y="127"/>
                      <a:pt x="129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3" name=""/>
              <p:cNvSpPr/>
              <p:nvPr/>
            </p:nvSpPr>
            <p:spPr>
              <a:xfrm>
                <a:off x="7823160" y="1481400"/>
                <a:ext cx="54000" cy="209880"/>
              </a:xfrm>
              <a:custGeom>
                <a:avLst/>
                <a:gdLst/>
                <a:ahLst/>
                <a:rect l="l" t="t" r="r" b="b"/>
                <a:pathLst>
                  <a:path w="153" h="586">
                    <a:moveTo>
                      <a:pt x="141" y="0"/>
                    </a:moveTo>
                    <a:cubicBezTo>
                      <a:pt x="28" y="79"/>
                      <a:pt x="0" y="203"/>
                      <a:pt x="0" y="294"/>
                    </a:cubicBezTo>
                    <a:cubicBezTo>
                      <a:pt x="0" y="376"/>
                      <a:pt x="26" y="505"/>
                      <a:pt x="141" y="586"/>
                    </a:cubicBezTo>
                    <a:cubicBezTo>
                      <a:pt x="146" y="586"/>
                      <a:pt x="153" y="586"/>
                      <a:pt x="153" y="582"/>
                    </a:cubicBezTo>
                    <a:cubicBezTo>
                      <a:pt x="153" y="577"/>
                      <a:pt x="151" y="577"/>
                      <a:pt x="148" y="572"/>
                    </a:cubicBezTo>
                    <a:cubicBezTo>
                      <a:pt x="69" y="500"/>
                      <a:pt x="40" y="402"/>
                      <a:pt x="40" y="294"/>
                    </a:cubicBezTo>
                    <a:cubicBezTo>
                      <a:pt x="40" y="136"/>
                      <a:pt x="100" y="57"/>
                      <a:pt x="148" y="14"/>
                    </a:cubicBezTo>
                    <a:cubicBezTo>
                      <a:pt x="151" y="12"/>
                      <a:pt x="153" y="10"/>
                      <a:pt x="153" y="7"/>
                    </a:cubicBezTo>
                    <a:cubicBezTo>
                      <a:pt x="153" y="0"/>
                      <a:pt x="146" y="0"/>
                      <a:pt x="14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4" name=""/>
              <p:cNvSpPr/>
              <p:nvPr/>
            </p:nvSpPr>
            <p:spPr>
              <a:xfrm>
                <a:off x="7906680" y="1546920"/>
                <a:ext cx="96840" cy="94680"/>
              </a:xfrm>
              <a:custGeom>
                <a:avLst/>
                <a:gdLst/>
                <a:ahLst/>
                <a:rect l="l" t="t" r="r" b="b"/>
                <a:pathLst>
                  <a:path w="272" h="266">
                    <a:moveTo>
                      <a:pt x="63" y="208"/>
                    </a:moveTo>
                    <a:cubicBezTo>
                      <a:pt x="77" y="191"/>
                      <a:pt x="89" y="182"/>
                      <a:pt x="140" y="141"/>
                    </a:cubicBezTo>
                    <a:cubicBezTo>
                      <a:pt x="152" y="131"/>
                      <a:pt x="195" y="96"/>
                      <a:pt x="214" y="79"/>
                    </a:cubicBezTo>
                    <a:cubicBezTo>
                      <a:pt x="250" y="43"/>
                      <a:pt x="272" y="14"/>
                      <a:pt x="272" y="7"/>
                    </a:cubicBezTo>
                    <a:cubicBezTo>
                      <a:pt x="272" y="0"/>
                      <a:pt x="264" y="0"/>
                      <a:pt x="262" y="0"/>
                    </a:cubicBezTo>
                    <a:cubicBezTo>
                      <a:pt x="255" y="0"/>
                      <a:pt x="255" y="2"/>
                      <a:pt x="252" y="7"/>
                    </a:cubicBezTo>
                    <a:cubicBezTo>
                      <a:pt x="233" y="33"/>
                      <a:pt x="221" y="41"/>
                      <a:pt x="207" y="41"/>
                    </a:cubicBezTo>
                    <a:cubicBezTo>
                      <a:pt x="200" y="41"/>
                      <a:pt x="190" y="41"/>
                      <a:pt x="173" y="24"/>
                    </a:cubicBezTo>
                    <a:cubicBezTo>
                      <a:pt x="152" y="5"/>
                      <a:pt x="140" y="0"/>
                      <a:pt x="125" y="0"/>
                    </a:cubicBezTo>
                    <a:cubicBezTo>
                      <a:pt x="80" y="0"/>
                      <a:pt x="46" y="50"/>
                      <a:pt x="46" y="69"/>
                    </a:cubicBezTo>
                    <a:cubicBezTo>
                      <a:pt x="46" y="74"/>
                      <a:pt x="53" y="76"/>
                      <a:pt x="58" y="76"/>
                    </a:cubicBezTo>
                    <a:cubicBezTo>
                      <a:pt x="65" y="76"/>
                      <a:pt x="65" y="74"/>
                      <a:pt x="68" y="67"/>
                    </a:cubicBezTo>
                    <a:cubicBezTo>
                      <a:pt x="77" y="48"/>
                      <a:pt x="108" y="45"/>
                      <a:pt x="118" y="45"/>
                    </a:cubicBezTo>
                    <a:cubicBezTo>
                      <a:pt x="132" y="45"/>
                      <a:pt x="147" y="50"/>
                      <a:pt x="156" y="50"/>
                    </a:cubicBezTo>
                    <a:cubicBezTo>
                      <a:pt x="188" y="57"/>
                      <a:pt x="192" y="57"/>
                      <a:pt x="207" y="57"/>
                    </a:cubicBezTo>
                    <a:cubicBezTo>
                      <a:pt x="192" y="74"/>
                      <a:pt x="180" y="84"/>
                      <a:pt x="125" y="129"/>
                    </a:cubicBezTo>
                    <a:cubicBezTo>
                      <a:pt x="80" y="165"/>
                      <a:pt x="63" y="179"/>
                      <a:pt x="53" y="191"/>
                    </a:cubicBezTo>
                    <a:cubicBezTo>
                      <a:pt x="17" y="227"/>
                      <a:pt x="0" y="254"/>
                      <a:pt x="0" y="258"/>
                    </a:cubicBezTo>
                    <a:cubicBezTo>
                      <a:pt x="0" y="266"/>
                      <a:pt x="8" y="266"/>
                      <a:pt x="10" y="266"/>
                    </a:cubicBezTo>
                    <a:cubicBezTo>
                      <a:pt x="15" y="266"/>
                      <a:pt x="17" y="263"/>
                      <a:pt x="20" y="258"/>
                    </a:cubicBezTo>
                    <a:cubicBezTo>
                      <a:pt x="36" y="237"/>
                      <a:pt x="53" y="222"/>
                      <a:pt x="75" y="222"/>
                    </a:cubicBezTo>
                    <a:cubicBezTo>
                      <a:pt x="82" y="222"/>
                      <a:pt x="89" y="225"/>
                      <a:pt x="106" y="239"/>
                    </a:cubicBezTo>
                    <a:cubicBezTo>
                      <a:pt x="125" y="256"/>
                      <a:pt x="137" y="266"/>
                      <a:pt x="154" y="266"/>
                    </a:cubicBezTo>
                    <a:cubicBezTo>
                      <a:pt x="219" y="266"/>
                      <a:pt x="257" y="194"/>
                      <a:pt x="257" y="175"/>
                    </a:cubicBezTo>
                    <a:cubicBezTo>
                      <a:pt x="257" y="167"/>
                      <a:pt x="252" y="167"/>
                      <a:pt x="248" y="167"/>
                    </a:cubicBezTo>
                    <a:cubicBezTo>
                      <a:pt x="240" y="167"/>
                      <a:pt x="240" y="170"/>
                      <a:pt x="238" y="175"/>
                    </a:cubicBezTo>
                    <a:cubicBezTo>
                      <a:pt x="226" y="206"/>
                      <a:pt x="190" y="220"/>
                      <a:pt x="161" y="220"/>
                    </a:cubicBezTo>
                    <a:cubicBezTo>
                      <a:pt x="149" y="220"/>
                      <a:pt x="135" y="215"/>
                      <a:pt x="118" y="213"/>
                    </a:cubicBezTo>
                    <a:cubicBezTo>
                      <a:pt x="92" y="206"/>
                      <a:pt x="87" y="206"/>
                      <a:pt x="77" y="206"/>
                    </a:cubicBezTo>
                    <a:cubicBezTo>
                      <a:pt x="75" y="206"/>
                      <a:pt x="68" y="206"/>
                      <a:pt x="63" y="2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5" name=""/>
              <p:cNvSpPr/>
              <p:nvPr/>
            </p:nvSpPr>
            <p:spPr>
              <a:xfrm>
                <a:off x="8033760" y="1481400"/>
                <a:ext cx="53280" cy="209880"/>
              </a:xfrm>
              <a:custGeom>
                <a:avLst/>
                <a:gdLst/>
                <a:ahLst/>
                <a:rect l="l" t="t" r="r" b="b"/>
                <a:pathLst>
                  <a:path w="151" h="586">
                    <a:moveTo>
                      <a:pt x="10" y="0"/>
                    </a:moveTo>
                    <a:cubicBezTo>
                      <a:pt x="5" y="0"/>
                      <a:pt x="0" y="0"/>
                      <a:pt x="0" y="7"/>
                    </a:cubicBezTo>
                    <a:cubicBezTo>
                      <a:pt x="0" y="10"/>
                      <a:pt x="0" y="12"/>
                      <a:pt x="5" y="17"/>
                    </a:cubicBezTo>
                    <a:cubicBezTo>
                      <a:pt x="55" y="62"/>
                      <a:pt x="113" y="141"/>
                      <a:pt x="113" y="294"/>
                    </a:cubicBezTo>
                    <a:cubicBezTo>
                      <a:pt x="113" y="416"/>
                      <a:pt x="75" y="510"/>
                      <a:pt x="10" y="567"/>
                    </a:cubicBezTo>
                    <a:cubicBezTo>
                      <a:pt x="0" y="577"/>
                      <a:pt x="0" y="578"/>
                      <a:pt x="0" y="582"/>
                    </a:cubicBezTo>
                    <a:cubicBezTo>
                      <a:pt x="0" y="585"/>
                      <a:pt x="0" y="586"/>
                      <a:pt x="7" y="586"/>
                    </a:cubicBezTo>
                    <a:cubicBezTo>
                      <a:pt x="15" y="586"/>
                      <a:pt x="70" y="548"/>
                      <a:pt x="108" y="476"/>
                    </a:cubicBezTo>
                    <a:cubicBezTo>
                      <a:pt x="135" y="426"/>
                      <a:pt x="151" y="364"/>
                      <a:pt x="151" y="294"/>
                    </a:cubicBezTo>
                    <a:cubicBezTo>
                      <a:pt x="151" y="211"/>
                      <a:pt x="127" y="84"/>
                      <a:pt x="1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6" name=""/>
              <p:cNvSpPr/>
              <p:nvPr/>
            </p:nvSpPr>
            <p:spPr>
              <a:xfrm>
                <a:off x="8123760" y="1496160"/>
                <a:ext cx="186120" cy="142560"/>
              </a:xfrm>
              <a:custGeom>
                <a:avLst/>
                <a:gdLst/>
                <a:ahLst/>
                <a:rect l="l" t="t" r="r" b="b"/>
                <a:pathLst>
                  <a:path w="520" h="399">
                    <a:moveTo>
                      <a:pt x="300" y="177"/>
                    </a:moveTo>
                    <a:cubicBezTo>
                      <a:pt x="318" y="158"/>
                      <a:pt x="336" y="138"/>
                      <a:pt x="355" y="119"/>
                    </a:cubicBezTo>
                    <a:cubicBezTo>
                      <a:pt x="429" y="45"/>
                      <a:pt x="453" y="24"/>
                      <a:pt x="506" y="19"/>
                    </a:cubicBezTo>
                    <a:cubicBezTo>
                      <a:pt x="513" y="19"/>
                      <a:pt x="520" y="19"/>
                      <a:pt x="520" y="7"/>
                    </a:cubicBezTo>
                    <a:cubicBezTo>
                      <a:pt x="520" y="0"/>
                      <a:pt x="516" y="0"/>
                      <a:pt x="513" y="0"/>
                    </a:cubicBezTo>
                    <a:cubicBezTo>
                      <a:pt x="496" y="0"/>
                      <a:pt x="475" y="2"/>
                      <a:pt x="458" y="2"/>
                    </a:cubicBezTo>
                    <a:cubicBezTo>
                      <a:pt x="441" y="2"/>
                      <a:pt x="405" y="0"/>
                      <a:pt x="388" y="0"/>
                    </a:cubicBezTo>
                    <a:cubicBezTo>
                      <a:pt x="384" y="0"/>
                      <a:pt x="376" y="0"/>
                      <a:pt x="376" y="12"/>
                    </a:cubicBezTo>
                    <a:cubicBezTo>
                      <a:pt x="380" y="14"/>
                      <a:pt x="376" y="19"/>
                      <a:pt x="386" y="19"/>
                    </a:cubicBezTo>
                    <a:cubicBezTo>
                      <a:pt x="391" y="21"/>
                      <a:pt x="405" y="21"/>
                      <a:pt x="405" y="36"/>
                    </a:cubicBezTo>
                    <a:cubicBezTo>
                      <a:pt x="405" y="43"/>
                      <a:pt x="398" y="52"/>
                      <a:pt x="391" y="59"/>
                    </a:cubicBezTo>
                    <a:cubicBezTo>
                      <a:pt x="386" y="62"/>
                      <a:pt x="312" y="136"/>
                      <a:pt x="290" y="158"/>
                    </a:cubicBezTo>
                    <a:cubicBezTo>
                      <a:pt x="270" y="119"/>
                      <a:pt x="250" y="81"/>
                      <a:pt x="230" y="43"/>
                    </a:cubicBezTo>
                    <a:cubicBezTo>
                      <a:pt x="230" y="40"/>
                      <a:pt x="228" y="38"/>
                      <a:pt x="228" y="36"/>
                    </a:cubicBezTo>
                    <a:cubicBezTo>
                      <a:pt x="228" y="31"/>
                      <a:pt x="240" y="21"/>
                      <a:pt x="259" y="19"/>
                    </a:cubicBezTo>
                    <a:cubicBezTo>
                      <a:pt x="264" y="19"/>
                      <a:pt x="271" y="19"/>
                      <a:pt x="271" y="7"/>
                    </a:cubicBezTo>
                    <a:cubicBezTo>
                      <a:pt x="268" y="4"/>
                      <a:pt x="271" y="0"/>
                      <a:pt x="261" y="0"/>
                    </a:cubicBezTo>
                    <a:cubicBezTo>
                      <a:pt x="249" y="0"/>
                      <a:pt x="234" y="0"/>
                      <a:pt x="220" y="0"/>
                    </a:cubicBezTo>
                    <a:cubicBezTo>
                      <a:pt x="207" y="0"/>
                      <a:pt x="197" y="2"/>
                      <a:pt x="182" y="2"/>
                    </a:cubicBezTo>
                    <a:cubicBezTo>
                      <a:pt x="173" y="2"/>
                      <a:pt x="158" y="2"/>
                      <a:pt x="149" y="0"/>
                    </a:cubicBezTo>
                    <a:cubicBezTo>
                      <a:pt x="139" y="0"/>
                      <a:pt x="127" y="0"/>
                      <a:pt x="117" y="0"/>
                    </a:cubicBezTo>
                    <a:cubicBezTo>
                      <a:pt x="113" y="0"/>
                      <a:pt x="103" y="0"/>
                      <a:pt x="103" y="12"/>
                    </a:cubicBezTo>
                    <a:cubicBezTo>
                      <a:pt x="103" y="19"/>
                      <a:pt x="113" y="19"/>
                      <a:pt x="122" y="19"/>
                    </a:cubicBezTo>
                    <a:cubicBezTo>
                      <a:pt x="156" y="19"/>
                      <a:pt x="158" y="26"/>
                      <a:pt x="165" y="38"/>
                    </a:cubicBezTo>
                    <a:cubicBezTo>
                      <a:pt x="193" y="92"/>
                      <a:pt x="220" y="146"/>
                      <a:pt x="247" y="201"/>
                    </a:cubicBezTo>
                    <a:cubicBezTo>
                      <a:pt x="236" y="211"/>
                      <a:pt x="224" y="221"/>
                      <a:pt x="213" y="232"/>
                    </a:cubicBezTo>
                    <a:cubicBezTo>
                      <a:pt x="204" y="244"/>
                      <a:pt x="175" y="270"/>
                      <a:pt x="165" y="280"/>
                    </a:cubicBezTo>
                    <a:cubicBezTo>
                      <a:pt x="93" y="351"/>
                      <a:pt x="67" y="378"/>
                      <a:pt x="14" y="378"/>
                    </a:cubicBezTo>
                    <a:cubicBezTo>
                      <a:pt x="7" y="380"/>
                      <a:pt x="0" y="380"/>
                      <a:pt x="0" y="392"/>
                    </a:cubicBezTo>
                    <a:cubicBezTo>
                      <a:pt x="0" y="395"/>
                      <a:pt x="2" y="399"/>
                      <a:pt x="9" y="399"/>
                    </a:cubicBezTo>
                    <a:cubicBezTo>
                      <a:pt x="26" y="399"/>
                      <a:pt x="45" y="397"/>
                      <a:pt x="62" y="397"/>
                    </a:cubicBezTo>
                    <a:cubicBezTo>
                      <a:pt x="74" y="397"/>
                      <a:pt x="89" y="397"/>
                      <a:pt x="98" y="399"/>
                    </a:cubicBezTo>
                    <a:cubicBezTo>
                      <a:pt x="108" y="399"/>
                      <a:pt x="122" y="399"/>
                      <a:pt x="132" y="399"/>
                    </a:cubicBezTo>
                    <a:cubicBezTo>
                      <a:pt x="134" y="399"/>
                      <a:pt x="144" y="399"/>
                      <a:pt x="144" y="387"/>
                    </a:cubicBezTo>
                    <a:cubicBezTo>
                      <a:pt x="144" y="380"/>
                      <a:pt x="137" y="378"/>
                      <a:pt x="134" y="378"/>
                    </a:cubicBezTo>
                    <a:cubicBezTo>
                      <a:pt x="127" y="378"/>
                      <a:pt x="115" y="378"/>
                      <a:pt x="115" y="363"/>
                    </a:cubicBezTo>
                    <a:cubicBezTo>
                      <a:pt x="115" y="354"/>
                      <a:pt x="122" y="347"/>
                      <a:pt x="137" y="335"/>
                    </a:cubicBezTo>
                    <a:cubicBezTo>
                      <a:pt x="177" y="296"/>
                      <a:pt x="216" y="257"/>
                      <a:pt x="256" y="217"/>
                    </a:cubicBezTo>
                    <a:cubicBezTo>
                      <a:pt x="280" y="264"/>
                      <a:pt x="303" y="310"/>
                      <a:pt x="326" y="356"/>
                    </a:cubicBezTo>
                    <a:cubicBezTo>
                      <a:pt x="331" y="363"/>
                      <a:pt x="329" y="361"/>
                      <a:pt x="331" y="363"/>
                    </a:cubicBezTo>
                    <a:cubicBezTo>
                      <a:pt x="331" y="368"/>
                      <a:pt x="319" y="378"/>
                      <a:pt x="300" y="378"/>
                    </a:cubicBezTo>
                    <a:cubicBezTo>
                      <a:pt x="295" y="380"/>
                      <a:pt x="285" y="380"/>
                      <a:pt x="285" y="392"/>
                    </a:cubicBezTo>
                    <a:cubicBezTo>
                      <a:pt x="289" y="395"/>
                      <a:pt x="288" y="399"/>
                      <a:pt x="297" y="399"/>
                    </a:cubicBezTo>
                    <a:cubicBezTo>
                      <a:pt x="309" y="399"/>
                      <a:pt x="324" y="399"/>
                      <a:pt x="336" y="399"/>
                    </a:cubicBezTo>
                    <a:cubicBezTo>
                      <a:pt x="348" y="399"/>
                      <a:pt x="362" y="397"/>
                      <a:pt x="374" y="397"/>
                    </a:cubicBezTo>
                    <a:cubicBezTo>
                      <a:pt x="384" y="397"/>
                      <a:pt x="398" y="397"/>
                      <a:pt x="410" y="399"/>
                    </a:cubicBezTo>
                    <a:cubicBezTo>
                      <a:pt x="420" y="399"/>
                      <a:pt x="432" y="399"/>
                      <a:pt x="441" y="399"/>
                    </a:cubicBezTo>
                    <a:cubicBezTo>
                      <a:pt x="444" y="399"/>
                      <a:pt x="453" y="399"/>
                      <a:pt x="453" y="387"/>
                    </a:cubicBezTo>
                    <a:cubicBezTo>
                      <a:pt x="453" y="378"/>
                      <a:pt x="446" y="378"/>
                      <a:pt x="436" y="378"/>
                    </a:cubicBezTo>
                    <a:cubicBezTo>
                      <a:pt x="403" y="378"/>
                      <a:pt x="398" y="373"/>
                      <a:pt x="393" y="363"/>
                    </a:cubicBezTo>
                    <a:cubicBezTo>
                      <a:pt x="362" y="301"/>
                      <a:pt x="331" y="239"/>
                      <a:pt x="300" y="17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7" name=""/>
              <p:cNvSpPr/>
              <p:nvPr/>
            </p:nvSpPr>
            <p:spPr>
              <a:xfrm>
                <a:off x="8325720" y="1603800"/>
                <a:ext cx="105120" cy="66960"/>
              </a:xfrm>
              <a:custGeom>
                <a:avLst/>
                <a:gdLst/>
                <a:ahLst/>
                <a:rect l="l" t="t" r="r" b="b"/>
                <a:pathLst>
                  <a:path w="295" h="189">
                    <a:moveTo>
                      <a:pt x="46" y="143"/>
                    </a:moveTo>
                    <a:cubicBezTo>
                      <a:pt x="43" y="155"/>
                      <a:pt x="39" y="172"/>
                      <a:pt x="39" y="175"/>
                    </a:cubicBezTo>
                    <a:cubicBezTo>
                      <a:pt x="39" y="184"/>
                      <a:pt x="46" y="189"/>
                      <a:pt x="53" y="189"/>
                    </a:cubicBezTo>
                    <a:cubicBezTo>
                      <a:pt x="60" y="189"/>
                      <a:pt x="70" y="187"/>
                      <a:pt x="75" y="177"/>
                    </a:cubicBezTo>
                    <a:cubicBezTo>
                      <a:pt x="75" y="175"/>
                      <a:pt x="79" y="153"/>
                      <a:pt x="82" y="143"/>
                    </a:cubicBezTo>
                    <a:cubicBezTo>
                      <a:pt x="96" y="86"/>
                      <a:pt x="96" y="86"/>
                      <a:pt x="96" y="84"/>
                    </a:cubicBezTo>
                    <a:cubicBezTo>
                      <a:pt x="101" y="72"/>
                      <a:pt x="132" y="14"/>
                      <a:pt x="185" y="14"/>
                    </a:cubicBezTo>
                    <a:cubicBezTo>
                      <a:pt x="204" y="14"/>
                      <a:pt x="214" y="26"/>
                      <a:pt x="214" y="43"/>
                    </a:cubicBezTo>
                    <a:cubicBezTo>
                      <a:pt x="214" y="67"/>
                      <a:pt x="195" y="112"/>
                      <a:pt x="185" y="136"/>
                    </a:cubicBezTo>
                    <a:cubicBezTo>
                      <a:pt x="185" y="141"/>
                      <a:pt x="183" y="146"/>
                      <a:pt x="183" y="153"/>
                    </a:cubicBezTo>
                    <a:cubicBezTo>
                      <a:pt x="183" y="175"/>
                      <a:pt x="202" y="189"/>
                      <a:pt x="228" y="189"/>
                    </a:cubicBezTo>
                    <a:cubicBezTo>
                      <a:pt x="274" y="189"/>
                      <a:pt x="295" y="136"/>
                      <a:pt x="295" y="124"/>
                    </a:cubicBezTo>
                    <a:cubicBezTo>
                      <a:pt x="295" y="120"/>
                      <a:pt x="291" y="121"/>
                      <a:pt x="288" y="120"/>
                    </a:cubicBezTo>
                    <a:cubicBezTo>
                      <a:pt x="281" y="120"/>
                      <a:pt x="279" y="120"/>
                      <a:pt x="276" y="129"/>
                    </a:cubicBezTo>
                    <a:cubicBezTo>
                      <a:pt x="269" y="153"/>
                      <a:pt x="250" y="175"/>
                      <a:pt x="231" y="175"/>
                    </a:cubicBezTo>
                    <a:cubicBezTo>
                      <a:pt x="219" y="175"/>
                      <a:pt x="216" y="170"/>
                      <a:pt x="216" y="160"/>
                    </a:cubicBezTo>
                    <a:cubicBezTo>
                      <a:pt x="216" y="151"/>
                      <a:pt x="219" y="146"/>
                      <a:pt x="223" y="136"/>
                    </a:cubicBezTo>
                    <a:cubicBezTo>
                      <a:pt x="231" y="120"/>
                      <a:pt x="250" y="72"/>
                      <a:pt x="250" y="50"/>
                    </a:cubicBezTo>
                    <a:cubicBezTo>
                      <a:pt x="250" y="19"/>
                      <a:pt x="226" y="0"/>
                      <a:pt x="187" y="0"/>
                    </a:cubicBezTo>
                    <a:cubicBezTo>
                      <a:pt x="149" y="0"/>
                      <a:pt x="123" y="24"/>
                      <a:pt x="106" y="41"/>
                    </a:cubicBezTo>
                    <a:cubicBezTo>
                      <a:pt x="106" y="7"/>
                      <a:pt x="70" y="0"/>
                      <a:pt x="55" y="0"/>
                    </a:cubicBezTo>
                    <a:cubicBezTo>
                      <a:pt x="12" y="0"/>
                      <a:pt x="19" y="43"/>
                      <a:pt x="0" y="64"/>
                    </a:cubicBezTo>
                    <a:cubicBezTo>
                      <a:pt x="0" y="72"/>
                      <a:pt x="7" y="72"/>
                      <a:pt x="10" y="72"/>
                    </a:cubicBezTo>
                    <a:cubicBezTo>
                      <a:pt x="17" y="72"/>
                      <a:pt x="17" y="67"/>
                      <a:pt x="19" y="62"/>
                    </a:cubicBezTo>
                    <a:cubicBezTo>
                      <a:pt x="27" y="38"/>
                      <a:pt x="36" y="14"/>
                      <a:pt x="53" y="14"/>
                    </a:cubicBezTo>
                    <a:cubicBezTo>
                      <a:pt x="67" y="14"/>
                      <a:pt x="70" y="26"/>
                      <a:pt x="70" y="36"/>
                    </a:cubicBezTo>
                    <a:cubicBezTo>
                      <a:pt x="70" y="43"/>
                      <a:pt x="67" y="57"/>
                      <a:pt x="63" y="69"/>
                    </a:cubicBezTo>
                    <a:cubicBezTo>
                      <a:pt x="60" y="81"/>
                      <a:pt x="58" y="98"/>
                      <a:pt x="55" y="108"/>
                    </a:cubicBezTo>
                    <a:cubicBezTo>
                      <a:pt x="52" y="120"/>
                      <a:pt x="49" y="131"/>
                      <a:pt x="46" y="14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8" name=""/>
              <p:cNvSpPr/>
              <p:nvPr/>
            </p:nvSpPr>
            <p:spPr>
              <a:xfrm>
                <a:off x="8460720" y="1569240"/>
                <a:ext cx="124920" cy="125640"/>
              </a:xfrm>
              <a:custGeom>
                <a:avLst/>
                <a:gdLst/>
                <a:ahLst/>
                <a:rect l="l" t="t" r="r" b="b"/>
                <a:pathLst>
                  <a:path w="350" h="352">
                    <a:moveTo>
                      <a:pt x="187" y="187"/>
                    </a:moveTo>
                    <a:cubicBezTo>
                      <a:pt x="236" y="187"/>
                      <a:pt x="284" y="187"/>
                      <a:pt x="333" y="187"/>
                    </a:cubicBezTo>
                    <a:cubicBezTo>
                      <a:pt x="340" y="187"/>
                      <a:pt x="350" y="188"/>
                      <a:pt x="350" y="177"/>
                    </a:cubicBezTo>
                    <a:cubicBezTo>
                      <a:pt x="350" y="166"/>
                      <a:pt x="340" y="165"/>
                      <a:pt x="333" y="165"/>
                    </a:cubicBezTo>
                    <a:cubicBezTo>
                      <a:pt x="284" y="165"/>
                      <a:pt x="236" y="165"/>
                      <a:pt x="187" y="165"/>
                    </a:cubicBezTo>
                    <a:cubicBezTo>
                      <a:pt x="187" y="117"/>
                      <a:pt x="187" y="68"/>
                      <a:pt x="187" y="19"/>
                    </a:cubicBezTo>
                    <a:cubicBezTo>
                      <a:pt x="187" y="12"/>
                      <a:pt x="187" y="0"/>
                      <a:pt x="175" y="0"/>
                    </a:cubicBezTo>
                    <a:cubicBezTo>
                      <a:pt x="163" y="0"/>
                      <a:pt x="163" y="12"/>
                      <a:pt x="163" y="19"/>
                    </a:cubicBezTo>
                    <a:cubicBezTo>
                      <a:pt x="163" y="68"/>
                      <a:pt x="163" y="117"/>
                      <a:pt x="163" y="165"/>
                    </a:cubicBezTo>
                    <a:cubicBezTo>
                      <a:pt x="114" y="165"/>
                      <a:pt x="65" y="165"/>
                      <a:pt x="16" y="165"/>
                    </a:cubicBezTo>
                    <a:cubicBezTo>
                      <a:pt x="12" y="165"/>
                      <a:pt x="0" y="166"/>
                      <a:pt x="0" y="177"/>
                    </a:cubicBezTo>
                    <a:cubicBezTo>
                      <a:pt x="0" y="188"/>
                      <a:pt x="12" y="187"/>
                      <a:pt x="16" y="187"/>
                    </a:cubicBezTo>
                    <a:cubicBezTo>
                      <a:pt x="65" y="187"/>
                      <a:pt x="114" y="187"/>
                      <a:pt x="163" y="187"/>
                    </a:cubicBezTo>
                    <a:cubicBezTo>
                      <a:pt x="163" y="235"/>
                      <a:pt x="163" y="284"/>
                      <a:pt x="163" y="333"/>
                    </a:cubicBezTo>
                    <a:cubicBezTo>
                      <a:pt x="163" y="340"/>
                      <a:pt x="163" y="352"/>
                      <a:pt x="175" y="352"/>
                    </a:cubicBezTo>
                    <a:cubicBezTo>
                      <a:pt x="187" y="352"/>
                      <a:pt x="187" y="340"/>
                      <a:pt x="187" y="333"/>
                    </a:cubicBezTo>
                    <a:cubicBezTo>
                      <a:pt x="187" y="284"/>
                      <a:pt x="187" y="235"/>
                      <a:pt x="187" y="18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9" name=""/>
              <p:cNvSpPr/>
              <p:nvPr/>
            </p:nvSpPr>
            <p:spPr>
              <a:xfrm>
                <a:off x="8623800" y="1569960"/>
                <a:ext cx="61200" cy="99000"/>
              </a:xfrm>
              <a:custGeom>
                <a:avLst/>
                <a:gdLst/>
                <a:ahLst/>
                <a:rect l="l" t="t" r="r" b="b"/>
                <a:pathLst>
                  <a:path w="173" h="278">
                    <a:moveTo>
                      <a:pt x="108" y="12"/>
                    </a:moveTo>
                    <a:cubicBezTo>
                      <a:pt x="108" y="0"/>
                      <a:pt x="106" y="0"/>
                      <a:pt x="91" y="0"/>
                    </a:cubicBezTo>
                    <a:cubicBezTo>
                      <a:pt x="62" y="27"/>
                      <a:pt x="14" y="27"/>
                      <a:pt x="7" y="27"/>
                    </a:cubicBezTo>
                    <a:cubicBezTo>
                      <a:pt x="5" y="27"/>
                      <a:pt x="2" y="27"/>
                      <a:pt x="0" y="27"/>
                    </a:cubicBezTo>
                    <a:cubicBezTo>
                      <a:pt x="0" y="33"/>
                      <a:pt x="0" y="40"/>
                      <a:pt x="0" y="46"/>
                    </a:cubicBezTo>
                    <a:cubicBezTo>
                      <a:pt x="2" y="46"/>
                      <a:pt x="5" y="46"/>
                      <a:pt x="7" y="46"/>
                    </a:cubicBezTo>
                    <a:cubicBezTo>
                      <a:pt x="17" y="46"/>
                      <a:pt x="43" y="44"/>
                      <a:pt x="67" y="34"/>
                    </a:cubicBezTo>
                    <a:cubicBezTo>
                      <a:pt x="67" y="103"/>
                      <a:pt x="67" y="173"/>
                      <a:pt x="67" y="242"/>
                    </a:cubicBezTo>
                    <a:cubicBezTo>
                      <a:pt x="67" y="257"/>
                      <a:pt x="67" y="261"/>
                      <a:pt x="24" y="261"/>
                    </a:cubicBezTo>
                    <a:cubicBezTo>
                      <a:pt x="17" y="261"/>
                      <a:pt x="10" y="261"/>
                      <a:pt x="2" y="261"/>
                    </a:cubicBezTo>
                    <a:cubicBezTo>
                      <a:pt x="2" y="267"/>
                      <a:pt x="2" y="273"/>
                      <a:pt x="2" y="278"/>
                    </a:cubicBezTo>
                    <a:cubicBezTo>
                      <a:pt x="26" y="278"/>
                      <a:pt x="64" y="278"/>
                      <a:pt x="89" y="278"/>
                    </a:cubicBezTo>
                    <a:cubicBezTo>
                      <a:pt x="114" y="278"/>
                      <a:pt x="149" y="278"/>
                      <a:pt x="173" y="278"/>
                    </a:cubicBezTo>
                    <a:cubicBezTo>
                      <a:pt x="173" y="273"/>
                      <a:pt x="173" y="267"/>
                      <a:pt x="173" y="261"/>
                    </a:cubicBezTo>
                    <a:cubicBezTo>
                      <a:pt x="166" y="261"/>
                      <a:pt x="158" y="261"/>
                      <a:pt x="151" y="261"/>
                    </a:cubicBezTo>
                    <a:cubicBezTo>
                      <a:pt x="108" y="261"/>
                      <a:pt x="108" y="257"/>
                      <a:pt x="108" y="242"/>
                    </a:cubicBezTo>
                    <a:cubicBezTo>
                      <a:pt x="108" y="166"/>
                      <a:pt x="108" y="89"/>
                      <a:pt x="108" y="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0" name=""/>
              <p:cNvSpPr/>
              <p:nvPr/>
            </p:nvSpPr>
            <p:spPr>
              <a:xfrm>
                <a:off x="8822520" y="1538280"/>
                <a:ext cx="11160" cy="301320"/>
              </a:xfrm>
              <a:custGeom>
                <a:avLst/>
                <a:gdLst/>
                <a:ahLst/>
                <a:rect l="l" t="t" r="r" b="b"/>
                <a:pathLst>
                  <a:path w="34" h="840">
                    <a:moveTo>
                      <a:pt x="34" y="31"/>
                    </a:moveTo>
                    <a:cubicBezTo>
                      <a:pt x="34" y="14"/>
                      <a:pt x="34" y="0"/>
                      <a:pt x="17" y="0"/>
                    </a:cubicBezTo>
                    <a:cubicBezTo>
                      <a:pt x="0" y="0"/>
                      <a:pt x="0" y="14"/>
                      <a:pt x="0" y="31"/>
                    </a:cubicBezTo>
                    <a:cubicBezTo>
                      <a:pt x="0" y="290"/>
                      <a:pt x="0" y="550"/>
                      <a:pt x="0" y="809"/>
                    </a:cubicBezTo>
                    <a:cubicBezTo>
                      <a:pt x="0" y="823"/>
                      <a:pt x="0" y="840"/>
                      <a:pt x="17" y="840"/>
                    </a:cubicBezTo>
                    <a:cubicBezTo>
                      <a:pt x="34" y="840"/>
                      <a:pt x="34" y="823"/>
                      <a:pt x="34" y="809"/>
                    </a:cubicBezTo>
                    <a:cubicBezTo>
                      <a:pt x="34" y="550"/>
                      <a:pt x="34" y="290"/>
                      <a:pt x="34" y="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1" name=""/>
              <p:cNvSpPr/>
              <p:nvPr/>
            </p:nvSpPr>
            <p:spPr>
              <a:xfrm>
                <a:off x="8883720" y="1631160"/>
                <a:ext cx="127800" cy="136080"/>
              </a:xfrm>
              <a:custGeom>
                <a:avLst/>
                <a:gdLst/>
                <a:ahLst/>
                <a:rect l="l" t="t" r="r" b="b"/>
                <a:pathLst>
                  <a:path w="358" h="381">
                    <a:moveTo>
                      <a:pt x="75" y="302"/>
                    </a:moveTo>
                    <a:cubicBezTo>
                      <a:pt x="120" y="254"/>
                      <a:pt x="144" y="233"/>
                      <a:pt x="175" y="206"/>
                    </a:cubicBezTo>
                    <a:cubicBezTo>
                      <a:pt x="203" y="181"/>
                      <a:pt x="228" y="161"/>
                      <a:pt x="259" y="130"/>
                    </a:cubicBezTo>
                    <a:cubicBezTo>
                      <a:pt x="339" y="53"/>
                      <a:pt x="358" y="12"/>
                      <a:pt x="358" y="10"/>
                    </a:cubicBezTo>
                    <a:cubicBezTo>
                      <a:pt x="358" y="0"/>
                      <a:pt x="351" y="4"/>
                      <a:pt x="348" y="0"/>
                    </a:cubicBezTo>
                    <a:cubicBezTo>
                      <a:pt x="341" y="0"/>
                      <a:pt x="339" y="3"/>
                      <a:pt x="336" y="10"/>
                    </a:cubicBezTo>
                    <a:cubicBezTo>
                      <a:pt x="310" y="51"/>
                      <a:pt x="292" y="63"/>
                      <a:pt x="271" y="63"/>
                    </a:cubicBezTo>
                    <a:cubicBezTo>
                      <a:pt x="251" y="63"/>
                      <a:pt x="243" y="51"/>
                      <a:pt x="228" y="36"/>
                    </a:cubicBezTo>
                    <a:cubicBezTo>
                      <a:pt x="214" y="17"/>
                      <a:pt x="199" y="0"/>
                      <a:pt x="171" y="0"/>
                    </a:cubicBezTo>
                    <a:cubicBezTo>
                      <a:pt x="108" y="0"/>
                      <a:pt x="68" y="79"/>
                      <a:pt x="68" y="96"/>
                    </a:cubicBezTo>
                    <a:cubicBezTo>
                      <a:pt x="68" y="101"/>
                      <a:pt x="72" y="106"/>
                      <a:pt x="80" y="106"/>
                    </a:cubicBezTo>
                    <a:cubicBezTo>
                      <a:pt x="87" y="106"/>
                      <a:pt x="89" y="101"/>
                      <a:pt x="89" y="96"/>
                    </a:cubicBezTo>
                    <a:cubicBezTo>
                      <a:pt x="106" y="58"/>
                      <a:pt x="154" y="58"/>
                      <a:pt x="161" y="58"/>
                    </a:cubicBezTo>
                    <a:cubicBezTo>
                      <a:pt x="180" y="58"/>
                      <a:pt x="195" y="63"/>
                      <a:pt x="214" y="70"/>
                    </a:cubicBezTo>
                    <a:cubicBezTo>
                      <a:pt x="247" y="82"/>
                      <a:pt x="257" y="82"/>
                      <a:pt x="279" y="82"/>
                    </a:cubicBezTo>
                    <a:cubicBezTo>
                      <a:pt x="250" y="118"/>
                      <a:pt x="178" y="178"/>
                      <a:pt x="161" y="192"/>
                    </a:cubicBezTo>
                    <a:cubicBezTo>
                      <a:pt x="136" y="216"/>
                      <a:pt x="112" y="240"/>
                      <a:pt x="87" y="264"/>
                    </a:cubicBezTo>
                    <a:cubicBezTo>
                      <a:pt x="29" y="319"/>
                      <a:pt x="0" y="367"/>
                      <a:pt x="0" y="371"/>
                    </a:cubicBezTo>
                    <a:cubicBezTo>
                      <a:pt x="0" y="381"/>
                      <a:pt x="8" y="381"/>
                      <a:pt x="10" y="381"/>
                    </a:cubicBezTo>
                    <a:cubicBezTo>
                      <a:pt x="17" y="381"/>
                      <a:pt x="17" y="379"/>
                      <a:pt x="22" y="369"/>
                    </a:cubicBezTo>
                    <a:cubicBezTo>
                      <a:pt x="44" y="340"/>
                      <a:pt x="68" y="319"/>
                      <a:pt x="94" y="319"/>
                    </a:cubicBezTo>
                    <a:cubicBezTo>
                      <a:pt x="113" y="319"/>
                      <a:pt x="123" y="326"/>
                      <a:pt x="144" y="350"/>
                    </a:cubicBezTo>
                    <a:cubicBezTo>
                      <a:pt x="159" y="367"/>
                      <a:pt x="173" y="381"/>
                      <a:pt x="197" y="381"/>
                    </a:cubicBezTo>
                    <a:cubicBezTo>
                      <a:pt x="281" y="381"/>
                      <a:pt x="329" y="273"/>
                      <a:pt x="329" y="252"/>
                    </a:cubicBezTo>
                    <a:cubicBezTo>
                      <a:pt x="329" y="247"/>
                      <a:pt x="327" y="242"/>
                      <a:pt x="319" y="242"/>
                    </a:cubicBezTo>
                    <a:cubicBezTo>
                      <a:pt x="312" y="242"/>
                      <a:pt x="310" y="249"/>
                      <a:pt x="307" y="254"/>
                    </a:cubicBezTo>
                    <a:cubicBezTo>
                      <a:pt x="288" y="309"/>
                      <a:pt x="235" y="324"/>
                      <a:pt x="207" y="324"/>
                    </a:cubicBezTo>
                    <a:cubicBezTo>
                      <a:pt x="190" y="324"/>
                      <a:pt x="175" y="319"/>
                      <a:pt x="156" y="314"/>
                    </a:cubicBezTo>
                    <a:cubicBezTo>
                      <a:pt x="128" y="302"/>
                      <a:pt x="116" y="300"/>
                      <a:pt x="99" y="300"/>
                    </a:cubicBezTo>
                    <a:cubicBezTo>
                      <a:pt x="96" y="300"/>
                      <a:pt x="82" y="300"/>
                      <a:pt x="75" y="30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2" name=""/>
              <p:cNvSpPr/>
              <p:nvPr/>
            </p:nvSpPr>
            <p:spPr>
              <a:xfrm>
                <a:off x="9051480" y="1733040"/>
                <a:ext cx="34200" cy="89280"/>
              </a:xfrm>
              <a:custGeom>
                <a:avLst/>
                <a:gdLst/>
                <a:ahLst/>
                <a:rect l="l" t="t" r="r" b="b"/>
                <a:pathLst>
                  <a:path w="98" h="251">
                    <a:moveTo>
                      <a:pt x="98" y="88"/>
                    </a:moveTo>
                    <a:cubicBezTo>
                      <a:pt x="98" y="33"/>
                      <a:pt x="77" y="0"/>
                      <a:pt x="43" y="0"/>
                    </a:cubicBezTo>
                    <a:cubicBezTo>
                      <a:pt x="17" y="0"/>
                      <a:pt x="0" y="21"/>
                      <a:pt x="0" y="45"/>
                    </a:cubicBezTo>
                    <a:cubicBezTo>
                      <a:pt x="0" y="67"/>
                      <a:pt x="17" y="88"/>
                      <a:pt x="43" y="88"/>
                    </a:cubicBezTo>
                    <a:cubicBezTo>
                      <a:pt x="53" y="88"/>
                      <a:pt x="65" y="86"/>
                      <a:pt x="74" y="79"/>
                    </a:cubicBezTo>
                    <a:cubicBezTo>
                      <a:pt x="77" y="76"/>
                      <a:pt x="76" y="77"/>
                      <a:pt x="77" y="76"/>
                    </a:cubicBezTo>
                    <a:cubicBezTo>
                      <a:pt x="79" y="76"/>
                      <a:pt x="79" y="76"/>
                      <a:pt x="79" y="88"/>
                    </a:cubicBezTo>
                    <a:cubicBezTo>
                      <a:pt x="79" y="151"/>
                      <a:pt x="50" y="201"/>
                      <a:pt x="21" y="227"/>
                    </a:cubicBezTo>
                    <a:cubicBezTo>
                      <a:pt x="12" y="237"/>
                      <a:pt x="12" y="239"/>
                      <a:pt x="12" y="242"/>
                    </a:cubicBezTo>
                    <a:cubicBezTo>
                      <a:pt x="12" y="246"/>
                      <a:pt x="17" y="251"/>
                      <a:pt x="21" y="251"/>
                    </a:cubicBezTo>
                    <a:cubicBezTo>
                      <a:pt x="31" y="251"/>
                      <a:pt x="98" y="187"/>
                      <a:pt x="98" y="8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3" name=""/>
              <p:cNvSpPr/>
              <p:nvPr/>
            </p:nvSpPr>
            <p:spPr>
              <a:xfrm>
                <a:off x="9173160" y="1631160"/>
                <a:ext cx="127800" cy="136080"/>
              </a:xfrm>
              <a:custGeom>
                <a:avLst/>
                <a:gdLst/>
                <a:ahLst/>
                <a:rect l="l" t="t" r="r" b="b"/>
                <a:pathLst>
                  <a:path w="358" h="381">
                    <a:moveTo>
                      <a:pt x="75" y="302"/>
                    </a:moveTo>
                    <a:cubicBezTo>
                      <a:pt x="120" y="254"/>
                      <a:pt x="144" y="233"/>
                      <a:pt x="175" y="206"/>
                    </a:cubicBezTo>
                    <a:cubicBezTo>
                      <a:pt x="203" y="181"/>
                      <a:pt x="228" y="161"/>
                      <a:pt x="259" y="130"/>
                    </a:cubicBezTo>
                    <a:cubicBezTo>
                      <a:pt x="339" y="53"/>
                      <a:pt x="358" y="12"/>
                      <a:pt x="358" y="10"/>
                    </a:cubicBezTo>
                    <a:cubicBezTo>
                      <a:pt x="358" y="0"/>
                      <a:pt x="351" y="0"/>
                      <a:pt x="348" y="0"/>
                    </a:cubicBezTo>
                    <a:cubicBezTo>
                      <a:pt x="341" y="0"/>
                      <a:pt x="339" y="3"/>
                      <a:pt x="336" y="10"/>
                    </a:cubicBezTo>
                    <a:cubicBezTo>
                      <a:pt x="310" y="51"/>
                      <a:pt x="292" y="63"/>
                      <a:pt x="271" y="63"/>
                    </a:cubicBezTo>
                    <a:cubicBezTo>
                      <a:pt x="251" y="63"/>
                      <a:pt x="243" y="51"/>
                      <a:pt x="228" y="36"/>
                    </a:cubicBezTo>
                    <a:cubicBezTo>
                      <a:pt x="214" y="17"/>
                      <a:pt x="199" y="0"/>
                      <a:pt x="171" y="0"/>
                    </a:cubicBezTo>
                    <a:cubicBezTo>
                      <a:pt x="108" y="0"/>
                      <a:pt x="70" y="79"/>
                      <a:pt x="70" y="96"/>
                    </a:cubicBezTo>
                    <a:cubicBezTo>
                      <a:pt x="70" y="101"/>
                      <a:pt x="72" y="106"/>
                      <a:pt x="79" y="106"/>
                    </a:cubicBezTo>
                    <a:cubicBezTo>
                      <a:pt x="87" y="106"/>
                      <a:pt x="89" y="101"/>
                      <a:pt x="89" y="96"/>
                    </a:cubicBezTo>
                    <a:cubicBezTo>
                      <a:pt x="106" y="58"/>
                      <a:pt x="154" y="58"/>
                      <a:pt x="161" y="58"/>
                    </a:cubicBezTo>
                    <a:cubicBezTo>
                      <a:pt x="180" y="58"/>
                      <a:pt x="195" y="63"/>
                      <a:pt x="214" y="70"/>
                    </a:cubicBezTo>
                    <a:cubicBezTo>
                      <a:pt x="247" y="82"/>
                      <a:pt x="257" y="82"/>
                      <a:pt x="279" y="82"/>
                    </a:cubicBezTo>
                    <a:cubicBezTo>
                      <a:pt x="250" y="118"/>
                      <a:pt x="178" y="178"/>
                      <a:pt x="163" y="192"/>
                    </a:cubicBezTo>
                    <a:cubicBezTo>
                      <a:pt x="138" y="216"/>
                      <a:pt x="112" y="240"/>
                      <a:pt x="87" y="264"/>
                    </a:cubicBezTo>
                    <a:cubicBezTo>
                      <a:pt x="29" y="319"/>
                      <a:pt x="0" y="367"/>
                      <a:pt x="0" y="371"/>
                    </a:cubicBezTo>
                    <a:cubicBezTo>
                      <a:pt x="0" y="381"/>
                      <a:pt x="7" y="381"/>
                      <a:pt x="10" y="381"/>
                    </a:cubicBezTo>
                    <a:cubicBezTo>
                      <a:pt x="17" y="381"/>
                      <a:pt x="17" y="379"/>
                      <a:pt x="24" y="369"/>
                    </a:cubicBezTo>
                    <a:cubicBezTo>
                      <a:pt x="43" y="340"/>
                      <a:pt x="67" y="319"/>
                      <a:pt x="94" y="319"/>
                    </a:cubicBezTo>
                    <a:cubicBezTo>
                      <a:pt x="113" y="319"/>
                      <a:pt x="123" y="326"/>
                      <a:pt x="144" y="350"/>
                    </a:cubicBezTo>
                    <a:cubicBezTo>
                      <a:pt x="159" y="367"/>
                      <a:pt x="173" y="381"/>
                      <a:pt x="197" y="381"/>
                    </a:cubicBezTo>
                    <a:cubicBezTo>
                      <a:pt x="281" y="381"/>
                      <a:pt x="329" y="273"/>
                      <a:pt x="329" y="252"/>
                    </a:cubicBezTo>
                    <a:cubicBezTo>
                      <a:pt x="329" y="247"/>
                      <a:pt x="327" y="242"/>
                      <a:pt x="319" y="242"/>
                    </a:cubicBezTo>
                    <a:cubicBezTo>
                      <a:pt x="312" y="242"/>
                      <a:pt x="310" y="249"/>
                      <a:pt x="307" y="254"/>
                    </a:cubicBezTo>
                    <a:cubicBezTo>
                      <a:pt x="288" y="309"/>
                      <a:pt x="235" y="324"/>
                      <a:pt x="207" y="324"/>
                    </a:cubicBezTo>
                    <a:cubicBezTo>
                      <a:pt x="190" y="324"/>
                      <a:pt x="175" y="319"/>
                      <a:pt x="156" y="314"/>
                    </a:cubicBezTo>
                    <a:cubicBezTo>
                      <a:pt x="127" y="302"/>
                      <a:pt x="115" y="300"/>
                      <a:pt x="99" y="300"/>
                    </a:cubicBezTo>
                    <a:cubicBezTo>
                      <a:pt x="96" y="300"/>
                      <a:pt x="82" y="300"/>
                      <a:pt x="75" y="30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4" name=""/>
              <p:cNvSpPr/>
              <p:nvPr/>
            </p:nvSpPr>
            <p:spPr>
              <a:xfrm>
                <a:off x="9311400" y="1716480"/>
                <a:ext cx="128520" cy="94680"/>
              </a:xfrm>
              <a:custGeom>
                <a:avLst/>
                <a:gdLst/>
                <a:ahLst/>
                <a:rect l="l" t="t" r="r" b="b"/>
                <a:pathLst>
                  <a:path w="360" h="266">
                    <a:moveTo>
                      <a:pt x="43" y="223"/>
                    </a:moveTo>
                    <a:cubicBezTo>
                      <a:pt x="41" y="230"/>
                      <a:pt x="40" y="239"/>
                      <a:pt x="38" y="247"/>
                    </a:cubicBezTo>
                    <a:cubicBezTo>
                      <a:pt x="38" y="261"/>
                      <a:pt x="48" y="266"/>
                      <a:pt x="58" y="266"/>
                    </a:cubicBezTo>
                    <a:cubicBezTo>
                      <a:pt x="67" y="266"/>
                      <a:pt x="78" y="259"/>
                      <a:pt x="82" y="254"/>
                    </a:cubicBezTo>
                    <a:cubicBezTo>
                      <a:pt x="85" y="249"/>
                      <a:pt x="89" y="230"/>
                      <a:pt x="91" y="218"/>
                    </a:cubicBezTo>
                    <a:cubicBezTo>
                      <a:pt x="94" y="206"/>
                      <a:pt x="101" y="180"/>
                      <a:pt x="103" y="163"/>
                    </a:cubicBezTo>
                    <a:cubicBezTo>
                      <a:pt x="108" y="151"/>
                      <a:pt x="110" y="139"/>
                      <a:pt x="115" y="125"/>
                    </a:cubicBezTo>
                    <a:cubicBezTo>
                      <a:pt x="120" y="101"/>
                      <a:pt x="122" y="96"/>
                      <a:pt x="139" y="72"/>
                    </a:cubicBezTo>
                    <a:cubicBezTo>
                      <a:pt x="156" y="48"/>
                      <a:pt x="182" y="17"/>
                      <a:pt x="228" y="17"/>
                    </a:cubicBezTo>
                    <a:cubicBezTo>
                      <a:pt x="262" y="17"/>
                      <a:pt x="262" y="48"/>
                      <a:pt x="262" y="60"/>
                    </a:cubicBezTo>
                    <a:cubicBezTo>
                      <a:pt x="262" y="94"/>
                      <a:pt x="238" y="161"/>
                      <a:pt x="228" y="185"/>
                    </a:cubicBezTo>
                    <a:cubicBezTo>
                      <a:pt x="221" y="201"/>
                      <a:pt x="218" y="206"/>
                      <a:pt x="218" y="216"/>
                    </a:cubicBezTo>
                    <a:cubicBezTo>
                      <a:pt x="218" y="247"/>
                      <a:pt x="245" y="266"/>
                      <a:pt x="274" y="266"/>
                    </a:cubicBezTo>
                    <a:cubicBezTo>
                      <a:pt x="334" y="266"/>
                      <a:pt x="360" y="185"/>
                      <a:pt x="360" y="178"/>
                    </a:cubicBezTo>
                    <a:cubicBezTo>
                      <a:pt x="360" y="168"/>
                      <a:pt x="353" y="168"/>
                      <a:pt x="350" y="168"/>
                    </a:cubicBezTo>
                    <a:cubicBezTo>
                      <a:pt x="341" y="168"/>
                      <a:pt x="341" y="173"/>
                      <a:pt x="338" y="180"/>
                    </a:cubicBezTo>
                    <a:cubicBezTo>
                      <a:pt x="326" y="225"/>
                      <a:pt x="300" y="249"/>
                      <a:pt x="276" y="249"/>
                    </a:cubicBezTo>
                    <a:cubicBezTo>
                      <a:pt x="264" y="249"/>
                      <a:pt x="262" y="242"/>
                      <a:pt x="262" y="230"/>
                    </a:cubicBezTo>
                    <a:cubicBezTo>
                      <a:pt x="262" y="216"/>
                      <a:pt x="264" y="209"/>
                      <a:pt x="276" y="182"/>
                    </a:cubicBezTo>
                    <a:cubicBezTo>
                      <a:pt x="283" y="163"/>
                      <a:pt x="307" y="101"/>
                      <a:pt x="307" y="67"/>
                    </a:cubicBezTo>
                    <a:cubicBezTo>
                      <a:pt x="307" y="12"/>
                      <a:pt x="262" y="0"/>
                      <a:pt x="230" y="0"/>
                    </a:cubicBezTo>
                    <a:cubicBezTo>
                      <a:pt x="180" y="0"/>
                      <a:pt x="149" y="32"/>
                      <a:pt x="130" y="55"/>
                    </a:cubicBezTo>
                    <a:cubicBezTo>
                      <a:pt x="125" y="15"/>
                      <a:pt x="91" y="0"/>
                      <a:pt x="67" y="0"/>
                    </a:cubicBezTo>
                    <a:cubicBezTo>
                      <a:pt x="41" y="0"/>
                      <a:pt x="29" y="20"/>
                      <a:pt x="19" y="34"/>
                    </a:cubicBezTo>
                    <a:cubicBezTo>
                      <a:pt x="7" y="55"/>
                      <a:pt x="0" y="89"/>
                      <a:pt x="0" y="91"/>
                    </a:cubicBezTo>
                    <a:cubicBezTo>
                      <a:pt x="0" y="99"/>
                      <a:pt x="7" y="99"/>
                      <a:pt x="10" y="99"/>
                    </a:cubicBezTo>
                    <a:cubicBezTo>
                      <a:pt x="17" y="99"/>
                      <a:pt x="17" y="96"/>
                      <a:pt x="22" y="82"/>
                    </a:cubicBezTo>
                    <a:cubicBezTo>
                      <a:pt x="31" y="46"/>
                      <a:pt x="43" y="17"/>
                      <a:pt x="65" y="17"/>
                    </a:cubicBezTo>
                    <a:cubicBezTo>
                      <a:pt x="82" y="17"/>
                      <a:pt x="84" y="32"/>
                      <a:pt x="84" y="46"/>
                    </a:cubicBezTo>
                    <a:cubicBezTo>
                      <a:pt x="84" y="58"/>
                      <a:pt x="78" y="81"/>
                      <a:pt x="74" y="96"/>
                    </a:cubicBezTo>
                    <a:cubicBezTo>
                      <a:pt x="71" y="112"/>
                      <a:pt x="65" y="134"/>
                      <a:pt x="62" y="149"/>
                    </a:cubicBezTo>
                    <a:cubicBezTo>
                      <a:pt x="56" y="174"/>
                      <a:pt x="50" y="198"/>
                      <a:pt x="43" y="22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5" name=""/>
              <p:cNvSpPr/>
              <p:nvPr/>
            </p:nvSpPr>
            <p:spPr>
              <a:xfrm>
                <a:off x="9466200" y="1679400"/>
                <a:ext cx="155160" cy="155160"/>
              </a:xfrm>
              <a:custGeom>
                <a:avLst/>
                <a:gdLst/>
                <a:ahLst/>
                <a:rect l="l" t="t" r="r" b="b"/>
                <a:pathLst>
                  <a:path w="434" h="434">
                    <a:moveTo>
                      <a:pt x="232" y="230"/>
                    </a:moveTo>
                    <a:cubicBezTo>
                      <a:pt x="292" y="230"/>
                      <a:pt x="352" y="230"/>
                      <a:pt x="412" y="230"/>
                    </a:cubicBezTo>
                    <a:cubicBezTo>
                      <a:pt x="420" y="230"/>
                      <a:pt x="434" y="230"/>
                      <a:pt x="434" y="216"/>
                    </a:cubicBezTo>
                    <a:cubicBezTo>
                      <a:pt x="434" y="202"/>
                      <a:pt x="420" y="202"/>
                      <a:pt x="412" y="202"/>
                    </a:cubicBezTo>
                    <a:cubicBezTo>
                      <a:pt x="352" y="202"/>
                      <a:pt x="292" y="202"/>
                      <a:pt x="232" y="202"/>
                    </a:cubicBezTo>
                    <a:cubicBezTo>
                      <a:pt x="232" y="142"/>
                      <a:pt x="232" y="82"/>
                      <a:pt x="232" y="22"/>
                    </a:cubicBezTo>
                    <a:cubicBezTo>
                      <a:pt x="232" y="15"/>
                      <a:pt x="232" y="0"/>
                      <a:pt x="218" y="0"/>
                    </a:cubicBezTo>
                    <a:cubicBezTo>
                      <a:pt x="204" y="0"/>
                      <a:pt x="204" y="12"/>
                      <a:pt x="204" y="22"/>
                    </a:cubicBezTo>
                    <a:cubicBezTo>
                      <a:pt x="204" y="82"/>
                      <a:pt x="204" y="142"/>
                      <a:pt x="204" y="202"/>
                    </a:cubicBezTo>
                    <a:cubicBezTo>
                      <a:pt x="143" y="202"/>
                      <a:pt x="82" y="202"/>
                      <a:pt x="21" y="202"/>
                    </a:cubicBezTo>
                    <a:cubicBezTo>
                      <a:pt x="14" y="202"/>
                      <a:pt x="0" y="202"/>
                      <a:pt x="0" y="216"/>
                    </a:cubicBezTo>
                    <a:cubicBezTo>
                      <a:pt x="0" y="230"/>
                      <a:pt x="14" y="230"/>
                      <a:pt x="21" y="230"/>
                    </a:cubicBezTo>
                    <a:cubicBezTo>
                      <a:pt x="82" y="230"/>
                      <a:pt x="143" y="230"/>
                      <a:pt x="204" y="230"/>
                    </a:cubicBezTo>
                    <a:cubicBezTo>
                      <a:pt x="204" y="291"/>
                      <a:pt x="204" y="352"/>
                      <a:pt x="204" y="412"/>
                    </a:cubicBezTo>
                    <a:cubicBezTo>
                      <a:pt x="204" y="419"/>
                      <a:pt x="204" y="434"/>
                      <a:pt x="216" y="434"/>
                    </a:cubicBezTo>
                    <a:cubicBezTo>
                      <a:pt x="232" y="434"/>
                      <a:pt x="232" y="419"/>
                      <a:pt x="232" y="412"/>
                    </a:cubicBezTo>
                    <a:cubicBezTo>
                      <a:pt x="232" y="352"/>
                      <a:pt x="232" y="291"/>
                      <a:pt x="232" y="23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6" name=""/>
              <p:cNvSpPr/>
              <p:nvPr/>
            </p:nvSpPr>
            <p:spPr>
              <a:xfrm>
                <a:off x="9660600" y="1670040"/>
                <a:ext cx="76320" cy="139320"/>
              </a:xfrm>
              <a:custGeom>
                <a:avLst/>
                <a:gdLst/>
                <a:ahLst/>
                <a:rect l="l" t="t" r="r" b="b"/>
                <a:pathLst>
                  <a:path w="215" h="390">
                    <a:moveTo>
                      <a:pt x="134" y="17"/>
                    </a:moveTo>
                    <a:cubicBezTo>
                      <a:pt x="134" y="0"/>
                      <a:pt x="131" y="0"/>
                      <a:pt x="115" y="0"/>
                    </a:cubicBezTo>
                    <a:cubicBezTo>
                      <a:pt x="79" y="36"/>
                      <a:pt x="24" y="36"/>
                      <a:pt x="0" y="36"/>
                    </a:cubicBezTo>
                    <a:cubicBezTo>
                      <a:pt x="0" y="43"/>
                      <a:pt x="0" y="50"/>
                      <a:pt x="0" y="58"/>
                    </a:cubicBezTo>
                    <a:cubicBezTo>
                      <a:pt x="14" y="58"/>
                      <a:pt x="52" y="58"/>
                      <a:pt x="86" y="41"/>
                    </a:cubicBezTo>
                    <a:cubicBezTo>
                      <a:pt x="86" y="141"/>
                      <a:pt x="86" y="242"/>
                      <a:pt x="86" y="342"/>
                    </a:cubicBezTo>
                    <a:cubicBezTo>
                      <a:pt x="86" y="362"/>
                      <a:pt x="86" y="369"/>
                      <a:pt x="26" y="369"/>
                    </a:cubicBezTo>
                    <a:cubicBezTo>
                      <a:pt x="19" y="369"/>
                      <a:pt x="12" y="369"/>
                      <a:pt x="4" y="369"/>
                    </a:cubicBezTo>
                    <a:cubicBezTo>
                      <a:pt x="4" y="376"/>
                      <a:pt x="4" y="383"/>
                      <a:pt x="4" y="390"/>
                    </a:cubicBezTo>
                    <a:cubicBezTo>
                      <a:pt x="14" y="388"/>
                      <a:pt x="88" y="388"/>
                      <a:pt x="110" y="388"/>
                    </a:cubicBezTo>
                    <a:cubicBezTo>
                      <a:pt x="127" y="388"/>
                      <a:pt x="201" y="388"/>
                      <a:pt x="215" y="390"/>
                    </a:cubicBezTo>
                    <a:cubicBezTo>
                      <a:pt x="215" y="383"/>
                      <a:pt x="215" y="376"/>
                      <a:pt x="215" y="369"/>
                    </a:cubicBezTo>
                    <a:cubicBezTo>
                      <a:pt x="207" y="369"/>
                      <a:pt x="199" y="369"/>
                      <a:pt x="191" y="369"/>
                    </a:cubicBezTo>
                    <a:cubicBezTo>
                      <a:pt x="134" y="369"/>
                      <a:pt x="134" y="362"/>
                      <a:pt x="134" y="342"/>
                    </a:cubicBezTo>
                    <a:cubicBezTo>
                      <a:pt x="134" y="234"/>
                      <a:pt x="134" y="125"/>
                      <a:pt x="134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7" name=""/>
              <p:cNvSpPr/>
              <p:nvPr/>
            </p:nvSpPr>
            <p:spPr>
              <a:xfrm>
                <a:off x="9789840" y="1538280"/>
                <a:ext cx="67320" cy="301320"/>
              </a:xfrm>
              <a:custGeom>
                <a:avLst/>
                <a:gdLst/>
                <a:ahLst/>
                <a:rect l="l" t="t" r="r" b="b"/>
                <a:pathLst>
                  <a:path w="190" h="840">
                    <a:moveTo>
                      <a:pt x="185" y="433"/>
                    </a:moveTo>
                    <a:cubicBezTo>
                      <a:pt x="190" y="424"/>
                      <a:pt x="190" y="421"/>
                      <a:pt x="190" y="419"/>
                    </a:cubicBezTo>
                    <a:cubicBezTo>
                      <a:pt x="190" y="416"/>
                      <a:pt x="190" y="416"/>
                      <a:pt x="185" y="404"/>
                    </a:cubicBezTo>
                    <a:cubicBezTo>
                      <a:pt x="136" y="276"/>
                      <a:pt x="88" y="148"/>
                      <a:pt x="39" y="19"/>
                    </a:cubicBezTo>
                    <a:cubicBezTo>
                      <a:pt x="32" y="5"/>
                      <a:pt x="26" y="0"/>
                      <a:pt x="17" y="0"/>
                    </a:cubicBezTo>
                    <a:cubicBezTo>
                      <a:pt x="9" y="0"/>
                      <a:pt x="0" y="7"/>
                      <a:pt x="0" y="17"/>
                    </a:cubicBezTo>
                    <a:cubicBezTo>
                      <a:pt x="0" y="19"/>
                      <a:pt x="0" y="21"/>
                      <a:pt x="5" y="31"/>
                    </a:cubicBezTo>
                    <a:cubicBezTo>
                      <a:pt x="55" y="160"/>
                      <a:pt x="104" y="290"/>
                      <a:pt x="154" y="419"/>
                    </a:cubicBezTo>
                    <a:cubicBezTo>
                      <a:pt x="104" y="548"/>
                      <a:pt x="55" y="677"/>
                      <a:pt x="5" y="807"/>
                    </a:cubicBezTo>
                    <a:cubicBezTo>
                      <a:pt x="0" y="816"/>
                      <a:pt x="0" y="819"/>
                      <a:pt x="0" y="823"/>
                    </a:cubicBezTo>
                    <a:cubicBezTo>
                      <a:pt x="0" y="833"/>
                      <a:pt x="10" y="840"/>
                      <a:pt x="17" y="840"/>
                    </a:cubicBezTo>
                    <a:cubicBezTo>
                      <a:pt x="29" y="840"/>
                      <a:pt x="32" y="831"/>
                      <a:pt x="36" y="823"/>
                    </a:cubicBezTo>
                    <a:cubicBezTo>
                      <a:pt x="86" y="693"/>
                      <a:pt x="136" y="563"/>
                      <a:pt x="185" y="4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948" name=""/>
          <p:cNvGrpSpPr/>
          <p:nvPr/>
        </p:nvGrpSpPr>
        <p:grpSpPr>
          <a:xfrm>
            <a:off x="5376240" y="2527200"/>
            <a:ext cx="3165480" cy="317880"/>
            <a:chOff x="5376240" y="2527200"/>
            <a:chExt cx="3165480" cy="317880"/>
          </a:xfrm>
        </p:grpSpPr>
        <p:grpSp>
          <p:nvGrpSpPr>
            <p:cNvPr id="949" name=""/>
            <p:cNvGrpSpPr/>
            <p:nvPr/>
          </p:nvGrpSpPr>
          <p:grpSpPr>
            <a:xfrm>
              <a:off x="5376240" y="2527200"/>
              <a:ext cx="3165480" cy="317880"/>
              <a:chOff x="5376240" y="2527200"/>
              <a:chExt cx="3165480" cy="317880"/>
            </a:xfrm>
          </p:grpSpPr>
          <p:sp>
            <p:nvSpPr>
              <p:cNvPr id="950" name=""/>
              <p:cNvSpPr/>
              <p:nvPr/>
            </p:nvSpPr>
            <p:spPr>
              <a:xfrm>
                <a:off x="5376240" y="2542680"/>
                <a:ext cx="3150000" cy="286920"/>
              </a:xfrm>
              <a:custGeom>
                <a:avLst/>
                <a:gdLst/>
                <a:ahLst/>
                <a:rect l="l" t="t" r="r" b="b"/>
                <a:pathLst>
                  <a:path w="8753" h="800">
                    <a:moveTo>
                      <a:pt x="4376" y="800"/>
                    </a:moveTo>
                    <a:cubicBezTo>
                      <a:pt x="2918" y="800"/>
                      <a:pt x="1459" y="800"/>
                      <a:pt x="0" y="800"/>
                    </a:cubicBezTo>
                    <a:cubicBezTo>
                      <a:pt x="0" y="533"/>
                      <a:pt x="0" y="267"/>
                      <a:pt x="0" y="0"/>
                    </a:cubicBezTo>
                    <a:cubicBezTo>
                      <a:pt x="2918" y="0"/>
                      <a:pt x="5835" y="0"/>
                      <a:pt x="8753" y="0"/>
                    </a:cubicBezTo>
                    <a:cubicBezTo>
                      <a:pt x="8753" y="267"/>
                      <a:pt x="8753" y="533"/>
                      <a:pt x="8753" y="800"/>
                    </a:cubicBezTo>
                    <a:cubicBezTo>
                      <a:pt x="7294" y="800"/>
                      <a:pt x="5835" y="800"/>
                      <a:pt x="4376" y="8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1" name=""/>
              <p:cNvSpPr/>
              <p:nvPr/>
            </p:nvSpPr>
            <p:spPr>
              <a:xfrm>
                <a:off x="5381280" y="2592000"/>
                <a:ext cx="208800" cy="211680"/>
              </a:xfrm>
              <a:custGeom>
                <a:avLst/>
                <a:gdLst/>
                <a:ahLst/>
                <a:rect l="l" t="t" r="r" b="b"/>
                <a:pathLst>
                  <a:path w="583" h="591">
                    <a:moveTo>
                      <a:pt x="478" y="88"/>
                    </a:moveTo>
                    <a:cubicBezTo>
                      <a:pt x="487" y="55"/>
                      <a:pt x="502" y="28"/>
                      <a:pt x="569" y="26"/>
                    </a:cubicBezTo>
                    <a:cubicBezTo>
                      <a:pt x="574" y="26"/>
                      <a:pt x="583" y="26"/>
                      <a:pt x="583" y="9"/>
                    </a:cubicBezTo>
                    <a:cubicBezTo>
                      <a:pt x="580" y="6"/>
                      <a:pt x="583" y="0"/>
                      <a:pt x="574" y="0"/>
                    </a:cubicBezTo>
                    <a:cubicBezTo>
                      <a:pt x="545" y="0"/>
                      <a:pt x="516" y="2"/>
                      <a:pt x="487" y="2"/>
                    </a:cubicBezTo>
                    <a:cubicBezTo>
                      <a:pt x="459" y="2"/>
                      <a:pt x="427" y="0"/>
                      <a:pt x="399" y="0"/>
                    </a:cubicBezTo>
                    <a:cubicBezTo>
                      <a:pt x="394" y="0"/>
                      <a:pt x="384" y="0"/>
                      <a:pt x="384" y="16"/>
                    </a:cubicBezTo>
                    <a:cubicBezTo>
                      <a:pt x="384" y="26"/>
                      <a:pt x="394" y="26"/>
                      <a:pt x="399" y="26"/>
                    </a:cubicBezTo>
                    <a:cubicBezTo>
                      <a:pt x="447" y="26"/>
                      <a:pt x="456" y="45"/>
                      <a:pt x="456" y="64"/>
                    </a:cubicBezTo>
                    <a:cubicBezTo>
                      <a:pt x="456" y="67"/>
                      <a:pt x="456" y="79"/>
                      <a:pt x="454" y="81"/>
                    </a:cubicBezTo>
                    <a:cubicBezTo>
                      <a:pt x="429" y="181"/>
                      <a:pt x="404" y="281"/>
                      <a:pt x="379" y="380"/>
                    </a:cubicBezTo>
                    <a:cubicBezTo>
                      <a:pt x="351" y="493"/>
                      <a:pt x="252" y="567"/>
                      <a:pt x="168" y="567"/>
                    </a:cubicBezTo>
                    <a:cubicBezTo>
                      <a:pt x="111" y="567"/>
                      <a:pt x="65" y="529"/>
                      <a:pt x="65" y="457"/>
                    </a:cubicBezTo>
                    <a:cubicBezTo>
                      <a:pt x="65" y="455"/>
                      <a:pt x="65" y="428"/>
                      <a:pt x="75" y="392"/>
                    </a:cubicBezTo>
                    <a:cubicBezTo>
                      <a:pt x="102" y="283"/>
                      <a:pt x="129" y="174"/>
                      <a:pt x="156" y="64"/>
                    </a:cubicBezTo>
                    <a:cubicBezTo>
                      <a:pt x="164" y="35"/>
                      <a:pt x="166" y="26"/>
                      <a:pt x="228" y="26"/>
                    </a:cubicBezTo>
                    <a:cubicBezTo>
                      <a:pt x="250" y="26"/>
                      <a:pt x="257" y="26"/>
                      <a:pt x="257" y="9"/>
                    </a:cubicBezTo>
                    <a:cubicBezTo>
                      <a:pt x="257" y="0"/>
                      <a:pt x="248" y="0"/>
                      <a:pt x="245" y="0"/>
                    </a:cubicBezTo>
                    <a:cubicBezTo>
                      <a:pt x="221" y="0"/>
                      <a:pt x="161" y="2"/>
                      <a:pt x="137" y="2"/>
                    </a:cubicBezTo>
                    <a:cubicBezTo>
                      <a:pt x="111" y="2"/>
                      <a:pt x="53" y="0"/>
                      <a:pt x="27" y="0"/>
                    </a:cubicBezTo>
                    <a:cubicBezTo>
                      <a:pt x="22" y="0"/>
                      <a:pt x="12" y="0"/>
                      <a:pt x="12" y="16"/>
                    </a:cubicBezTo>
                    <a:cubicBezTo>
                      <a:pt x="12" y="26"/>
                      <a:pt x="20" y="26"/>
                      <a:pt x="36" y="26"/>
                    </a:cubicBezTo>
                    <a:cubicBezTo>
                      <a:pt x="47" y="27"/>
                      <a:pt x="53" y="26"/>
                      <a:pt x="68" y="28"/>
                    </a:cubicBezTo>
                    <a:cubicBezTo>
                      <a:pt x="82" y="31"/>
                      <a:pt x="89" y="31"/>
                      <a:pt x="89" y="40"/>
                    </a:cubicBezTo>
                    <a:cubicBezTo>
                      <a:pt x="89" y="47"/>
                      <a:pt x="80" y="81"/>
                      <a:pt x="75" y="100"/>
                    </a:cubicBezTo>
                    <a:cubicBezTo>
                      <a:pt x="69" y="125"/>
                      <a:pt x="64" y="150"/>
                      <a:pt x="58" y="174"/>
                    </a:cubicBezTo>
                    <a:cubicBezTo>
                      <a:pt x="48" y="208"/>
                      <a:pt x="10" y="366"/>
                      <a:pt x="5" y="383"/>
                    </a:cubicBezTo>
                    <a:cubicBezTo>
                      <a:pt x="0" y="407"/>
                      <a:pt x="0" y="419"/>
                      <a:pt x="0" y="431"/>
                    </a:cubicBezTo>
                    <a:cubicBezTo>
                      <a:pt x="0" y="534"/>
                      <a:pt x="77" y="591"/>
                      <a:pt x="166" y="591"/>
                    </a:cubicBezTo>
                    <a:cubicBezTo>
                      <a:pt x="272" y="591"/>
                      <a:pt x="375" y="498"/>
                      <a:pt x="403" y="388"/>
                    </a:cubicBezTo>
                    <a:cubicBezTo>
                      <a:pt x="428" y="288"/>
                      <a:pt x="453" y="188"/>
                      <a:pt x="478" y="8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2" name=""/>
              <p:cNvSpPr/>
              <p:nvPr/>
            </p:nvSpPr>
            <p:spPr>
              <a:xfrm>
                <a:off x="5581080" y="2697120"/>
                <a:ext cx="46440" cy="147960"/>
              </a:xfrm>
              <a:custGeom>
                <a:avLst/>
                <a:gdLst/>
                <a:ahLst/>
                <a:rect l="l" t="t" r="r" b="b"/>
                <a:pathLst>
                  <a:path w="132" h="414">
                    <a:moveTo>
                      <a:pt x="129" y="17"/>
                    </a:moveTo>
                    <a:cubicBezTo>
                      <a:pt x="132" y="17"/>
                      <a:pt x="132" y="9"/>
                      <a:pt x="132" y="7"/>
                    </a:cubicBezTo>
                    <a:cubicBezTo>
                      <a:pt x="132" y="5"/>
                      <a:pt x="129" y="0"/>
                      <a:pt x="124" y="0"/>
                    </a:cubicBezTo>
                    <a:cubicBezTo>
                      <a:pt x="112" y="0"/>
                      <a:pt x="62" y="5"/>
                      <a:pt x="48" y="5"/>
                    </a:cubicBezTo>
                    <a:cubicBezTo>
                      <a:pt x="43" y="7"/>
                      <a:pt x="36" y="7"/>
                      <a:pt x="36" y="19"/>
                    </a:cubicBezTo>
                    <a:cubicBezTo>
                      <a:pt x="36" y="28"/>
                      <a:pt x="43" y="28"/>
                      <a:pt x="50" y="28"/>
                    </a:cubicBezTo>
                    <a:cubicBezTo>
                      <a:pt x="79" y="28"/>
                      <a:pt x="79" y="31"/>
                      <a:pt x="79" y="36"/>
                    </a:cubicBezTo>
                    <a:cubicBezTo>
                      <a:pt x="79" y="40"/>
                      <a:pt x="76" y="43"/>
                      <a:pt x="76" y="50"/>
                    </a:cubicBezTo>
                    <a:cubicBezTo>
                      <a:pt x="52" y="147"/>
                      <a:pt x="27" y="243"/>
                      <a:pt x="2" y="340"/>
                    </a:cubicBezTo>
                    <a:cubicBezTo>
                      <a:pt x="2" y="345"/>
                      <a:pt x="0" y="352"/>
                      <a:pt x="0" y="357"/>
                    </a:cubicBezTo>
                    <a:cubicBezTo>
                      <a:pt x="0" y="395"/>
                      <a:pt x="33" y="414"/>
                      <a:pt x="62" y="414"/>
                    </a:cubicBezTo>
                    <a:cubicBezTo>
                      <a:pt x="76" y="414"/>
                      <a:pt x="93" y="409"/>
                      <a:pt x="110" y="383"/>
                    </a:cubicBezTo>
                    <a:cubicBezTo>
                      <a:pt x="122" y="361"/>
                      <a:pt x="129" y="325"/>
                      <a:pt x="129" y="323"/>
                    </a:cubicBezTo>
                    <a:cubicBezTo>
                      <a:pt x="129" y="316"/>
                      <a:pt x="124" y="318"/>
                      <a:pt x="122" y="316"/>
                    </a:cubicBezTo>
                    <a:cubicBezTo>
                      <a:pt x="112" y="316"/>
                      <a:pt x="112" y="321"/>
                      <a:pt x="110" y="330"/>
                    </a:cubicBezTo>
                    <a:cubicBezTo>
                      <a:pt x="100" y="359"/>
                      <a:pt x="91" y="397"/>
                      <a:pt x="64" y="397"/>
                    </a:cubicBezTo>
                    <a:cubicBezTo>
                      <a:pt x="50" y="397"/>
                      <a:pt x="45" y="383"/>
                      <a:pt x="45" y="369"/>
                    </a:cubicBezTo>
                    <a:cubicBezTo>
                      <a:pt x="45" y="361"/>
                      <a:pt x="48" y="352"/>
                      <a:pt x="48" y="345"/>
                    </a:cubicBezTo>
                    <a:cubicBezTo>
                      <a:pt x="75" y="235"/>
                      <a:pt x="102" y="126"/>
                      <a:pt x="129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3" name=""/>
              <p:cNvSpPr/>
              <p:nvPr/>
            </p:nvSpPr>
            <p:spPr>
              <a:xfrm>
                <a:off x="5762160" y="2687400"/>
                <a:ext cx="201240" cy="69840"/>
              </a:xfrm>
              <a:custGeom>
                <a:avLst/>
                <a:gdLst/>
                <a:ahLst/>
                <a:rect l="l" t="t" r="r" b="b"/>
                <a:pathLst>
                  <a:path w="562" h="197">
                    <a:moveTo>
                      <a:pt x="533" y="34"/>
                    </a:moveTo>
                    <a:cubicBezTo>
                      <a:pt x="545" y="34"/>
                      <a:pt x="562" y="34"/>
                      <a:pt x="562" y="17"/>
                    </a:cubicBezTo>
                    <a:cubicBezTo>
                      <a:pt x="562" y="0"/>
                      <a:pt x="545" y="0"/>
                      <a:pt x="533" y="0"/>
                    </a:cubicBezTo>
                    <a:cubicBezTo>
                      <a:pt x="365" y="0"/>
                      <a:pt x="197" y="0"/>
                      <a:pt x="29" y="0"/>
                    </a:cubicBezTo>
                    <a:cubicBezTo>
                      <a:pt x="17" y="0"/>
                      <a:pt x="0" y="0"/>
                      <a:pt x="0" y="17"/>
                    </a:cubicBezTo>
                    <a:cubicBezTo>
                      <a:pt x="0" y="34"/>
                      <a:pt x="17" y="34"/>
                      <a:pt x="29" y="34"/>
                    </a:cubicBezTo>
                    <a:cubicBezTo>
                      <a:pt x="197" y="34"/>
                      <a:pt x="365" y="34"/>
                      <a:pt x="533" y="34"/>
                    </a:cubicBezTo>
                    <a:moveTo>
                      <a:pt x="533" y="197"/>
                    </a:moveTo>
                    <a:cubicBezTo>
                      <a:pt x="545" y="197"/>
                      <a:pt x="562" y="197"/>
                      <a:pt x="562" y="180"/>
                    </a:cubicBezTo>
                    <a:cubicBezTo>
                      <a:pt x="562" y="163"/>
                      <a:pt x="545" y="163"/>
                      <a:pt x="533" y="163"/>
                    </a:cubicBezTo>
                    <a:cubicBezTo>
                      <a:pt x="365" y="163"/>
                      <a:pt x="197" y="163"/>
                      <a:pt x="29" y="163"/>
                    </a:cubicBezTo>
                    <a:cubicBezTo>
                      <a:pt x="17" y="163"/>
                      <a:pt x="0" y="163"/>
                      <a:pt x="0" y="180"/>
                    </a:cubicBezTo>
                    <a:cubicBezTo>
                      <a:pt x="0" y="197"/>
                      <a:pt x="17" y="197"/>
                      <a:pt x="29" y="197"/>
                    </a:cubicBezTo>
                    <a:cubicBezTo>
                      <a:pt x="197" y="197"/>
                      <a:pt x="365" y="197"/>
                      <a:pt x="533" y="1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4" name=""/>
              <p:cNvSpPr/>
              <p:nvPr/>
            </p:nvSpPr>
            <p:spPr>
              <a:xfrm>
                <a:off x="6080040" y="2665080"/>
                <a:ext cx="115560" cy="136080"/>
              </a:xfrm>
              <a:custGeom>
                <a:avLst/>
                <a:gdLst/>
                <a:ahLst/>
                <a:rect l="l" t="t" r="r" b="b"/>
                <a:pathLst>
                  <a:path w="324" h="381">
                    <a:moveTo>
                      <a:pt x="118" y="177"/>
                    </a:moveTo>
                    <a:cubicBezTo>
                      <a:pt x="142" y="177"/>
                      <a:pt x="204" y="175"/>
                      <a:pt x="248" y="158"/>
                    </a:cubicBezTo>
                    <a:cubicBezTo>
                      <a:pt x="308" y="132"/>
                      <a:pt x="310" y="82"/>
                      <a:pt x="310" y="72"/>
                    </a:cubicBezTo>
                    <a:cubicBezTo>
                      <a:pt x="310" y="34"/>
                      <a:pt x="279" y="0"/>
                      <a:pt x="221" y="0"/>
                    </a:cubicBezTo>
                    <a:cubicBezTo>
                      <a:pt x="128" y="0"/>
                      <a:pt x="0" y="82"/>
                      <a:pt x="0" y="228"/>
                    </a:cubicBezTo>
                    <a:cubicBezTo>
                      <a:pt x="0" y="314"/>
                      <a:pt x="48" y="381"/>
                      <a:pt x="132" y="381"/>
                    </a:cubicBezTo>
                    <a:cubicBezTo>
                      <a:pt x="252" y="381"/>
                      <a:pt x="324" y="290"/>
                      <a:pt x="324" y="280"/>
                    </a:cubicBezTo>
                    <a:cubicBezTo>
                      <a:pt x="324" y="276"/>
                      <a:pt x="317" y="271"/>
                      <a:pt x="312" y="271"/>
                    </a:cubicBezTo>
                    <a:cubicBezTo>
                      <a:pt x="310" y="271"/>
                      <a:pt x="308" y="271"/>
                      <a:pt x="303" y="278"/>
                    </a:cubicBezTo>
                    <a:cubicBezTo>
                      <a:pt x="236" y="362"/>
                      <a:pt x="144" y="362"/>
                      <a:pt x="132" y="362"/>
                    </a:cubicBezTo>
                    <a:cubicBezTo>
                      <a:pt x="68" y="362"/>
                      <a:pt x="60" y="290"/>
                      <a:pt x="60" y="264"/>
                    </a:cubicBezTo>
                    <a:cubicBezTo>
                      <a:pt x="60" y="254"/>
                      <a:pt x="60" y="228"/>
                      <a:pt x="75" y="177"/>
                    </a:cubicBezTo>
                    <a:cubicBezTo>
                      <a:pt x="89" y="177"/>
                      <a:pt x="104" y="177"/>
                      <a:pt x="118" y="177"/>
                    </a:cubicBezTo>
                    <a:moveTo>
                      <a:pt x="80" y="158"/>
                    </a:moveTo>
                    <a:cubicBezTo>
                      <a:pt x="111" y="31"/>
                      <a:pt x="200" y="17"/>
                      <a:pt x="221" y="17"/>
                    </a:cubicBezTo>
                    <a:cubicBezTo>
                      <a:pt x="260" y="17"/>
                      <a:pt x="284" y="43"/>
                      <a:pt x="284" y="72"/>
                    </a:cubicBezTo>
                    <a:cubicBezTo>
                      <a:pt x="284" y="158"/>
                      <a:pt x="147" y="158"/>
                      <a:pt x="113" y="158"/>
                    </a:cubicBezTo>
                    <a:cubicBezTo>
                      <a:pt x="102" y="158"/>
                      <a:pt x="91" y="158"/>
                      <a:pt x="80" y="1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5" name=""/>
              <p:cNvSpPr/>
              <p:nvPr/>
            </p:nvSpPr>
            <p:spPr>
              <a:xfrm>
                <a:off x="6217560" y="2533320"/>
                <a:ext cx="63000" cy="141120"/>
              </a:xfrm>
              <a:custGeom>
                <a:avLst/>
                <a:gdLst/>
                <a:ahLst/>
                <a:rect l="l" t="t" r="r" b="b"/>
                <a:pathLst>
                  <a:path w="178" h="395">
                    <a:moveTo>
                      <a:pt x="163" y="24"/>
                    </a:moveTo>
                    <a:cubicBezTo>
                      <a:pt x="163" y="14"/>
                      <a:pt x="156" y="0"/>
                      <a:pt x="139" y="0"/>
                    </a:cubicBezTo>
                    <a:cubicBezTo>
                      <a:pt x="122" y="0"/>
                      <a:pt x="106" y="16"/>
                      <a:pt x="106" y="33"/>
                    </a:cubicBezTo>
                    <a:cubicBezTo>
                      <a:pt x="106" y="43"/>
                      <a:pt x="113" y="55"/>
                      <a:pt x="130" y="55"/>
                    </a:cubicBezTo>
                    <a:cubicBezTo>
                      <a:pt x="146" y="55"/>
                      <a:pt x="163" y="38"/>
                      <a:pt x="163" y="24"/>
                    </a:cubicBezTo>
                    <a:moveTo>
                      <a:pt x="43" y="321"/>
                    </a:moveTo>
                    <a:cubicBezTo>
                      <a:pt x="41" y="328"/>
                      <a:pt x="36" y="335"/>
                      <a:pt x="36" y="347"/>
                    </a:cubicBezTo>
                    <a:cubicBezTo>
                      <a:pt x="36" y="373"/>
                      <a:pt x="60" y="395"/>
                      <a:pt x="94" y="395"/>
                    </a:cubicBezTo>
                    <a:cubicBezTo>
                      <a:pt x="151" y="395"/>
                      <a:pt x="178" y="316"/>
                      <a:pt x="178" y="306"/>
                    </a:cubicBezTo>
                    <a:cubicBezTo>
                      <a:pt x="178" y="299"/>
                      <a:pt x="170" y="299"/>
                      <a:pt x="168" y="299"/>
                    </a:cubicBezTo>
                    <a:cubicBezTo>
                      <a:pt x="161" y="299"/>
                      <a:pt x="161" y="301"/>
                      <a:pt x="158" y="309"/>
                    </a:cubicBezTo>
                    <a:cubicBezTo>
                      <a:pt x="144" y="357"/>
                      <a:pt x="118" y="380"/>
                      <a:pt x="94" y="380"/>
                    </a:cubicBezTo>
                    <a:cubicBezTo>
                      <a:pt x="84" y="380"/>
                      <a:pt x="79" y="371"/>
                      <a:pt x="79" y="359"/>
                    </a:cubicBezTo>
                    <a:cubicBezTo>
                      <a:pt x="79" y="345"/>
                      <a:pt x="84" y="335"/>
                      <a:pt x="89" y="321"/>
                    </a:cubicBezTo>
                    <a:cubicBezTo>
                      <a:pt x="96" y="306"/>
                      <a:pt x="101" y="289"/>
                      <a:pt x="108" y="275"/>
                    </a:cubicBezTo>
                    <a:cubicBezTo>
                      <a:pt x="113" y="261"/>
                      <a:pt x="134" y="206"/>
                      <a:pt x="137" y="198"/>
                    </a:cubicBezTo>
                    <a:cubicBezTo>
                      <a:pt x="139" y="194"/>
                      <a:pt x="142" y="186"/>
                      <a:pt x="142" y="182"/>
                    </a:cubicBezTo>
                    <a:cubicBezTo>
                      <a:pt x="142" y="153"/>
                      <a:pt x="118" y="131"/>
                      <a:pt x="84" y="131"/>
                    </a:cubicBezTo>
                    <a:cubicBezTo>
                      <a:pt x="26" y="131"/>
                      <a:pt x="0" y="210"/>
                      <a:pt x="0" y="220"/>
                    </a:cubicBezTo>
                    <a:cubicBezTo>
                      <a:pt x="0" y="227"/>
                      <a:pt x="7" y="227"/>
                      <a:pt x="10" y="227"/>
                    </a:cubicBezTo>
                    <a:cubicBezTo>
                      <a:pt x="17" y="227"/>
                      <a:pt x="17" y="225"/>
                      <a:pt x="19" y="220"/>
                    </a:cubicBezTo>
                    <a:cubicBezTo>
                      <a:pt x="36" y="167"/>
                      <a:pt x="60" y="148"/>
                      <a:pt x="84" y="148"/>
                    </a:cubicBezTo>
                    <a:cubicBezTo>
                      <a:pt x="91" y="148"/>
                      <a:pt x="98" y="153"/>
                      <a:pt x="98" y="167"/>
                    </a:cubicBezTo>
                    <a:cubicBezTo>
                      <a:pt x="98" y="182"/>
                      <a:pt x="94" y="191"/>
                      <a:pt x="79" y="227"/>
                    </a:cubicBezTo>
                    <a:cubicBezTo>
                      <a:pt x="67" y="258"/>
                      <a:pt x="55" y="289"/>
                      <a:pt x="43" y="3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6" name=""/>
              <p:cNvSpPr/>
              <p:nvPr/>
            </p:nvSpPr>
            <p:spPr>
              <a:xfrm>
                <a:off x="6342840" y="2527200"/>
                <a:ext cx="101520" cy="66240"/>
              </a:xfrm>
              <a:custGeom>
                <a:avLst/>
                <a:gdLst/>
                <a:ahLst/>
                <a:rect l="l" t="t" r="r" b="b"/>
                <a:pathLst>
                  <a:path w="285" h="187">
                    <a:moveTo>
                      <a:pt x="259" y="33"/>
                    </a:moveTo>
                    <a:cubicBezTo>
                      <a:pt x="269" y="33"/>
                      <a:pt x="271" y="33"/>
                      <a:pt x="278" y="29"/>
                    </a:cubicBezTo>
                    <a:cubicBezTo>
                      <a:pt x="281" y="26"/>
                      <a:pt x="285" y="19"/>
                      <a:pt x="285" y="14"/>
                    </a:cubicBezTo>
                    <a:cubicBezTo>
                      <a:pt x="285" y="0"/>
                      <a:pt x="271" y="0"/>
                      <a:pt x="264" y="0"/>
                    </a:cubicBezTo>
                    <a:cubicBezTo>
                      <a:pt x="204" y="0"/>
                      <a:pt x="144" y="0"/>
                      <a:pt x="84" y="0"/>
                    </a:cubicBezTo>
                    <a:cubicBezTo>
                      <a:pt x="74" y="0"/>
                      <a:pt x="55" y="0"/>
                      <a:pt x="31" y="21"/>
                    </a:cubicBezTo>
                    <a:cubicBezTo>
                      <a:pt x="19" y="31"/>
                      <a:pt x="0" y="53"/>
                      <a:pt x="0" y="57"/>
                    </a:cubicBezTo>
                    <a:cubicBezTo>
                      <a:pt x="0" y="65"/>
                      <a:pt x="7" y="65"/>
                      <a:pt x="9" y="65"/>
                    </a:cubicBezTo>
                    <a:cubicBezTo>
                      <a:pt x="14" y="65"/>
                      <a:pt x="14" y="62"/>
                      <a:pt x="19" y="60"/>
                    </a:cubicBezTo>
                    <a:cubicBezTo>
                      <a:pt x="33" y="41"/>
                      <a:pt x="53" y="33"/>
                      <a:pt x="79" y="33"/>
                    </a:cubicBezTo>
                    <a:cubicBezTo>
                      <a:pt x="89" y="33"/>
                      <a:pt x="98" y="33"/>
                      <a:pt x="108" y="33"/>
                    </a:cubicBezTo>
                    <a:cubicBezTo>
                      <a:pt x="93" y="84"/>
                      <a:pt x="72" y="129"/>
                      <a:pt x="57" y="156"/>
                    </a:cubicBezTo>
                    <a:cubicBezTo>
                      <a:pt x="50" y="165"/>
                      <a:pt x="50" y="168"/>
                      <a:pt x="50" y="170"/>
                    </a:cubicBezTo>
                    <a:cubicBezTo>
                      <a:pt x="50" y="180"/>
                      <a:pt x="57" y="187"/>
                      <a:pt x="67" y="187"/>
                    </a:cubicBezTo>
                    <a:cubicBezTo>
                      <a:pt x="84" y="187"/>
                      <a:pt x="91" y="168"/>
                      <a:pt x="101" y="132"/>
                    </a:cubicBezTo>
                    <a:cubicBezTo>
                      <a:pt x="110" y="101"/>
                      <a:pt x="117" y="69"/>
                      <a:pt x="127" y="33"/>
                    </a:cubicBezTo>
                    <a:cubicBezTo>
                      <a:pt x="145" y="33"/>
                      <a:pt x="164" y="33"/>
                      <a:pt x="182" y="33"/>
                    </a:cubicBezTo>
                    <a:cubicBezTo>
                      <a:pt x="180" y="38"/>
                      <a:pt x="168" y="84"/>
                      <a:pt x="168" y="117"/>
                    </a:cubicBezTo>
                    <a:cubicBezTo>
                      <a:pt x="168" y="146"/>
                      <a:pt x="180" y="187"/>
                      <a:pt x="197" y="187"/>
                    </a:cubicBezTo>
                    <a:cubicBezTo>
                      <a:pt x="209" y="187"/>
                      <a:pt x="221" y="177"/>
                      <a:pt x="221" y="165"/>
                    </a:cubicBezTo>
                    <a:cubicBezTo>
                      <a:pt x="221" y="160"/>
                      <a:pt x="218" y="158"/>
                      <a:pt x="216" y="153"/>
                    </a:cubicBezTo>
                    <a:cubicBezTo>
                      <a:pt x="197" y="122"/>
                      <a:pt x="197" y="86"/>
                      <a:pt x="197" y="77"/>
                    </a:cubicBezTo>
                    <a:cubicBezTo>
                      <a:pt x="197" y="62"/>
                      <a:pt x="197" y="45"/>
                      <a:pt x="201" y="33"/>
                    </a:cubicBezTo>
                    <a:cubicBezTo>
                      <a:pt x="221" y="33"/>
                      <a:pt x="240" y="33"/>
                      <a:pt x="259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7" name=""/>
              <p:cNvSpPr/>
              <p:nvPr/>
            </p:nvSpPr>
            <p:spPr>
              <a:xfrm>
                <a:off x="6329880" y="2616120"/>
                <a:ext cx="130320" cy="9000"/>
              </a:xfrm>
              <a:custGeom>
                <a:avLst/>
                <a:gdLst/>
                <a:ahLst/>
                <a:rect l="l" t="t" r="r" b="b"/>
                <a:pathLst>
                  <a:path w="365" h="28">
                    <a:moveTo>
                      <a:pt x="182" y="28"/>
                    </a:moveTo>
                    <a:cubicBezTo>
                      <a:pt x="121" y="28"/>
                      <a:pt x="61" y="28"/>
                      <a:pt x="0" y="28"/>
                    </a:cubicBezTo>
                    <a:cubicBezTo>
                      <a:pt x="0" y="19"/>
                      <a:pt x="0" y="9"/>
                      <a:pt x="0" y="0"/>
                    </a:cubicBezTo>
                    <a:cubicBezTo>
                      <a:pt x="121" y="0"/>
                      <a:pt x="243" y="0"/>
                      <a:pt x="365" y="0"/>
                    </a:cubicBezTo>
                    <a:cubicBezTo>
                      <a:pt x="365" y="9"/>
                      <a:pt x="365" y="19"/>
                      <a:pt x="365" y="28"/>
                    </a:cubicBezTo>
                    <a:cubicBezTo>
                      <a:pt x="304" y="28"/>
                      <a:pt x="243" y="28"/>
                      <a:pt x="182" y="2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8" name=""/>
              <p:cNvSpPr/>
              <p:nvPr/>
            </p:nvSpPr>
            <p:spPr>
              <a:xfrm>
                <a:off x="6353280" y="2644560"/>
                <a:ext cx="82440" cy="100440"/>
              </a:xfrm>
              <a:custGeom>
                <a:avLst/>
                <a:gdLst/>
                <a:ahLst/>
                <a:rect l="l" t="t" r="r" b="b"/>
                <a:pathLst>
                  <a:path w="232" h="282">
                    <a:moveTo>
                      <a:pt x="232" y="215"/>
                    </a:moveTo>
                    <a:cubicBezTo>
                      <a:pt x="232" y="209"/>
                      <a:pt x="232" y="202"/>
                      <a:pt x="232" y="196"/>
                    </a:cubicBezTo>
                    <a:cubicBezTo>
                      <a:pt x="215" y="196"/>
                      <a:pt x="197" y="196"/>
                      <a:pt x="180" y="196"/>
                    </a:cubicBezTo>
                    <a:cubicBezTo>
                      <a:pt x="180" y="135"/>
                      <a:pt x="180" y="73"/>
                      <a:pt x="180" y="12"/>
                    </a:cubicBezTo>
                    <a:cubicBezTo>
                      <a:pt x="180" y="2"/>
                      <a:pt x="180" y="0"/>
                      <a:pt x="170" y="0"/>
                    </a:cubicBezTo>
                    <a:cubicBezTo>
                      <a:pt x="160" y="0"/>
                      <a:pt x="160" y="0"/>
                      <a:pt x="156" y="4"/>
                    </a:cubicBezTo>
                    <a:cubicBezTo>
                      <a:pt x="104" y="68"/>
                      <a:pt x="52" y="132"/>
                      <a:pt x="0" y="196"/>
                    </a:cubicBezTo>
                    <a:cubicBezTo>
                      <a:pt x="0" y="202"/>
                      <a:pt x="0" y="209"/>
                      <a:pt x="0" y="215"/>
                    </a:cubicBezTo>
                    <a:cubicBezTo>
                      <a:pt x="47" y="215"/>
                      <a:pt x="94" y="215"/>
                      <a:pt x="141" y="215"/>
                    </a:cubicBezTo>
                    <a:cubicBezTo>
                      <a:pt x="141" y="226"/>
                      <a:pt x="141" y="238"/>
                      <a:pt x="141" y="249"/>
                    </a:cubicBezTo>
                    <a:cubicBezTo>
                      <a:pt x="141" y="261"/>
                      <a:pt x="141" y="265"/>
                      <a:pt x="103" y="265"/>
                    </a:cubicBezTo>
                    <a:cubicBezTo>
                      <a:pt x="98" y="265"/>
                      <a:pt x="93" y="265"/>
                      <a:pt x="88" y="265"/>
                    </a:cubicBezTo>
                    <a:cubicBezTo>
                      <a:pt x="88" y="271"/>
                      <a:pt x="88" y="277"/>
                      <a:pt x="88" y="282"/>
                    </a:cubicBezTo>
                    <a:cubicBezTo>
                      <a:pt x="108" y="282"/>
                      <a:pt x="136" y="282"/>
                      <a:pt x="160" y="282"/>
                    </a:cubicBezTo>
                    <a:cubicBezTo>
                      <a:pt x="184" y="282"/>
                      <a:pt x="211" y="282"/>
                      <a:pt x="232" y="282"/>
                    </a:cubicBezTo>
                    <a:cubicBezTo>
                      <a:pt x="232" y="277"/>
                      <a:pt x="232" y="271"/>
                      <a:pt x="232" y="265"/>
                    </a:cubicBezTo>
                    <a:cubicBezTo>
                      <a:pt x="228" y="265"/>
                      <a:pt x="223" y="265"/>
                      <a:pt x="218" y="265"/>
                    </a:cubicBezTo>
                    <a:cubicBezTo>
                      <a:pt x="180" y="265"/>
                      <a:pt x="180" y="261"/>
                      <a:pt x="180" y="249"/>
                    </a:cubicBezTo>
                    <a:cubicBezTo>
                      <a:pt x="180" y="238"/>
                      <a:pt x="180" y="226"/>
                      <a:pt x="180" y="215"/>
                    </a:cubicBezTo>
                    <a:cubicBezTo>
                      <a:pt x="197" y="215"/>
                      <a:pt x="215" y="215"/>
                      <a:pt x="232" y="215"/>
                    </a:cubicBezTo>
                    <a:moveTo>
                      <a:pt x="144" y="45"/>
                    </a:moveTo>
                    <a:cubicBezTo>
                      <a:pt x="144" y="95"/>
                      <a:pt x="144" y="146"/>
                      <a:pt x="144" y="196"/>
                    </a:cubicBezTo>
                    <a:cubicBezTo>
                      <a:pt x="102" y="196"/>
                      <a:pt x="60" y="196"/>
                      <a:pt x="19" y="196"/>
                    </a:cubicBezTo>
                    <a:cubicBezTo>
                      <a:pt x="60" y="146"/>
                      <a:pt x="102" y="95"/>
                      <a:pt x="144" y="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9" name=""/>
              <p:cNvSpPr/>
              <p:nvPr/>
            </p:nvSpPr>
            <p:spPr>
              <a:xfrm>
                <a:off x="6507720" y="2529000"/>
                <a:ext cx="187200" cy="143640"/>
              </a:xfrm>
              <a:custGeom>
                <a:avLst/>
                <a:gdLst/>
                <a:ahLst/>
                <a:rect l="l" t="t" r="r" b="b"/>
                <a:pathLst>
                  <a:path w="523" h="402">
                    <a:moveTo>
                      <a:pt x="300" y="177"/>
                    </a:moveTo>
                    <a:cubicBezTo>
                      <a:pt x="318" y="159"/>
                      <a:pt x="337" y="140"/>
                      <a:pt x="355" y="122"/>
                    </a:cubicBezTo>
                    <a:cubicBezTo>
                      <a:pt x="432" y="48"/>
                      <a:pt x="454" y="24"/>
                      <a:pt x="506" y="21"/>
                    </a:cubicBezTo>
                    <a:cubicBezTo>
                      <a:pt x="516" y="21"/>
                      <a:pt x="523" y="21"/>
                      <a:pt x="523" y="9"/>
                    </a:cubicBezTo>
                    <a:cubicBezTo>
                      <a:pt x="523" y="2"/>
                      <a:pt x="516" y="0"/>
                      <a:pt x="514" y="0"/>
                    </a:cubicBezTo>
                    <a:cubicBezTo>
                      <a:pt x="497" y="0"/>
                      <a:pt x="475" y="2"/>
                      <a:pt x="458" y="2"/>
                    </a:cubicBezTo>
                    <a:cubicBezTo>
                      <a:pt x="444" y="2"/>
                      <a:pt x="406" y="0"/>
                      <a:pt x="389" y="0"/>
                    </a:cubicBezTo>
                    <a:cubicBezTo>
                      <a:pt x="386" y="0"/>
                      <a:pt x="379" y="2"/>
                      <a:pt x="379" y="14"/>
                    </a:cubicBezTo>
                    <a:cubicBezTo>
                      <a:pt x="382" y="16"/>
                      <a:pt x="379" y="21"/>
                      <a:pt x="386" y="21"/>
                    </a:cubicBezTo>
                    <a:cubicBezTo>
                      <a:pt x="391" y="21"/>
                      <a:pt x="408" y="24"/>
                      <a:pt x="408" y="36"/>
                    </a:cubicBezTo>
                    <a:cubicBezTo>
                      <a:pt x="408" y="45"/>
                      <a:pt x="398" y="55"/>
                      <a:pt x="391" y="60"/>
                    </a:cubicBezTo>
                    <a:cubicBezTo>
                      <a:pt x="389" y="64"/>
                      <a:pt x="312" y="139"/>
                      <a:pt x="290" y="160"/>
                    </a:cubicBezTo>
                    <a:cubicBezTo>
                      <a:pt x="270" y="122"/>
                      <a:pt x="250" y="84"/>
                      <a:pt x="230" y="45"/>
                    </a:cubicBezTo>
                    <a:cubicBezTo>
                      <a:pt x="230" y="43"/>
                      <a:pt x="228" y="38"/>
                      <a:pt x="228" y="36"/>
                    </a:cubicBezTo>
                    <a:cubicBezTo>
                      <a:pt x="228" y="33"/>
                      <a:pt x="240" y="24"/>
                      <a:pt x="259" y="21"/>
                    </a:cubicBezTo>
                    <a:cubicBezTo>
                      <a:pt x="264" y="21"/>
                      <a:pt x="271" y="21"/>
                      <a:pt x="271" y="9"/>
                    </a:cubicBezTo>
                    <a:cubicBezTo>
                      <a:pt x="268" y="6"/>
                      <a:pt x="271" y="0"/>
                      <a:pt x="262" y="0"/>
                    </a:cubicBezTo>
                    <a:cubicBezTo>
                      <a:pt x="250" y="0"/>
                      <a:pt x="236" y="2"/>
                      <a:pt x="223" y="2"/>
                    </a:cubicBezTo>
                    <a:cubicBezTo>
                      <a:pt x="210" y="2"/>
                      <a:pt x="197" y="2"/>
                      <a:pt x="185" y="2"/>
                    </a:cubicBezTo>
                    <a:cubicBezTo>
                      <a:pt x="173" y="2"/>
                      <a:pt x="161" y="2"/>
                      <a:pt x="149" y="2"/>
                    </a:cubicBezTo>
                    <a:cubicBezTo>
                      <a:pt x="139" y="2"/>
                      <a:pt x="127" y="0"/>
                      <a:pt x="118" y="0"/>
                    </a:cubicBezTo>
                    <a:cubicBezTo>
                      <a:pt x="115" y="0"/>
                      <a:pt x="106" y="0"/>
                      <a:pt x="106" y="14"/>
                    </a:cubicBezTo>
                    <a:cubicBezTo>
                      <a:pt x="106" y="21"/>
                      <a:pt x="113" y="21"/>
                      <a:pt x="122" y="21"/>
                    </a:cubicBezTo>
                    <a:cubicBezTo>
                      <a:pt x="156" y="21"/>
                      <a:pt x="158" y="28"/>
                      <a:pt x="166" y="40"/>
                    </a:cubicBezTo>
                    <a:cubicBezTo>
                      <a:pt x="193" y="94"/>
                      <a:pt x="220" y="147"/>
                      <a:pt x="247" y="201"/>
                    </a:cubicBezTo>
                    <a:cubicBezTo>
                      <a:pt x="236" y="212"/>
                      <a:pt x="225" y="223"/>
                      <a:pt x="214" y="234"/>
                    </a:cubicBezTo>
                    <a:cubicBezTo>
                      <a:pt x="204" y="244"/>
                      <a:pt x="175" y="270"/>
                      <a:pt x="166" y="282"/>
                    </a:cubicBezTo>
                    <a:cubicBezTo>
                      <a:pt x="94" y="354"/>
                      <a:pt x="70" y="378"/>
                      <a:pt x="17" y="381"/>
                    </a:cubicBezTo>
                    <a:cubicBezTo>
                      <a:pt x="7" y="381"/>
                      <a:pt x="0" y="381"/>
                      <a:pt x="0" y="395"/>
                    </a:cubicBezTo>
                    <a:cubicBezTo>
                      <a:pt x="0" y="397"/>
                      <a:pt x="3" y="402"/>
                      <a:pt x="10" y="402"/>
                    </a:cubicBezTo>
                    <a:cubicBezTo>
                      <a:pt x="27" y="402"/>
                      <a:pt x="46" y="400"/>
                      <a:pt x="65" y="400"/>
                    </a:cubicBezTo>
                    <a:cubicBezTo>
                      <a:pt x="75" y="400"/>
                      <a:pt x="89" y="400"/>
                      <a:pt x="99" y="400"/>
                    </a:cubicBezTo>
                    <a:cubicBezTo>
                      <a:pt x="111" y="400"/>
                      <a:pt x="122" y="402"/>
                      <a:pt x="132" y="402"/>
                    </a:cubicBezTo>
                    <a:cubicBezTo>
                      <a:pt x="134" y="402"/>
                      <a:pt x="144" y="402"/>
                      <a:pt x="144" y="390"/>
                    </a:cubicBezTo>
                    <a:cubicBezTo>
                      <a:pt x="144" y="381"/>
                      <a:pt x="137" y="381"/>
                      <a:pt x="134" y="381"/>
                    </a:cubicBezTo>
                    <a:cubicBezTo>
                      <a:pt x="130" y="381"/>
                      <a:pt x="115" y="378"/>
                      <a:pt x="115" y="366"/>
                    </a:cubicBezTo>
                    <a:cubicBezTo>
                      <a:pt x="115" y="357"/>
                      <a:pt x="125" y="349"/>
                      <a:pt x="137" y="335"/>
                    </a:cubicBezTo>
                    <a:cubicBezTo>
                      <a:pt x="177" y="297"/>
                      <a:pt x="217" y="258"/>
                      <a:pt x="257" y="220"/>
                    </a:cubicBezTo>
                    <a:cubicBezTo>
                      <a:pt x="281" y="266"/>
                      <a:pt x="305" y="313"/>
                      <a:pt x="329" y="359"/>
                    </a:cubicBezTo>
                    <a:cubicBezTo>
                      <a:pt x="331" y="364"/>
                      <a:pt x="330" y="364"/>
                      <a:pt x="331" y="366"/>
                    </a:cubicBezTo>
                    <a:cubicBezTo>
                      <a:pt x="331" y="369"/>
                      <a:pt x="322" y="378"/>
                      <a:pt x="300" y="381"/>
                    </a:cubicBezTo>
                    <a:cubicBezTo>
                      <a:pt x="295" y="381"/>
                      <a:pt x="288" y="381"/>
                      <a:pt x="288" y="395"/>
                    </a:cubicBezTo>
                    <a:cubicBezTo>
                      <a:pt x="291" y="397"/>
                      <a:pt x="288" y="402"/>
                      <a:pt x="298" y="402"/>
                    </a:cubicBezTo>
                    <a:cubicBezTo>
                      <a:pt x="310" y="402"/>
                      <a:pt x="323" y="400"/>
                      <a:pt x="336" y="400"/>
                    </a:cubicBezTo>
                    <a:cubicBezTo>
                      <a:pt x="349" y="400"/>
                      <a:pt x="362" y="400"/>
                      <a:pt x="374" y="400"/>
                    </a:cubicBezTo>
                    <a:cubicBezTo>
                      <a:pt x="386" y="400"/>
                      <a:pt x="398" y="400"/>
                      <a:pt x="410" y="400"/>
                    </a:cubicBezTo>
                    <a:cubicBezTo>
                      <a:pt x="420" y="400"/>
                      <a:pt x="432" y="402"/>
                      <a:pt x="442" y="402"/>
                    </a:cubicBezTo>
                    <a:cubicBezTo>
                      <a:pt x="444" y="402"/>
                      <a:pt x="454" y="402"/>
                      <a:pt x="454" y="390"/>
                    </a:cubicBezTo>
                    <a:cubicBezTo>
                      <a:pt x="454" y="381"/>
                      <a:pt x="446" y="381"/>
                      <a:pt x="437" y="381"/>
                    </a:cubicBezTo>
                    <a:cubicBezTo>
                      <a:pt x="403" y="381"/>
                      <a:pt x="401" y="373"/>
                      <a:pt x="394" y="364"/>
                    </a:cubicBezTo>
                    <a:cubicBezTo>
                      <a:pt x="362" y="301"/>
                      <a:pt x="331" y="239"/>
                      <a:pt x="300" y="17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0" name=""/>
              <p:cNvSpPr/>
              <p:nvPr/>
            </p:nvSpPr>
            <p:spPr>
              <a:xfrm>
                <a:off x="6710760" y="2637360"/>
                <a:ext cx="105120" cy="67320"/>
              </a:xfrm>
              <a:custGeom>
                <a:avLst/>
                <a:gdLst/>
                <a:ahLst/>
                <a:rect l="l" t="t" r="r" b="b"/>
                <a:pathLst>
                  <a:path w="295" h="190">
                    <a:moveTo>
                      <a:pt x="43" y="144"/>
                    </a:moveTo>
                    <a:cubicBezTo>
                      <a:pt x="41" y="154"/>
                      <a:pt x="36" y="173"/>
                      <a:pt x="36" y="175"/>
                    </a:cubicBezTo>
                    <a:cubicBezTo>
                      <a:pt x="36" y="185"/>
                      <a:pt x="43" y="190"/>
                      <a:pt x="50" y="190"/>
                    </a:cubicBezTo>
                    <a:cubicBezTo>
                      <a:pt x="58" y="190"/>
                      <a:pt x="67" y="187"/>
                      <a:pt x="72" y="175"/>
                    </a:cubicBezTo>
                    <a:cubicBezTo>
                      <a:pt x="72" y="173"/>
                      <a:pt x="77" y="154"/>
                      <a:pt x="79" y="144"/>
                    </a:cubicBezTo>
                    <a:cubicBezTo>
                      <a:pt x="94" y="87"/>
                      <a:pt x="89" y="104"/>
                      <a:pt x="94" y="84"/>
                    </a:cubicBezTo>
                    <a:cubicBezTo>
                      <a:pt x="101" y="72"/>
                      <a:pt x="130" y="15"/>
                      <a:pt x="182" y="15"/>
                    </a:cubicBezTo>
                    <a:cubicBezTo>
                      <a:pt x="202" y="15"/>
                      <a:pt x="211" y="24"/>
                      <a:pt x="211" y="44"/>
                    </a:cubicBezTo>
                    <a:cubicBezTo>
                      <a:pt x="211" y="68"/>
                      <a:pt x="194" y="111"/>
                      <a:pt x="185" y="135"/>
                    </a:cubicBezTo>
                    <a:cubicBezTo>
                      <a:pt x="182" y="139"/>
                      <a:pt x="180" y="147"/>
                      <a:pt x="180" y="154"/>
                    </a:cubicBezTo>
                    <a:cubicBezTo>
                      <a:pt x="180" y="175"/>
                      <a:pt x="202" y="190"/>
                      <a:pt x="226" y="190"/>
                    </a:cubicBezTo>
                    <a:cubicBezTo>
                      <a:pt x="271" y="190"/>
                      <a:pt x="295" y="135"/>
                      <a:pt x="295" y="125"/>
                    </a:cubicBezTo>
                    <a:cubicBezTo>
                      <a:pt x="295" y="118"/>
                      <a:pt x="288" y="118"/>
                      <a:pt x="286" y="118"/>
                    </a:cubicBezTo>
                    <a:cubicBezTo>
                      <a:pt x="278" y="118"/>
                      <a:pt x="278" y="120"/>
                      <a:pt x="276" y="127"/>
                    </a:cubicBezTo>
                    <a:cubicBezTo>
                      <a:pt x="266" y="154"/>
                      <a:pt x="247" y="175"/>
                      <a:pt x="228" y="175"/>
                    </a:cubicBezTo>
                    <a:cubicBezTo>
                      <a:pt x="218" y="175"/>
                      <a:pt x="214" y="168"/>
                      <a:pt x="214" y="159"/>
                    </a:cubicBezTo>
                    <a:cubicBezTo>
                      <a:pt x="214" y="151"/>
                      <a:pt x="216" y="147"/>
                      <a:pt x="221" y="137"/>
                    </a:cubicBezTo>
                    <a:cubicBezTo>
                      <a:pt x="228" y="120"/>
                      <a:pt x="247" y="72"/>
                      <a:pt x="247" y="48"/>
                    </a:cubicBezTo>
                    <a:cubicBezTo>
                      <a:pt x="247" y="17"/>
                      <a:pt x="226" y="0"/>
                      <a:pt x="185" y="0"/>
                    </a:cubicBezTo>
                    <a:cubicBezTo>
                      <a:pt x="146" y="0"/>
                      <a:pt x="120" y="22"/>
                      <a:pt x="106" y="41"/>
                    </a:cubicBezTo>
                    <a:cubicBezTo>
                      <a:pt x="103" y="8"/>
                      <a:pt x="70" y="0"/>
                      <a:pt x="53" y="0"/>
                    </a:cubicBezTo>
                    <a:cubicBezTo>
                      <a:pt x="12" y="0"/>
                      <a:pt x="0" y="63"/>
                      <a:pt x="0" y="65"/>
                    </a:cubicBezTo>
                    <a:cubicBezTo>
                      <a:pt x="0" y="70"/>
                      <a:pt x="5" y="70"/>
                      <a:pt x="7" y="70"/>
                    </a:cubicBezTo>
                    <a:cubicBezTo>
                      <a:pt x="14" y="70"/>
                      <a:pt x="17" y="68"/>
                      <a:pt x="17" y="63"/>
                    </a:cubicBezTo>
                    <a:cubicBezTo>
                      <a:pt x="24" y="39"/>
                      <a:pt x="34" y="15"/>
                      <a:pt x="50" y="15"/>
                    </a:cubicBezTo>
                    <a:cubicBezTo>
                      <a:pt x="65" y="15"/>
                      <a:pt x="70" y="27"/>
                      <a:pt x="70" y="36"/>
                    </a:cubicBezTo>
                    <a:cubicBezTo>
                      <a:pt x="70" y="41"/>
                      <a:pt x="65" y="58"/>
                      <a:pt x="62" y="68"/>
                    </a:cubicBezTo>
                    <a:cubicBezTo>
                      <a:pt x="58" y="80"/>
                      <a:pt x="55" y="96"/>
                      <a:pt x="53" y="106"/>
                    </a:cubicBezTo>
                    <a:cubicBezTo>
                      <a:pt x="50" y="119"/>
                      <a:pt x="46" y="131"/>
                      <a:pt x="43" y="1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1" name=""/>
              <p:cNvSpPr/>
              <p:nvPr/>
            </p:nvSpPr>
            <p:spPr>
              <a:xfrm>
                <a:off x="6844680" y="2603160"/>
                <a:ext cx="126000" cy="124560"/>
              </a:xfrm>
              <a:custGeom>
                <a:avLst/>
                <a:gdLst/>
                <a:ahLst/>
                <a:rect l="l" t="t" r="r" b="b"/>
                <a:pathLst>
                  <a:path w="353" h="349">
                    <a:moveTo>
                      <a:pt x="187" y="186"/>
                    </a:moveTo>
                    <a:cubicBezTo>
                      <a:pt x="237" y="186"/>
                      <a:pt x="286" y="186"/>
                      <a:pt x="336" y="186"/>
                    </a:cubicBezTo>
                    <a:cubicBezTo>
                      <a:pt x="341" y="186"/>
                      <a:pt x="353" y="186"/>
                      <a:pt x="353" y="175"/>
                    </a:cubicBezTo>
                    <a:cubicBezTo>
                      <a:pt x="353" y="163"/>
                      <a:pt x="341" y="163"/>
                      <a:pt x="336" y="163"/>
                    </a:cubicBezTo>
                    <a:cubicBezTo>
                      <a:pt x="286" y="163"/>
                      <a:pt x="237" y="163"/>
                      <a:pt x="187" y="163"/>
                    </a:cubicBezTo>
                    <a:cubicBezTo>
                      <a:pt x="187" y="114"/>
                      <a:pt x="187" y="65"/>
                      <a:pt x="187" y="16"/>
                    </a:cubicBezTo>
                    <a:cubicBezTo>
                      <a:pt x="187" y="12"/>
                      <a:pt x="188" y="0"/>
                      <a:pt x="177" y="0"/>
                    </a:cubicBezTo>
                    <a:cubicBezTo>
                      <a:pt x="167" y="0"/>
                      <a:pt x="165" y="12"/>
                      <a:pt x="165" y="16"/>
                    </a:cubicBezTo>
                    <a:cubicBezTo>
                      <a:pt x="165" y="65"/>
                      <a:pt x="165" y="114"/>
                      <a:pt x="165" y="163"/>
                    </a:cubicBezTo>
                    <a:cubicBezTo>
                      <a:pt x="116" y="163"/>
                      <a:pt x="66" y="163"/>
                      <a:pt x="17" y="163"/>
                    </a:cubicBezTo>
                    <a:cubicBezTo>
                      <a:pt x="12" y="163"/>
                      <a:pt x="0" y="163"/>
                      <a:pt x="0" y="175"/>
                    </a:cubicBezTo>
                    <a:cubicBezTo>
                      <a:pt x="0" y="186"/>
                      <a:pt x="12" y="186"/>
                      <a:pt x="17" y="186"/>
                    </a:cubicBezTo>
                    <a:cubicBezTo>
                      <a:pt x="66" y="186"/>
                      <a:pt x="116" y="186"/>
                      <a:pt x="165" y="186"/>
                    </a:cubicBezTo>
                    <a:cubicBezTo>
                      <a:pt x="165" y="235"/>
                      <a:pt x="165" y="284"/>
                      <a:pt x="165" y="333"/>
                    </a:cubicBezTo>
                    <a:cubicBezTo>
                      <a:pt x="165" y="340"/>
                      <a:pt x="167" y="349"/>
                      <a:pt x="177" y="349"/>
                    </a:cubicBezTo>
                    <a:cubicBezTo>
                      <a:pt x="188" y="349"/>
                      <a:pt x="187" y="340"/>
                      <a:pt x="187" y="333"/>
                    </a:cubicBezTo>
                    <a:cubicBezTo>
                      <a:pt x="187" y="284"/>
                      <a:pt x="187" y="235"/>
                      <a:pt x="187" y="1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2" name=""/>
              <p:cNvSpPr/>
              <p:nvPr/>
            </p:nvSpPr>
            <p:spPr>
              <a:xfrm>
                <a:off x="7007760" y="2603160"/>
                <a:ext cx="61200" cy="99720"/>
              </a:xfrm>
              <a:custGeom>
                <a:avLst/>
                <a:gdLst/>
                <a:ahLst/>
                <a:rect l="l" t="t" r="r" b="b"/>
                <a:pathLst>
                  <a:path w="173" h="280">
                    <a:moveTo>
                      <a:pt x="108" y="14"/>
                    </a:moveTo>
                    <a:cubicBezTo>
                      <a:pt x="108" y="0"/>
                      <a:pt x="106" y="0"/>
                      <a:pt x="92" y="0"/>
                    </a:cubicBezTo>
                    <a:cubicBezTo>
                      <a:pt x="63" y="28"/>
                      <a:pt x="15" y="28"/>
                      <a:pt x="8" y="28"/>
                    </a:cubicBezTo>
                    <a:cubicBezTo>
                      <a:pt x="5" y="28"/>
                      <a:pt x="3" y="28"/>
                      <a:pt x="0" y="28"/>
                    </a:cubicBezTo>
                    <a:cubicBezTo>
                      <a:pt x="0" y="34"/>
                      <a:pt x="0" y="40"/>
                      <a:pt x="0" y="45"/>
                    </a:cubicBezTo>
                    <a:cubicBezTo>
                      <a:pt x="3" y="45"/>
                      <a:pt x="5" y="45"/>
                      <a:pt x="8" y="45"/>
                    </a:cubicBezTo>
                    <a:cubicBezTo>
                      <a:pt x="17" y="45"/>
                      <a:pt x="44" y="45"/>
                      <a:pt x="70" y="33"/>
                    </a:cubicBezTo>
                    <a:cubicBezTo>
                      <a:pt x="70" y="103"/>
                      <a:pt x="70" y="174"/>
                      <a:pt x="70" y="244"/>
                    </a:cubicBezTo>
                    <a:cubicBezTo>
                      <a:pt x="70" y="256"/>
                      <a:pt x="70" y="261"/>
                      <a:pt x="24" y="261"/>
                    </a:cubicBezTo>
                    <a:cubicBezTo>
                      <a:pt x="17" y="261"/>
                      <a:pt x="10" y="261"/>
                      <a:pt x="3" y="261"/>
                    </a:cubicBezTo>
                    <a:cubicBezTo>
                      <a:pt x="3" y="267"/>
                      <a:pt x="3" y="274"/>
                      <a:pt x="3" y="280"/>
                    </a:cubicBezTo>
                    <a:cubicBezTo>
                      <a:pt x="27" y="278"/>
                      <a:pt x="64" y="278"/>
                      <a:pt x="89" y="278"/>
                    </a:cubicBezTo>
                    <a:cubicBezTo>
                      <a:pt x="114" y="278"/>
                      <a:pt x="152" y="278"/>
                      <a:pt x="173" y="280"/>
                    </a:cubicBezTo>
                    <a:cubicBezTo>
                      <a:pt x="173" y="274"/>
                      <a:pt x="173" y="267"/>
                      <a:pt x="173" y="261"/>
                    </a:cubicBezTo>
                    <a:cubicBezTo>
                      <a:pt x="166" y="261"/>
                      <a:pt x="159" y="261"/>
                      <a:pt x="152" y="261"/>
                    </a:cubicBezTo>
                    <a:cubicBezTo>
                      <a:pt x="108" y="261"/>
                      <a:pt x="108" y="256"/>
                      <a:pt x="108" y="244"/>
                    </a:cubicBezTo>
                    <a:cubicBezTo>
                      <a:pt x="108" y="167"/>
                      <a:pt x="108" y="91"/>
                      <a:pt x="108" y="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3" name=""/>
              <p:cNvSpPr/>
              <p:nvPr/>
            </p:nvSpPr>
            <p:spPr>
              <a:xfrm>
                <a:off x="7134120" y="2665080"/>
                <a:ext cx="115560" cy="136080"/>
              </a:xfrm>
              <a:custGeom>
                <a:avLst/>
                <a:gdLst/>
                <a:ahLst/>
                <a:rect l="l" t="t" r="r" b="b"/>
                <a:pathLst>
                  <a:path w="324" h="381">
                    <a:moveTo>
                      <a:pt x="117" y="177"/>
                    </a:moveTo>
                    <a:cubicBezTo>
                      <a:pt x="141" y="177"/>
                      <a:pt x="204" y="175"/>
                      <a:pt x="247" y="158"/>
                    </a:cubicBezTo>
                    <a:cubicBezTo>
                      <a:pt x="307" y="132"/>
                      <a:pt x="309" y="82"/>
                      <a:pt x="309" y="72"/>
                    </a:cubicBezTo>
                    <a:cubicBezTo>
                      <a:pt x="309" y="34"/>
                      <a:pt x="278" y="0"/>
                      <a:pt x="220" y="0"/>
                    </a:cubicBezTo>
                    <a:cubicBezTo>
                      <a:pt x="127" y="0"/>
                      <a:pt x="0" y="82"/>
                      <a:pt x="0" y="228"/>
                    </a:cubicBezTo>
                    <a:cubicBezTo>
                      <a:pt x="0" y="314"/>
                      <a:pt x="48" y="381"/>
                      <a:pt x="132" y="381"/>
                    </a:cubicBezTo>
                    <a:cubicBezTo>
                      <a:pt x="252" y="381"/>
                      <a:pt x="324" y="290"/>
                      <a:pt x="324" y="280"/>
                    </a:cubicBezTo>
                    <a:cubicBezTo>
                      <a:pt x="324" y="276"/>
                      <a:pt x="319" y="271"/>
                      <a:pt x="312" y="271"/>
                    </a:cubicBezTo>
                    <a:cubicBezTo>
                      <a:pt x="309" y="271"/>
                      <a:pt x="307" y="271"/>
                      <a:pt x="302" y="278"/>
                    </a:cubicBezTo>
                    <a:cubicBezTo>
                      <a:pt x="235" y="362"/>
                      <a:pt x="144" y="362"/>
                      <a:pt x="134" y="362"/>
                    </a:cubicBezTo>
                    <a:cubicBezTo>
                      <a:pt x="67" y="362"/>
                      <a:pt x="60" y="290"/>
                      <a:pt x="60" y="264"/>
                    </a:cubicBezTo>
                    <a:cubicBezTo>
                      <a:pt x="60" y="254"/>
                      <a:pt x="60" y="228"/>
                      <a:pt x="74" y="177"/>
                    </a:cubicBezTo>
                    <a:cubicBezTo>
                      <a:pt x="88" y="177"/>
                      <a:pt x="103" y="177"/>
                      <a:pt x="117" y="177"/>
                    </a:cubicBezTo>
                    <a:moveTo>
                      <a:pt x="79" y="158"/>
                    </a:moveTo>
                    <a:cubicBezTo>
                      <a:pt x="110" y="31"/>
                      <a:pt x="199" y="17"/>
                      <a:pt x="220" y="17"/>
                    </a:cubicBezTo>
                    <a:cubicBezTo>
                      <a:pt x="259" y="17"/>
                      <a:pt x="283" y="43"/>
                      <a:pt x="283" y="72"/>
                    </a:cubicBezTo>
                    <a:cubicBezTo>
                      <a:pt x="283" y="158"/>
                      <a:pt x="148" y="158"/>
                      <a:pt x="112" y="158"/>
                    </a:cubicBezTo>
                    <a:cubicBezTo>
                      <a:pt x="101" y="158"/>
                      <a:pt x="90" y="158"/>
                      <a:pt x="79" y="1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4" name=""/>
              <p:cNvSpPr/>
              <p:nvPr/>
            </p:nvSpPr>
            <p:spPr>
              <a:xfrm>
                <a:off x="7284240" y="2615040"/>
                <a:ext cx="142200" cy="10080"/>
              </a:xfrm>
              <a:custGeom>
                <a:avLst/>
                <a:gdLst/>
                <a:ahLst/>
                <a:rect l="l" t="t" r="r" b="b"/>
                <a:pathLst>
                  <a:path w="398" h="31">
                    <a:moveTo>
                      <a:pt x="374" y="31"/>
                    </a:moveTo>
                    <a:cubicBezTo>
                      <a:pt x="384" y="31"/>
                      <a:pt x="398" y="31"/>
                      <a:pt x="398" y="17"/>
                    </a:cubicBezTo>
                    <a:cubicBezTo>
                      <a:pt x="398" y="0"/>
                      <a:pt x="384" y="0"/>
                      <a:pt x="374" y="0"/>
                    </a:cubicBezTo>
                    <a:cubicBezTo>
                      <a:pt x="258" y="0"/>
                      <a:pt x="141" y="0"/>
                      <a:pt x="24" y="0"/>
                    </a:cubicBezTo>
                    <a:cubicBezTo>
                      <a:pt x="15" y="0"/>
                      <a:pt x="0" y="0"/>
                      <a:pt x="0" y="15"/>
                    </a:cubicBezTo>
                    <a:cubicBezTo>
                      <a:pt x="0" y="31"/>
                      <a:pt x="12" y="31"/>
                      <a:pt x="24" y="31"/>
                    </a:cubicBezTo>
                    <a:cubicBezTo>
                      <a:pt x="141" y="31"/>
                      <a:pt x="258" y="31"/>
                      <a:pt x="374" y="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5" name=""/>
              <p:cNvSpPr/>
              <p:nvPr/>
            </p:nvSpPr>
            <p:spPr>
              <a:xfrm>
                <a:off x="7474320" y="2533320"/>
                <a:ext cx="75960" cy="139320"/>
              </a:xfrm>
              <a:custGeom>
                <a:avLst/>
                <a:gdLst/>
                <a:ahLst/>
                <a:rect l="l" t="t" r="r" b="b"/>
                <a:pathLst>
                  <a:path w="214" h="390">
                    <a:moveTo>
                      <a:pt x="132" y="16"/>
                    </a:moveTo>
                    <a:cubicBezTo>
                      <a:pt x="132" y="0"/>
                      <a:pt x="132" y="0"/>
                      <a:pt x="115" y="0"/>
                    </a:cubicBezTo>
                    <a:cubicBezTo>
                      <a:pt x="77" y="36"/>
                      <a:pt x="24" y="38"/>
                      <a:pt x="0" y="38"/>
                    </a:cubicBezTo>
                    <a:cubicBezTo>
                      <a:pt x="0" y="45"/>
                      <a:pt x="0" y="52"/>
                      <a:pt x="0" y="60"/>
                    </a:cubicBezTo>
                    <a:cubicBezTo>
                      <a:pt x="12" y="60"/>
                      <a:pt x="53" y="60"/>
                      <a:pt x="84" y="43"/>
                    </a:cubicBezTo>
                    <a:cubicBezTo>
                      <a:pt x="84" y="143"/>
                      <a:pt x="84" y="242"/>
                      <a:pt x="84" y="342"/>
                    </a:cubicBezTo>
                    <a:cubicBezTo>
                      <a:pt x="84" y="361"/>
                      <a:pt x="84" y="369"/>
                      <a:pt x="26" y="369"/>
                    </a:cubicBezTo>
                    <a:cubicBezTo>
                      <a:pt x="18" y="369"/>
                      <a:pt x="10" y="369"/>
                      <a:pt x="2" y="369"/>
                    </a:cubicBezTo>
                    <a:cubicBezTo>
                      <a:pt x="2" y="376"/>
                      <a:pt x="2" y="383"/>
                      <a:pt x="2" y="390"/>
                    </a:cubicBezTo>
                    <a:cubicBezTo>
                      <a:pt x="14" y="390"/>
                      <a:pt x="86" y="388"/>
                      <a:pt x="108" y="388"/>
                    </a:cubicBezTo>
                    <a:cubicBezTo>
                      <a:pt x="127" y="388"/>
                      <a:pt x="202" y="390"/>
                      <a:pt x="214" y="390"/>
                    </a:cubicBezTo>
                    <a:cubicBezTo>
                      <a:pt x="214" y="383"/>
                      <a:pt x="214" y="376"/>
                      <a:pt x="214" y="369"/>
                    </a:cubicBezTo>
                    <a:cubicBezTo>
                      <a:pt x="206" y="369"/>
                      <a:pt x="199" y="369"/>
                      <a:pt x="192" y="369"/>
                    </a:cubicBezTo>
                    <a:cubicBezTo>
                      <a:pt x="132" y="369"/>
                      <a:pt x="132" y="361"/>
                      <a:pt x="132" y="342"/>
                    </a:cubicBezTo>
                    <a:cubicBezTo>
                      <a:pt x="132" y="234"/>
                      <a:pt x="132" y="125"/>
                      <a:pt x="132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6" name=""/>
              <p:cNvSpPr/>
              <p:nvPr/>
            </p:nvSpPr>
            <p:spPr>
              <a:xfrm>
                <a:off x="7621920" y="2527200"/>
                <a:ext cx="100800" cy="66240"/>
              </a:xfrm>
              <a:custGeom>
                <a:avLst/>
                <a:gdLst/>
                <a:ahLst/>
                <a:rect l="l" t="t" r="r" b="b"/>
                <a:pathLst>
                  <a:path w="283" h="187">
                    <a:moveTo>
                      <a:pt x="259" y="33"/>
                    </a:moveTo>
                    <a:cubicBezTo>
                      <a:pt x="267" y="33"/>
                      <a:pt x="271" y="33"/>
                      <a:pt x="276" y="29"/>
                    </a:cubicBezTo>
                    <a:cubicBezTo>
                      <a:pt x="279" y="26"/>
                      <a:pt x="283" y="19"/>
                      <a:pt x="283" y="14"/>
                    </a:cubicBezTo>
                    <a:cubicBezTo>
                      <a:pt x="283" y="0"/>
                      <a:pt x="271" y="0"/>
                      <a:pt x="264" y="0"/>
                    </a:cubicBezTo>
                    <a:cubicBezTo>
                      <a:pt x="203" y="0"/>
                      <a:pt x="143" y="0"/>
                      <a:pt x="82" y="0"/>
                    </a:cubicBezTo>
                    <a:cubicBezTo>
                      <a:pt x="75" y="0"/>
                      <a:pt x="55" y="0"/>
                      <a:pt x="29" y="21"/>
                    </a:cubicBezTo>
                    <a:cubicBezTo>
                      <a:pt x="19" y="31"/>
                      <a:pt x="0" y="53"/>
                      <a:pt x="0" y="57"/>
                    </a:cubicBezTo>
                    <a:cubicBezTo>
                      <a:pt x="0" y="65"/>
                      <a:pt x="5" y="65"/>
                      <a:pt x="7" y="65"/>
                    </a:cubicBezTo>
                    <a:cubicBezTo>
                      <a:pt x="15" y="65"/>
                      <a:pt x="15" y="62"/>
                      <a:pt x="17" y="60"/>
                    </a:cubicBezTo>
                    <a:cubicBezTo>
                      <a:pt x="31" y="41"/>
                      <a:pt x="51" y="33"/>
                      <a:pt x="77" y="33"/>
                    </a:cubicBezTo>
                    <a:cubicBezTo>
                      <a:pt x="87" y="33"/>
                      <a:pt x="98" y="33"/>
                      <a:pt x="108" y="33"/>
                    </a:cubicBezTo>
                    <a:cubicBezTo>
                      <a:pt x="91" y="84"/>
                      <a:pt x="70" y="129"/>
                      <a:pt x="55" y="156"/>
                    </a:cubicBezTo>
                    <a:cubicBezTo>
                      <a:pt x="51" y="165"/>
                      <a:pt x="51" y="168"/>
                      <a:pt x="51" y="170"/>
                    </a:cubicBezTo>
                    <a:cubicBezTo>
                      <a:pt x="51" y="180"/>
                      <a:pt x="58" y="187"/>
                      <a:pt x="65" y="187"/>
                    </a:cubicBezTo>
                    <a:cubicBezTo>
                      <a:pt x="84" y="187"/>
                      <a:pt x="89" y="168"/>
                      <a:pt x="99" y="132"/>
                    </a:cubicBezTo>
                    <a:cubicBezTo>
                      <a:pt x="108" y="101"/>
                      <a:pt x="115" y="69"/>
                      <a:pt x="125" y="33"/>
                    </a:cubicBezTo>
                    <a:cubicBezTo>
                      <a:pt x="143" y="33"/>
                      <a:pt x="162" y="33"/>
                      <a:pt x="180" y="33"/>
                    </a:cubicBezTo>
                    <a:cubicBezTo>
                      <a:pt x="180" y="38"/>
                      <a:pt x="168" y="84"/>
                      <a:pt x="168" y="117"/>
                    </a:cubicBezTo>
                    <a:cubicBezTo>
                      <a:pt x="168" y="146"/>
                      <a:pt x="178" y="187"/>
                      <a:pt x="197" y="187"/>
                    </a:cubicBezTo>
                    <a:cubicBezTo>
                      <a:pt x="207" y="187"/>
                      <a:pt x="219" y="177"/>
                      <a:pt x="219" y="165"/>
                    </a:cubicBezTo>
                    <a:cubicBezTo>
                      <a:pt x="219" y="160"/>
                      <a:pt x="216" y="158"/>
                      <a:pt x="214" y="153"/>
                    </a:cubicBezTo>
                    <a:cubicBezTo>
                      <a:pt x="195" y="122"/>
                      <a:pt x="195" y="86"/>
                      <a:pt x="195" y="77"/>
                    </a:cubicBezTo>
                    <a:cubicBezTo>
                      <a:pt x="195" y="62"/>
                      <a:pt x="197" y="45"/>
                      <a:pt x="199" y="33"/>
                    </a:cubicBezTo>
                    <a:cubicBezTo>
                      <a:pt x="219" y="33"/>
                      <a:pt x="239" y="33"/>
                      <a:pt x="259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7" name=""/>
              <p:cNvSpPr/>
              <p:nvPr/>
            </p:nvSpPr>
            <p:spPr>
              <a:xfrm>
                <a:off x="7608240" y="2616120"/>
                <a:ext cx="130320" cy="9000"/>
              </a:xfrm>
              <a:custGeom>
                <a:avLst/>
                <a:gdLst/>
                <a:ahLst/>
                <a:rect l="l" t="t" r="r" b="b"/>
                <a:pathLst>
                  <a:path w="365" h="28">
                    <a:moveTo>
                      <a:pt x="182" y="28"/>
                    </a:moveTo>
                    <a:cubicBezTo>
                      <a:pt x="121" y="28"/>
                      <a:pt x="61" y="28"/>
                      <a:pt x="0" y="28"/>
                    </a:cubicBezTo>
                    <a:cubicBezTo>
                      <a:pt x="0" y="19"/>
                      <a:pt x="0" y="9"/>
                      <a:pt x="0" y="0"/>
                    </a:cubicBezTo>
                    <a:cubicBezTo>
                      <a:pt x="121" y="0"/>
                      <a:pt x="243" y="0"/>
                      <a:pt x="365" y="0"/>
                    </a:cubicBezTo>
                    <a:cubicBezTo>
                      <a:pt x="365" y="9"/>
                      <a:pt x="365" y="19"/>
                      <a:pt x="365" y="28"/>
                    </a:cubicBezTo>
                    <a:cubicBezTo>
                      <a:pt x="304" y="28"/>
                      <a:pt x="243" y="28"/>
                      <a:pt x="182" y="2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8" name=""/>
              <p:cNvSpPr/>
              <p:nvPr/>
            </p:nvSpPr>
            <p:spPr>
              <a:xfrm>
                <a:off x="7635960" y="2646000"/>
                <a:ext cx="74880" cy="99000"/>
              </a:xfrm>
              <a:custGeom>
                <a:avLst/>
                <a:gdLst/>
                <a:ahLst/>
                <a:rect l="l" t="t" r="r" b="b"/>
                <a:pathLst>
                  <a:path w="211" h="278">
                    <a:moveTo>
                      <a:pt x="211" y="199"/>
                    </a:moveTo>
                    <a:cubicBezTo>
                      <a:pt x="204" y="199"/>
                      <a:pt x="198" y="199"/>
                      <a:pt x="192" y="199"/>
                    </a:cubicBezTo>
                    <a:cubicBezTo>
                      <a:pt x="192" y="206"/>
                      <a:pt x="187" y="233"/>
                      <a:pt x="180" y="238"/>
                    </a:cubicBezTo>
                    <a:cubicBezTo>
                      <a:pt x="177" y="240"/>
                      <a:pt x="141" y="240"/>
                      <a:pt x="136" y="240"/>
                    </a:cubicBezTo>
                    <a:cubicBezTo>
                      <a:pt x="108" y="240"/>
                      <a:pt x="80" y="240"/>
                      <a:pt x="52" y="240"/>
                    </a:cubicBezTo>
                    <a:cubicBezTo>
                      <a:pt x="81" y="218"/>
                      <a:pt x="112" y="194"/>
                      <a:pt x="136" y="178"/>
                    </a:cubicBezTo>
                    <a:cubicBezTo>
                      <a:pt x="175" y="151"/>
                      <a:pt x="211" y="127"/>
                      <a:pt x="211" y="84"/>
                    </a:cubicBezTo>
                    <a:cubicBezTo>
                      <a:pt x="211" y="29"/>
                      <a:pt x="160" y="0"/>
                      <a:pt x="98" y="0"/>
                    </a:cubicBezTo>
                    <a:cubicBezTo>
                      <a:pt x="43" y="0"/>
                      <a:pt x="0" y="32"/>
                      <a:pt x="0" y="75"/>
                    </a:cubicBezTo>
                    <a:cubicBezTo>
                      <a:pt x="0" y="96"/>
                      <a:pt x="19" y="99"/>
                      <a:pt x="26" y="99"/>
                    </a:cubicBezTo>
                    <a:cubicBezTo>
                      <a:pt x="36" y="99"/>
                      <a:pt x="50" y="91"/>
                      <a:pt x="50" y="75"/>
                    </a:cubicBezTo>
                    <a:cubicBezTo>
                      <a:pt x="50" y="60"/>
                      <a:pt x="38" y="51"/>
                      <a:pt x="26" y="51"/>
                    </a:cubicBezTo>
                    <a:cubicBezTo>
                      <a:pt x="38" y="32"/>
                      <a:pt x="62" y="17"/>
                      <a:pt x="91" y="17"/>
                    </a:cubicBezTo>
                    <a:cubicBezTo>
                      <a:pt x="132" y="17"/>
                      <a:pt x="165" y="44"/>
                      <a:pt x="165" y="84"/>
                    </a:cubicBezTo>
                    <a:cubicBezTo>
                      <a:pt x="165" y="118"/>
                      <a:pt x="141" y="147"/>
                      <a:pt x="108" y="173"/>
                    </a:cubicBezTo>
                    <a:cubicBezTo>
                      <a:pt x="73" y="202"/>
                      <a:pt x="39" y="230"/>
                      <a:pt x="4" y="259"/>
                    </a:cubicBezTo>
                    <a:cubicBezTo>
                      <a:pt x="2" y="264"/>
                      <a:pt x="2" y="264"/>
                      <a:pt x="0" y="266"/>
                    </a:cubicBezTo>
                    <a:cubicBezTo>
                      <a:pt x="0" y="270"/>
                      <a:pt x="0" y="274"/>
                      <a:pt x="0" y="278"/>
                    </a:cubicBezTo>
                    <a:cubicBezTo>
                      <a:pt x="65" y="278"/>
                      <a:pt x="131" y="278"/>
                      <a:pt x="196" y="278"/>
                    </a:cubicBezTo>
                    <a:cubicBezTo>
                      <a:pt x="201" y="252"/>
                      <a:pt x="206" y="226"/>
                      <a:pt x="211" y="19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9" name=""/>
              <p:cNvSpPr/>
              <p:nvPr/>
            </p:nvSpPr>
            <p:spPr>
              <a:xfrm>
                <a:off x="7791480" y="2529000"/>
                <a:ext cx="161280" cy="143640"/>
              </a:xfrm>
              <a:custGeom>
                <a:avLst/>
                <a:gdLst/>
                <a:ahLst/>
                <a:rect l="l" t="t" r="r" b="b"/>
                <a:pathLst>
                  <a:path w="451" h="402">
                    <a:moveTo>
                      <a:pt x="69" y="357"/>
                    </a:moveTo>
                    <a:cubicBezTo>
                      <a:pt x="64" y="376"/>
                      <a:pt x="62" y="381"/>
                      <a:pt x="19" y="381"/>
                    </a:cubicBezTo>
                    <a:cubicBezTo>
                      <a:pt x="7" y="381"/>
                      <a:pt x="0" y="381"/>
                      <a:pt x="0" y="392"/>
                    </a:cubicBezTo>
                    <a:cubicBezTo>
                      <a:pt x="0" y="402"/>
                      <a:pt x="7" y="402"/>
                      <a:pt x="19" y="402"/>
                    </a:cubicBezTo>
                    <a:cubicBezTo>
                      <a:pt x="95" y="402"/>
                      <a:pt x="171" y="402"/>
                      <a:pt x="247" y="402"/>
                    </a:cubicBezTo>
                    <a:cubicBezTo>
                      <a:pt x="345" y="402"/>
                      <a:pt x="422" y="335"/>
                      <a:pt x="422" y="275"/>
                    </a:cubicBezTo>
                    <a:cubicBezTo>
                      <a:pt x="422" y="234"/>
                      <a:pt x="383" y="198"/>
                      <a:pt x="321" y="191"/>
                    </a:cubicBezTo>
                    <a:cubicBezTo>
                      <a:pt x="391" y="179"/>
                      <a:pt x="451" y="134"/>
                      <a:pt x="451" y="84"/>
                    </a:cubicBezTo>
                    <a:cubicBezTo>
                      <a:pt x="451" y="40"/>
                      <a:pt x="405" y="0"/>
                      <a:pt x="328" y="0"/>
                    </a:cubicBezTo>
                    <a:cubicBezTo>
                      <a:pt x="257" y="0"/>
                      <a:pt x="186" y="0"/>
                      <a:pt x="115" y="0"/>
                    </a:cubicBezTo>
                    <a:cubicBezTo>
                      <a:pt x="103" y="0"/>
                      <a:pt x="96" y="0"/>
                      <a:pt x="96" y="14"/>
                    </a:cubicBezTo>
                    <a:cubicBezTo>
                      <a:pt x="96" y="21"/>
                      <a:pt x="103" y="21"/>
                      <a:pt x="115" y="21"/>
                    </a:cubicBezTo>
                    <a:cubicBezTo>
                      <a:pt x="122" y="22"/>
                      <a:pt x="127" y="21"/>
                      <a:pt x="136" y="24"/>
                    </a:cubicBezTo>
                    <a:cubicBezTo>
                      <a:pt x="148" y="24"/>
                      <a:pt x="151" y="26"/>
                      <a:pt x="151" y="31"/>
                    </a:cubicBezTo>
                    <a:cubicBezTo>
                      <a:pt x="151" y="33"/>
                      <a:pt x="151" y="36"/>
                      <a:pt x="148" y="45"/>
                    </a:cubicBezTo>
                    <a:cubicBezTo>
                      <a:pt x="122" y="149"/>
                      <a:pt x="96" y="253"/>
                      <a:pt x="69" y="357"/>
                    </a:cubicBezTo>
                    <a:moveTo>
                      <a:pt x="165" y="184"/>
                    </a:moveTo>
                    <a:cubicBezTo>
                      <a:pt x="177" y="137"/>
                      <a:pt x="189" y="90"/>
                      <a:pt x="201" y="43"/>
                    </a:cubicBezTo>
                    <a:cubicBezTo>
                      <a:pt x="206" y="24"/>
                      <a:pt x="206" y="21"/>
                      <a:pt x="230" y="21"/>
                    </a:cubicBezTo>
                    <a:cubicBezTo>
                      <a:pt x="260" y="21"/>
                      <a:pt x="289" y="21"/>
                      <a:pt x="319" y="21"/>
                    </a:cubicBezTo>
                    <a:cubicBezTo>
                      <a:pt x="381" y="21"/>
                      <a:pt x="393" y="62"/>
                      <a:pt x="393" y="84"/>
                    </a:cubicBezTo>
                    <a:cubicBezTo>
                      <a:pt x="393" y="131"/>
                      <a:pt x="340" y="184"/>
                      <a:pt x="261" y="184"/>
                    </a:cubicBezTo>
                    <a:cubicBezTo>
                      <a:pt x="229" y="184"/>
                      <a:pt x="197" y="184"/>
                      <a:pt x="165" y="184"/>
                    </a:cubicBezTo>
                    <a:moveTo>
                      <a:pt x="136" y="381"/>
                    </a:moveTo>
                    <a:cubicBezTo>
                      <a:pt x="117" y="381"/>
                      <a:pt x="117" y="381"/>
                      <a:pt x="117" y="376"/>
                    </a:cubicBezTo>
                    <a:cubicBezTo>
                      <a:pt x="117" y="373"/>
                      <a:pt x="117" y="371"/>
                      <a:pt x="120" y="364"/>
                    </a:cubicBezTo>
                    <a:cubicBezTo>
                      <a:pt x="133" y="309"/>
                      <a:pt x="147" y="255"/>
                      <a:pt x="160" y="201"/>
                    </a:cubicBezTo>
                    <a:cubicBezTo>
                      <a:pt x="202" y="201"/>
                      <a:pt x="244" y="201"/>
                      <a:pt x="285" y="201"/>
                    </a:cubicBezTo>
                    <a:cubicBezTo>
                      <a:pt x="340" y="201"/>
                      <a:pt x="362" y="239"/>
                      <a:pt x="362" y="273"/>
                    </a:cubicBezTo>
                    <a:cubicBezTo>
                      <a:pt x="362" y="330"/>
                      <a:pt x="302" y="381"/>
                      <a:pt x="230" y="381"/>
                    </a:cubicBezTo>
                    <a:cubicBezTo>
                      <a:pt x="199" y="381"/>
                      <a:pt x="168" y="381"/>
                      <a:pt x="136" y="38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0" name=""/>
              <p:cNvSpPr/>
              <p:nvPr/>
            </p:nvSpPr>
            <p:spPr>
              <a:xfrm>
                <a:off x="7980480" y="2529000"/>
                <a:ext cx="186480" cy="143640"/>
              </a:xfrm>
              <a:custGeom>
                <a:avLst/>
                <a:gdLst/>
                <a:ahLst/>
                <a:rect l="l" t="t" r="r" b="b"/>
                <a:pathLst>
                  <a:path w="521" h="402">
                    <a:moveTo>
                      <a:pt x="298" y="177"/>
                    </a:moveTo>
                    <a:cubicBezTo>
                      <a:pt x="317" y="159"/>
                      <a:pt x="336" y="140"/>
                      <a:pt x="355" y="122"/>
                    </a:cubicBezTo>
                    <a:cubicBezTo>
                      <a:pt x="430" y="48"/>
                      <a:pt x="454" y="24"/>
                      <a:pt x="506" y="21"/>
                    </a:cubicBezTo>
                    <a:cubicBezTo>
                      <a:pt x="513" y="21"/>
                      <a:pt x="521" y="21"/>
                      <a:pt x="521" y="9"/>
                    </a:cubicBezTo>
                    <a:cubicBezTo>
                      <a:pt x="521" y="2"/>
                      <a:pt x="516" y="3"/>
                      <a:pt x="513" y="0"/>
                    </a:cubicBezTo>
                    <a:cubicBezTo>
                      <a:pt x="497" y="0"/>
                      <a:pt x="475" y="2"/>
                      <a:pt x="458" y="2"/>
                    </a:cubicBezTo>
                    <a:cubicBezTo>
                      <a:pt x="442" y="2"/>
                      <a:pt x="403" y="0"/>
                      <a:pt x="389" y="0"/>
                    </a:cubicBezTo>
                    <a:cubicBezTo>
                      <a:pt x="384" y="0"/>
                      <a:pt x="377" y="2"/>
                      <a:pt x="377" y="14"/>
                    </a:cubicBezTo>
                    <a:cubicBezTo>
                      <a:pt x="380" y="16"/>
                      <a:pt x="377" y="21"/>
                      <a:pt x="386" y="21"/>
                    </a:cubicBezTo>
                    <a:cubicBezTo>
                      <a:pt x="391" y="21"/>
                      <a:pt x="406" y="24"/>
                      <a:pt x="406" y="36"/>
                    </a:cubicBezTo>
                    <a:cubicBezTo>
                      <a:pt x="406" y="45"/>
                      <a:pt x="398" y="55"/>
                      <a:pt x="391" y="60"/>
                    </a:cubicBezTo>
                    <a:cubicBezTo>
                      <a:pt x="386" y="64"/>
                      <a:pt x="312" y="139"/>
                      <a:pt x="290" y="160"/>
                    </a:cubicBezTo>
                    <a:cubicBezTo>
                      <a:pt x="270" y="122"/>
                      <a:pt x="250" y="84"/>
                      <a:pt x="230" y="45"/>
                    </a:cubicBezTo>
                    <a:cubicBezTo>
                      <a:pt x="228" y="43"/>
                      <a:pt x="228" y="38"/>
                      <a:pt x="228" y="36"/>
                    </a:cubicBezTo>
                    <a:cubicBezTo>
                      <a:pt x="228" y="33"/>
                      <a:pt x="238" y="24"/>
                      <a:pt x="259" y="21"/>
                    </a:cubicBezTo>
                    <a:cubicBezTo>
                      <a:pt x="262" y="21"/>
                      <a:pt x="271" y="21"/>
                      <a:pt x="271" y="9"/>
                    </a:cubicBezTo>
                    <a:cubicBezTo>
                      <a:pt x="268" y="6"/>
                      <a:pt x="271" y="0"/>
                      <a:pt x="262" y="0"/>
                    </a:cubicBezTo>
                    <a:cubicBezTo>
                      <a:pt x="250" y="0"/>
                      <a:pt x="233" y="2"/>
                      <a:pt x="221" y="2"/>
                    </a:cubicBezTo>
                    <a:cubicBezTo>
                      <a:pt x="209" y="2"/>
                      <a:pt x="194" y="2"/>
                      <a:pt x="182" y="2"/>
                    </a:cubicBezTo>
                    <a:cubicBezTo>
                      <a:pt x="173" y="2"/>
                      <a:pt x="158" y="2"/>
                      <a:pt x="149" y="2"/>
                    </a:cubicBezTo>
                    <a:cubicBezTo>
                      <a:pt x="139" y="2"/>
                      <a:pt x="125" y="0"/>
                      <a:pt x="115" y="0"/>
                    </a:cubicBezTo>
                    <a:cubicBezTo>
                      <a:pt x="113" y="0"/>
                      <a:pt x="103" y="0"/>
                      <a:pt x="103" y="14"/>
                    </a:cubicBezTo>
                    <a:cubicBezTo>
                      <a:pt x="103" y="21"/>
                      <a:pt x="113" y="21"/>
                      <a:pt x="120" y="21"/>
                    </a:cubicBezTo>
                    <a:cubicBezTo>
                      <a:pt x="156" y="21"/>
                      <a:pt x="158" y="28"/>
                      <a:pt x="163" y="40"/>
                    </a:cubicBezTo>
                    <a:cubicBezTo>
                      <a:pt x="191" y="94"/>
                      <a:pt x="219" y="147"/>
                      <a:pt x="247" y="201"/>
                    </a:cubicBezTo>
                    <a:cubicBezTo>
                      <a:pt x="236" y="212"/>
                      <a:pt x="225" y="223"/>
                      <a:pt x="214" y="234"/>
                    </a:cubicBezTo>
                    <a:cubicBezTo>
                      <a:pt x="202" y="244"/>
                      <a:pt x="175" y="270"/>
                      <a:pt x="163" y="282"/>
                    </a:cubicBezTo>
                    <a:cubicBezTo>
                      <a:pt x="91" y="354"/>
                      <a:pt x="67" y="378"/>
                      <a:pt x="14" y="381"/>
                    </a:cubicBezTo>
                    <a:cubicBezTo>
                      <a:pt x="7" y="381"/>
                      <a:pt x="0" y="381"/>
                      <a:pt x="0" y="395"/>
                    </a:cubicBezTo>
                    <a:cubicBezTo>
                      <a:pt x="0" y="397"/>
                      <a:pt x="2" y="402"/>
                      <a:pt x="7" y="402"/>
                    </a:cubicBezTo>
                    <a:cubicBezTo>
                      <a:pt x="26" y="402"/>
                      <a:pt x="46" y="400"/>
                      <a:pt x="62" y="400"/>
                    </a:cubicBezTo>
                    <a:cubicBezTo>
                      <a:pt x="74" y="400"/>
                      <a:pt x="89" y="400"/>
                      <a:pt x="98" y="400"/>
                    </a:cubicBezTo>
                    <a:cubicBezTo>
                      <a:pt x="108" y="400"/>
                      <a:pt x="122" y="402"/>
                      <a:pt x="132" y="402"/>
                    </a:cubicBezTo>
                    <a:cubicBezTo>
                      <a:pt x="134" y="402"/>
                      <a:pt x="144" y="402"/>
                      <a:pt x="144" y="390"/>
                    </a:cubicBezTo>
                    <a:cubicBezTo>
                      <a:pt x="144" y="381"/>
                      <a:pt x="137" y="381"/>
                      <a:pt x="134" y="381"/>
                    </a:cubicBezTo>
                    <a:cubicBezTo>
                      <a:pt x="127" y="381"/>
                      <a:pt x="115" y="378"/>
                      <a:pt x="115" y="366"/>
                    </a:cubicBezTo>
                    <a:cubicBezTo>
                      <a:pt x="115" y="357"/>
                      <a:pt x="122" y="349"/>
                      <a:pt x="137" y="335"/>
                    </a:cubicBezTo>
                    <a:cubicBezTo>
                      <a:pt x="177" y="297"/>
                      <a:pt x="217" y="258"/>
                      <a:pt x="257" y="220"/>
                    </a:cubicBezTo>
                    <a:cubicBezTo>
                      <a:pt x="280" y="266"/>
                      <a:pt x="303" y="313"/>
                      <a:pt x="326" y="359"/>
                    </a:cubicBezTo>
                    <a:cubicBezTo>
                      <a:pt x="331" y="364"/>
                      <a:pt x="330" y="364"/>
                      <a:pt x="331" y="366"/>
                    </a:cubicBezTo>
                    <a:cubicBezTo>
                      <a:pt x="331" y="369"/>
                      <a:pt x="319" y="378"/>
                      <a:pt x="300" y="381"/>
                    </a:cubicBezTo>
                    <a:cubicBezTo>
                      <a:pt x="295" y="381"/>
                      <a:pt x="286" y="381"/>
                      <a:pt x="286" y="395"/>
                    </a:cubicBezTo>
                    <a:cubicBezTo>
                      <a:pt x="289" y="397"/>
                      <a:pt x="288" y="402"/>
                      <a:pt x="295" y="402"/>
                    </a:cubicBezTo>
                    <a:cubicBezTo>
                      <a:pt x="310" y="402"/>
                      <a:pt x="324" y="400"/>
                      <a:pt x="336" y="400"/>
                    </a:cubicBezTo>
                    <a:cubicBezTo>
                      <a:pt x="348" y="400"/>
                      <a:pt x="362" y="400"/>
                      <a:pt x="374" y="400"/>
                    </a:cubicBezTo>
                    <a:cubicBezTo>
                      <a:pt x="384" y="400"/>
                      <a:pt x="398" y="400"/>
                      <a:pt x="408" y="400"/>
                    </a:cubicBezTo>
                    <a:cubicBezTo>
                      <a:pt x="420" y="400"/>
                      <a:pt x="432" y="402"/>
                      <a:pt x="442" y="402"/>
                    </a:cubicBezTo>
                    <a:cubicBezTo>
                      <a:pt x="444" y="402"/>
                      <a:pt x="454" y="402"/>
                      <a:pt x="454" y="390"/>
                    </a:cubicBezTo>
                    <a:cubicBezTo>
                      <a:pt x="454" y="381"/>
                      <a:pt x="446" y="381"/>
                      <a:pt x="437" y="381"/>
                    </a:cubicBezTo>
                    <a:cubicBezTo>
                      <a:pt x="403" y="381"/>
                      <a:pt x="398" y="373"/>
                      <a:pt x="394" y="364"/>
                    </a:cubicBezTo>
                    <a:cubicBezTo>
                      <a:pt x="362" y="301"/>
                      <a:pt x="330" y="239"/>
                      <a:pt x="298" y="17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1" name=""/>
              <p:cNvSpPr/>
              <p:nvPr/>
            </p:nvSpPr>
            <p:spPr>
              <a:xfrm>
                <a:off x="8182440" y="2637360"/>
                <a:ext cx="105480" cy="67320"/>
              </a:xfrm>
              <a:custGeom>
                <a:avLst/>
                <a:gdLst/>
                <a:ahLst/>
                <a:rect l="l" t="t" r="r" b="b"/>
                <a:pathLst>
                  <a:path w="296" h="190">
                    <a:moveTo>
                      <a:pt x="44" y="144"/>
                    </a:moveTo>
                    <a:cubicBezTo>
                      <a:pt x="41" y="154"/>
                      <a:pt x="36" y="173"/>
                      <a:pt x="36" y="175"/>
                    </a:cubicBezTo>
                    <a:cubicBezTo>
                      <a:pt x="36" y="185"/>
                      <a:pt x="46" y="190"/>
                      <a:pt x="53" y="190"/>
                    </a:cubicBezTo>
                    <a:cubicBezTo>
                      <a:pt x="60" y="190"/>
                      <a:pt x="68" y="187"/>
                      <a:pt x="72" y="175"/>
                    </a:cubicBezTo>
                    <a:cubicBezTo>
                      <a:pt x="75" y="173"/>
                      <a:pt x="80" y="154"/>
                      <a:pt x="82" y="144"/>
                    </a:cubicBezTo>
                    <a:cubicBezTo>
                      <a:pt x="96" y="87"/>
                      <a:pt x="92" y="104"/>
                      <a:pt x="96" y="84"/>
                    </a:cubicBezTo>
                    <a:cubicBezTo>
                      <a:pt x="101" y="72"/>
                      <a:pt x="132" y="15"/>
                      <a:pt x="183" y="15"/>
                    </a:cubicBezTo>
                    <a:cubicBezTo>
                      <a:pt x="204" y="15"/>
                      <a:pt x="214" y="24"/>
                      <a:pt x="214" y="44"/>
                    </a:cubicBezTo>
                    <a:cubicBezTo>
                      <a:pt x="214" y="68"/>
                      <a:pt x="195" y="111"/>
                      <a:pt x="185" y="135"/>
                    </a:cubicBezTo>
                    <a:cubicBezTo>
                      <a:pt x="183" y="139"/>
                      <a:pt x="180" y="147"/>
                      <a:pt x="180" y="154"/>
                    </a:cubicBezTo>
                    <a:cubicBezTo>
                      <a:pt x="180" y="175"/>
                      <a:pt x="202" y="190"/>
                      <a:pt x="228" y="190"/>
                    </a:cubicBezTo>
                    <a:cubicBezTo>
                      <a:pt x="272" y="190"/>
                      <a:pt x="296" y="135"/>
                      <a:pt x="296" y="125"/>
                    </a:cubicBezTo>
                    <a:cubicBezTo>
                      <a:pt x="296" y="118"/>
                      <a:pt x="288" y="118"/>
                      <a:pt x="286" y="118"/>
                    </a:cubicBezTo>
                    <a:cubicBezTo>
                      <a:pt x="279" y="118"/>
                      <a:pt x="279" y="120"/>
                      <a:pt x="276" y="127"/>
                    </a:cubicBezTo>
                    <a:cubicBezTo>
                      <a:pt x="269" y="154"/>
                      <a:pt x="250" y="175"/>
                      <a:pt x="228" y="175"/>
                    </a:cubicBezTo>
                    <a:cubicBezTo>
                      <a:pt x="219" y="175"/>
                      <a:pt x="216" y="168"/>
                      <a:pt x="216" y="159"/>
                    </a:cubicBezTo>
                    <a:cubicBezTo>
                      <a:pt x="216" y="151"/>
                      <a:pt x="219" y="147"/>
                      <a:pt x="221" y="137"/>
                    </a:cubicBezTo>
                    <a:cubicBezTo>
                      <a:pt x="228" y="120"/>
                      <a:pt x="248" y="72"/>
                      <a:pt x="248" y="48"/>
                    </a:cubicBezTo>
                    <a:cubicBezTo>
                      <a:pt x="248" y="17"/>
                      <a:pt x="226" y="0"/>
                      <a:pt x="185" y="0"/>
                    </a:cubicBezTo>
                    <a:cubicBezTo>
                      <a:pt x="147" y="0"/>
                      <a:pt x="120" y="22"/>
                      <a:pt x="106" y="41"/>
                    </a:cubicBezTo>
                    <a:cubicBezTo>
                      <a:pt x="104" y="8"/>
                      <a:pt x="70" y="0"/>
                      <a:pt x="56" y="0"/>
                    </a:cubicBezTo>
                    <a:cubicBezTo>
                      <a:pt x="12" y="0"/>
                      <a:pt x="0" y="63"/>
                      <a:pt x="0" y="65"/>
                    </a:cubicBezTo>
                    <a:cubicBezTo>
                      <a:pt x="0" y="70"/>
                      <a:pt x="8" y="70"/>
                      <a:pt x="10" y="70"/>
                    </a:cubicBezTo>
                    <a:cubicBezTo>
                      <a:pt x="17" y="70"/>
                      <a:pt x="17" y="68"/>
                      <a:pt x="20" y="63"/>
                    </a:cubicBezTo>
                    <a:cubicBezTo>
                      <a:pt x="24" y="39"/>
                      <a:pt x="36" y="15"/>
                      <a:pt x="53" y="15"/>
                    </a:cubicBezTo>
                    <a:cubicBezTo>
                      <a:pt x="68" y="15"/>
                      <a:pt x="70" y="27"/>
                      <a:pt x="70" y="36"/>
                    </a:cubicBezTo>
                    <a:cubicBezTo>
                      <a:pt x="70" y="41"/>
                      <a:pt x="65" y="58"/>
                      <a:pt x="63" y="68"/>
                    </a:cubicBezTo>
                    <a:cubicBezTo>
                      <a:pt x="60" y="80"/>
                      <a:pt x="56" y="96"/>
                      <a:pt x="53" y="106"/>
                    </a:cubicBezTo>
                    <a:cubicBezTo>
                      <a:pt x="50" y="119"/>
                      <a:pt x="47" y="131"/>
                      <a:pt x="44" y="1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2" name=""/>
              <p:cNvSpPr/>
              <p:nvPr/>
            </p:nvSpPr>
            <p:spPr>
              <a:xfrm>
                <a:off x="8317440" y="2603160"/>
                <a:ext cx="124920" cy="124560"/>
              </a:xfrm>
              <a:custGeom>
                <a:avLst/>
                <a:gdLst/>
                <a:ahLst/>
                <a:rect l="l" t="t" r="r" b="b"/>
                <a:pathLst>
                  <a:path w="350" h="349">
                    <a:moveTo>
                      <a:pt x="187" y="186"/>
                    </a:moveTo>
                    <a:cubicBezTo>
                      <a:pt x="236" y="186"/>
                      <a:pt x="285" y="186"/>
                      <a:pt x="333" y="186"/>
                    </a:cubicBezTo>
                    <a:cubicBezTo>
                      <a:pt x="340" y="186"/>
                      <a:pt x="350" y="186"/>
                      <a:pt x="350" y="175"/>
                    </a:cubicBezTo>
                    <a:cubicBezTo>
                      <a:pt x="350" y="163"/>
                      <a:pt x="340" y="163"/>
                      <a:pt x="333" y="163"/>
                    </a:cubicBezTo>
                    <a:cubicBezTo>
                      <a:pt x="285" y="163"/>
                      <a:pt x="236" y="163"/>
                      <a:pt x="187" y="163"/>
                    </a:cubicBezTo>
                    <a:cubicBezTo>
                      <a:pt x="187" y="114"/>
                      <a:pt x="187" y="65"/>
                      <a:pt x="187" y="16"/>
                    </a:cubicBezTo>
                    <a:cubicBezTo>
                      <a:pt x="187" y="12"/>
                      <a:pt x="187" y="0"/>
                      <a:pt x="175" y="0"/>
                    </a:cubicBezTo>
                    <a:cubicBezTo>
                      <a:pt x="163" y="0"/>
                      <a:pt x="163" y="12"/>
                      <a:pt x="163" y="16"/>
                    </a:cubicBezTo>
                    <a:cubicBezTo>
                      <a:pt x="163" y="65"/>
                      <a:pt x="163" y="114"/>
                      <a:pt x="163" y="163"/>
                    </a:cubicBezTo>
                    <a:cubicBezTo>
                      <a:pt x="114" y="163"/>
                      <a:pt x="65" y="163"/>
                      <a:pt x="17" y="163"/>
                    </a:cubicBezTo>
                    <a:cubicBezTo>
                      <a:pt x="12" y="163"/>
                      <a:pt x="0" y="163"/>
                      <a:pt x="0" y="175"/>
                    </a:cubicBezTo>
                    <a:cubicBezTo>
                      <a:pt x="0" y="186"/>
                      <a:pt x="12" y="186"/>
                      <a:pt x="17" y="186"/>
                    </a:cubicBezTo>
                    <a:cubicBezTo>
                      <a:pt x="65" y="186"/>
                      <a:pt x="114" y="186"/>
                      <a:pt x="163" y="186"/>
                    </a:cubicBezTo>
                    <a:cubicBezTo>
                      <a:pt x="163" y="235"/>
                      <a:pt x="163" y="284"/>
                      <a:pt x="163" y="333"/>
                    </a:cubicBezTo>
                    <a:cubicBezTo>
                      <a:pt x="163" y="340"/>
                      <a:pt x="163" y="349"/>
                      <a:pt x="175" y="349"/>
                    </a:cubicBezTo>
                    <a:cubicBezTo>
                      <a:pt x="187" y="349"/>
                      <a:pt x="187" y="340"/>
                      <a:pt x="187" y="333"/>
                    </a:cubicBezTo>
                    <a:cubicBezTo>
                      <a:pt x="187" y="284"/>
                      <a:pt x="187" y="235"/>
                      <a:pt x="187" y="1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3" name=""/>
              <p:cNvSpPr/>
              <p:nvPr/>
            </p:nvSpPr>
            <p:spPr>
              <a:xfrm>
                <a:off x="8480520" y="2603160"/>
                <a:ext cx="61200" cy="99720"/>
              </a:xfrm>
              <a:custGeom>
                <a:avLst/>
                <a:gdLst/>
                <a:ahLst/>
                <a:rect l="l" t="t" r="r" b="b"/>
                <a:pathLst>
                  <a:path w="173" h="280">
                    <a:moveTo>
                      <a:pt x="106" y="14"/>
                    </a:moveTo>
                    <a:cubicBezTo>
                      <a:pt x="106" y="0"/>
                      <a:pt x="106" y="0"/>
                      <a:pt x="91" y="0"/>
                    </a:cubicBezTo>
                    <a:cubicBezTo>
                      <a:pt x="63" y="28"/>
                      <a:pt x="15" y="28"/>
                      <a:pt x="7" y="28"/>
                    </a:cubicBezTo>
                    <a:cubicBezTo>
                      <a:pt x="5" y="28"/>
                      <a:pt x="3" y="28"/>
                      <a:pt x="0" y="28"/>
                    </a:cubicBezTo>
                    <a:cubicBezTo>
                      <a:pt x="0" y="34"/>
                      <a:pt x="0" y="40"/>
                      <a:pt x="0" y="45"/>
                    </a:cubicBezTo>
                    <a:cubicBezTo>
                      <a:pt x="3" y="45"/>
                      <a:pt x="5" y="45"/>
                      <a:pt x="7" y="45"/>
                    </a:cubicBezTo>
                    <a:cubicBezTo>
                      <a:pt x="17" y="45"/>
                      <a:pt x="43" y="45"/>
                      <a:pt x="67" y="33"/>
                    </a:cubicBezTo>
                    <a:cubicBezTo>
                      <a:pt x="67" y="103"/>
                      <a:pt x="67" y="174"/>
                      <a:pt x="67" y="244"/>
                    </a:cubicBezTo>
                    <a:cubicBezTo>
                      <a:pt x="67" y="256"/>
                      <a:pt x="67" y="261"/>
                      <a:pt x="24" y="261"/>
                    </a:cubicBezTo>
                    <a:cubicBezTo>
                      <a:pt x="17" y="261"/>
                      <a:pt x="10" y="261"/>
                      <a:pt x="3" y="261"/>
                    </a:cubicBezTo>
                    <a:cubicBezTo>
                      <a:pt x="3" y="267"/>
                      <a:pt x="3" y="274"/>
                      <a:pt x="3" y="280"/>
                    </a:cubicBezTo>
                    <a:cubicBezTo>
                      <a:pt x="24" y="278"/>
                      <a:pt x="63" y="278"/>
                      <a:pt x="87" y="278"/>
                    </a:cubicBezTo>
                    <a:cubicBezTo>
                      <a:pt x="111" y="278"/>
                      <a:pt x="149" y="278"/>
                      <a:pt x="173" y="280"/>
                    </a:cubicBezTo>
                    <a:cubicBezTo>
                      <a:pt x="173" y="274"/>
                      <a:pt x="173" y="267"/>
                      <a:pt x="173" y="261"/>
                    </a:cubicBezTo>
                    <a:cubicBezTo>
                      <a:pt x="166" y="261"/>
                      <a:pt x="159" y="261"/>
                      <a:pt x="151" y="261"/>
                    </a:cubicBezTo>
                    <a:cubicBezTo>
                      <a:pt x="106" y="261"/>
                      <a:pt x="106" y="256"/>
                      <a:pt x="106" y="244"/>
                    </a:cubicBezTo>
                    <a:cubicBezTo>
                      <a:pt x="106" y="167"/>
                      <a:pt x="106" y="91"/>
                      <a:pt x="106" y="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pic>
        <p:nvPicPr>
          <p:cNvPr id="974" name="" descr=""/>
          <p:cNvPicPr/>
          <p:nvPr/>
        </p:nvPicPr>
        <p:blipFill>
          <a:blip r:embed="rId1"/>
          <a:stretch/>
        </p:blipFill>
        <p:spPr>
          <a:xfrm>
            <a:off x="2727720" y="3367080"/>
            <a:ext cx="4233600" cy="2017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120" cy="7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Reprezentacija parnosti podskupa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97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712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Parnost podskupa bitova ulaznog stringa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57"/>
              </a:spcAft>
              <a:buNone/>
            </a:pPr>
            <a:br>
              <a:rPr sz="2400"/>
            </a:b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Unitarni operator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977" name=""/>
          <p:cNvGrpSpPr/>
          <p:nvPr/>
        </p:nvGrpSpPr>
        <p:grpSpPr>
          <a:xfrm>
            <a:off x="2118600" y="3441240"/>
            <a:ext cx="4106520" cy="366120"/>
            <a:chOff x="2118600" y="3441240"/>
            <a:chExt cx="4106520" cy="366120"/>
          </a:xfrm>
        </p:grpSpPr>
        <p:grpSp>
          <p:nvGrpSpPr>
            <p:cNvPr id="978" name=""/>
            <p:cNvGrpSpPr/>
            <p:nvPr/>
          </p:nvGrpSpPr>
          <p:grpSpPr>
            <a:xfrm>
              <a:off x="2118600" y="3441240"/>
              <a:ext cx="4106520" cy="366120"/>
              <a:chOff x="2118600" y="3441240"/>
              <a:chExt cx="4106520" cy="366120"/>
            </a:xfrm>
          </p:grpSpPr>
          <p:sp>
            <p:nvSpPr>
              <p:cNvPr id="979" name=""/>
              <p:cNvSpPr/>
              <p:nvPr/>
            </p:nvSpPr>
            <p:spPr>
              <a:xfrm>
                <a:off x="2118600" y="3456720"/>
                <a:ext cx="4091040" cy="335160"/>
              </a:xfrm>
              <a:custGeom>
                <a:avLst/>
                <a:gdLst/>
                <a:ahLst/>
                <a:rect l="l" t="t" r="r" b="b"/>
                <a:pathLst>
                  <a:path w="11367" h="934">
                    <a:moveTo>
                      <a:pt x="5682" y="934"/>
                    </a:moveTo>
                    <a:cubicBezTo>
                      <a:pt x="3788" y="934"/>
                      <a:pt x="1894" y="934"/>
                      <a:pt x="0" y="934"/>
                    </a:cubicBezTo>
                    <a:cubicBezTo>
                      <a:pt x="0" y="623"/>
                      <a:pt x="0" y="311"/>
                      <a:pt x="0" y="0"/>
                    </a:cubicBezTo>
                    <a:cubicBezTo>
                      <a:pt x="3789" y="0"/>
                      <a:pt x="7578" y="0"/>
                      <a:pt x="11367" y="0"/>
                    </a:cubicBezTo>
                    <a:cubicBezTo>
                      <a:pt x="11367" y="311"/>
                      <a:pt x="11367" y="623"/>
                      <a:pt x="11367" y="934"/>
                    </a:cubicBezTo>
                    <a:cubicBezTo>
                      <a:pt x="9472" y="934"/>
                      <a:pt x="7577" y="934"/>
                      <a:pt x="5682" y="934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0" name=""/>
              <p:cNvSpPr/>
              <p:nvPr/>
            </p:nvSpPr>
            <p:spPr>
              <a:xfrm>
                <a:off x="2123640" y="3522960"/>
                <a:ext cx="208800" cy="212760"/>
              </a:xfrm>
              <a:custGeom>
                <a:avLst/>
                <a:gdLst/>
                <a:ahLst/>
                <a:rect l="l" t="t" r="r" b="b"/>
                <a:pathLst>
                  <a:path w="583" h="594">
                    <a:moveTo>
                      <a:pt x="478" y="89"/>
                    </a:moveTo>
                    <a:cubicBezTo>
                      <a:pt x="487" y="56"/>
                      <a:pt x="502" y="29"/>
                      <a:pt x="569" y="27"/>
                    </a:cubicBezTo>
                    <a:cubicBezTo>
                      <a:pt x="574" y="27"/>
                      <a:pt x="583" y="27"/>
                      <a:pt x="583" y="10"/>
                    </a:cubicBezTo>
                    <a:cubicBezTo>
                      <a:pt x="580" y="7"/>
                      <a:pt x="583" y="0"/>
                      <a:pt x="574" y="0"/>
                    </a:cubicBezTo>
                    <a:cubicBezTo>
                      <a:pt x="545" y="0"/>
                      <a:pt x="516" y="5"/>
                      <a:pt x="487" y="5"/>
                    </a:cubicBezTo>
                    <a:cubicBezTo>
                      <a:pt x="459" y="5"/>
                      <a:pt x="428" y="0"/>
                      <a:pt x="399" y="0"/>
                    </a:cubicBezTo>
                    <a:cubicBezTo>
                      <a:pt x="394" y="0"/>
                      <a:pt x="384" y="0"/>
                      <a:pt x="384" y="20"/>
                    </a:cubicBezTo>
                    <a:cubicBezTo>
                      <a:pt x="384" y="27"/>
                      <a:pt x="394" y="27"/>
                      <a:pt x="399" y="27"/>
                    </a:cubicBezTo>
                    <a:cubicBezTo>
                      <a:pt x="447" y="29"/>
                      <a:pt x="456" y="46"/>
                      <a:pt x="456" y="65"/>
                    </a:cubicBezTo>
                    <a:cubicBezTo>
                      <a:pt x="456" y="67"/>
                      <a:pt x="456" y="79"/>
                      <a:pt x="454" y="82"/>
                    </a:cubicBezTo>
                    <a:cubicBezTo>
                      <a:pt x="429" y="182"/>
                      <a:pt x="404" y="281"/>
                      <a:pt x="380" y="381"/>
                    </a:cubicBezTo>
                    <a:cubicBezTo>
                      <a:pt x="351" y="494"/>
                      <a:pt x="252" y="568"/>
                      <a:pt x="168" y="568"/>
                    </a:cubicBezTo>
                    <a:cubicBezTo>
                      <a:pt x="111" y="568"/>
                      <a:pt x="65" y="530"/>
                      <a:pt x="65" y="458"/>
                    </a:cubicBezTo>
                    <a:cubicBezTo>
                      <a:pt x="65" y="455"/>
                      <a:pt x="65" y="429"/>
                      <a:pt x="75" y="393"/>
                    </a:cubicBezTo>
                    <a:cubicBezTo>
                      <a:pt x="102" y="284"/>
                      <a:pt x="129" y="174"/>
                      <a:pt x="156" y="65"/>
                    </a:cubicBezTo>
                    <a:cubicBezTo>
                      <a:pt x="164" y="36"/>
                      <a:pt x="166" y="27"/>
                      <a:pt x="228" y="27"/>
                    </a:cubicBezTo>
                    <a:cubicBezTo>
                      <a:pt x="250" y="27"/>
                      <a:pt x="257" y="27"/>
                      <a:pt x="257" y="10"/>
                    </a:cubicBezTo>
                    <a:cubicBezTo>
                      <a:pt x="257" y="0"/>
                      <a:pt x="248" y="0"/>
                      <a:pt x="245" y="0"/>
                    </a:cubicBezTo>
                    <a:cubicBezTo>
                      <a:pt x="221" y="0"/>
                      <a:pt x="161" y="5"/>
                      <a:pt x="137" y="5"/>
                    </a:cubicBezTo>
                    <a:cubicBezTo>
                      <a:pt x="113" y="5"/>
                      <a:pt x="53" y="0"/>
                      <a:pt x="27" y="0"/>
                    </a:cubicBezTo>
                    <a:cubicBezTo>
                      <a:pt x="22" y="0"/>
                      <a:pt x="12" y="0"/>
                      <a:pt x="12" y="20"/>
                    </a:cubicBezTo>
                    <a:cubicBezTo>
                      <a:pt x="12" y="27"/>
                      <a:pt x="20" y="27"/>
                      <a:pt x="36" y="27"/>
                    </a:cubicBezTo>
                    <a:cubicBezTo>
                      <a:pt x="47" y="28"/>
                      <a:pt x="53" y="27"/>
                      <a:pt x="68" y="29"/>
                    </a:cubicBezTo>
                    <a:cubicBezTo>
                      <a:pt x="82" y="32"/>
                      <a:pt x="89" y="32"/>
                      <a:pt x="89" y="44"/>
                    </a:cubicBezTo>
                    <a:cubicBezTo>
                      <a:pt x="89" y="48"/>
                      <a:pt x="82" y="82"/>
                      <a:pt x="75" y="103"/>
                    </a:cubicBezTo>
                    <a:cubicBezTo>
                      <a:pt x="69" y="127"/>
                      <a:pt x="64" y="151"/>
                      <a:pt x="58" y="175"/>
                    </a:cubicBezTo>
                    <a:cubicBezTo>
                      <a:pt x="51" y="209"/>
                      <a:pt x="10" y="367"/>
                      <a:pt x="5" y="384"/>
                    </a:cubicBezTo>
                    <a:cubicBezTo>
                      <a:pt x="0" y="408"/>
                      <a:pt x="0" y="420"/>
                      <a:pt x="0" y="431"/>
                    </a:cubicBezTo>
                    <a:cubicBezTo>
                      <a:pt x="0" y="534"/>
                      <a:pt x="77" y="594"/>
                      <a:pt x="166" y="594"/>
                    </a:cubicBezTo>
                    <a:cubicBezTo>
                      <a:pt x="272" y="594"/>
                      <a:pt x="375" y="499"/>
                      <a:pt x="404" y="388"/>
                    </a:cubicBezTo>
                    <a:cubicBezTo>
                      <a:pt x="428" y="289"/>
                      <a:pt x="453" y="189"/>
                      <a:pt x="478" y="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1" name=""/>
              <p:cNvSpPr/>
              <p:nvPr/>
            </p:nvSpPr>
            <p:spPr>
              <a:xfrm>
                <a:off x="2325960" y="3630960"/>
                <a:ext cx="160560" cy="142920"/>
              </a:xfrm>
              <a:custGeom>
                <a:avLst/>
                <a:gdLst/>
                <a:ahLst/>
                <a:rect l="l" t="t" r="r" b="b"/>
                <a:pathLst>
                  <a:path w="449" h="400">
                    <a:moveTo>
                      <a:pt x="158" y="218"/>
                    </a:moveTo>
                    <a:cubicBezTo>
                      <a:pt x="194" y="218"/>
                      <a:pt x="230" y="218"/>
                      <a:pt x="266" y="218"/>
                    </a:cubicBezTo>
                    <a:cubicBezTo>
                      <a:pt x="365" y="218"/>
                      <a:pt x="449" y="155"/>
                      <a:pt x="449" y="91"/>
                    </a:cubicBezTo>
                    <a:cubicBezTo>
                      <a:pt x="449" y="43"/>
                      <a:pt x="401" y="0"/>
                      <a:pt x="319" y="0"/>
                    </a:cubicBezTo>
                    <a:cubicBezTo>
                      <a:pt x="250" y="0"/>
                      <a:pt x="181" y="0"/>
                      <a:pt x="113" y="0"/>
                    </a:cubicBezTo>
                    <a:cubicBezTo>
                      <a:pt x="101" y="0"/>
                      <a:pt x="93" y="0"/>
                      <a:pt x="93" y="12"/>
                    </a:cubicBezTo>
                    <a:cubicBezTo>
                      <a:pt x="93" y="21"/>
                      <a:pt x="101" y="21"/>
                      <a:pt x="115" y="21"/>
                    </a:cubicBezTo>
                    <a:cubicBezTo>
                      <a:pt x="125" y="21"/>
                      <a:pt x="125" y="21"/>
                      <a:pt x="137" y="21"/>
                    </a:cubicBezTo>
                    <a:cubicBezTo>
                      <a:pt x="149" y="24"/>
                      <a:pt x="149" y="24"/>
                      <a:pt x="149" y="31"/>
                    </a:cubicBezTo>
                    <a:cubicBezTo>
                      <a:pt x="148" y="35"/>
                      <a:pt x="149" y="33"/>
                      <a:pt x="146" y="43"/>
                    </a:cubicBezTo>
                    <a:cubicBezTo>
                      <a:pt x="121" y="146"/>
                      <a:pt x="95" y="249"/>
                      <a:pt x="69" y="352"/>
                    </a:cubicBezTo>
                    <a:cubicBezTo>
                      <a:pt x="62" y="376"/>
                      <a:pt x="62" y="381"/>
                      <a:pt x="17" y="381"/>
                    </a:cubicBezTo>
                    <a:cubicBezTo>
                      <a:pt x="7" y="381"/>
                      <a:pt x="0" y="381"/>
                      <a:pt x="0" y="392"/>
                    </a:cubicBezTo>
                    <a:cubicBezTo>
                      <a:pt x="3" y="395"/>
                      <a:pt x="0" y="400"/>
                      <a:pt x="9" y="400"/>
                    </a:cubicBezTo>
                    <a:cubicBezTo>
                      <a:pt x="26" y="400"/>
                      <a:pt x="67" y="397"/>
                      <a:pt x="86" y="397"/>
                    </a:cubicBezTo>
                    <a:cubicBezTo>
                      <a:pt x="96" y="397"/>
                      <a:pt x="115" y="397"/>
                      <a:pt x="125" y="400"/>
                    </a:cubicBezTo>
                    <a:cubicBezTo>
                      <a:pt x="137" y="400"/>
                      <a:pt x="153" y="400"/>
                      <a:pt x="163" y="400"/>
                    </a:cubicBezTo>
                    <a:cubicBezTo>
                      <a:pt x="168" y="400"/>
                      <a:pt x="175" y="400"/>
                      <a:pt x="175" y="388"/>
                    </a:cubicBezTo>
                    <a:cubicBezTo>
                      <a:pt x="175" y="381"/>
                      <a:pt x="168" y="381"/>
                      <a:pt x="158" y="381"/>
                    </a:cubicBezTo>
                    <a:cubicBezTo>
                      <a:pt x="156" y="381"/>
                      <a:pt x="146" y="381"/>
                      <a:pt x="134" y="378"/>
                    </a:cubicBezTo>
                    <a:cubicBezTo>
                      <a:pt x="122" y="378"/>
                      <a:pt x="122" y="376"/>
                      <a:pt x="122" y="369"/>
                    </a:cubicBezTo>
                    <a:cubicBezTo>
                      <a:pt x="123" y="365"/>
                      <a:pt x="122" y="366"/>
                      <a:pt x="125" y="357"/>
                    </a:cubicBezTo>
                    <a:cubicBezTo>
                      <a:pt x="136" y="310"/>
                      <a:pt x="147" y="264"/>
                      <a:pt x="158" y="218"/>
                    </a:cubicBezTo>
                    <a:moveTo>
                      <a:pt x="201" y="40"/>
                    </a:moveTo>
                    <a:cubicBezTo>
                      <a:pt x="206" y="21"/>
                      <a:pt x="206" y="21"/>
                      <a:pt x="230" y="21"/>
                    </a:cubicBezTo>
                    <a:cubicBezTo>
                      <a:pt x="253" y="21"/>
                      <a:pt x="277" y="21"/>
                      <a:pt x="300" y="21"/>
                    </a:cubicBezTo>
                    <a:cubicBezTo>
                      <a:pt x="355" y="21"/>
                      <a:pt x="389" y="38"/>
                      <a:pt x="389" y="79"/>
                    </a:cubicBezTo>
                    <a:cubicBezTo>
                      <a:pt x="389" y="98"/>
                      <a:pt x="381" y="143"/>
                      <a:pt x="353" y="170"/>
                    </a:cubicBezTo>
                    <a:cubicBezTo>
                      <a:pt x="331" y="189"/>
                      <a:pt x="297" y="201"/>
                      <a:pt x="254" y="201"/>
                    </a:cubicBezTo>
                    <a:cubicBezTo>
                      <a:pt x="223" y="201"/>
                      <a:pt x="192" y="201"/>
                      <a:pt x="161" y="201"/>
                    </a:cubicBezTo>
                    <a:cubicBezTo>
                      <a:pt x="174" y="147"/>
                      <a:pt x="188" y="94"/>
                      <a:pt x="201" y="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2" name=""/>
              <p:cNvSpPr/>
              <p:nvPr/>
            </p:nvSpPr>
            <p:spPr>
              <a:xfrm>
                <a:off x="2469240" y="3699720"/>
                <a:ext cx="74880" cy="107640"/>
              </a:xfrm>
              <a:custGeom>
                <a:avLst/>
                <a:gdLst/>
                <a:ahLst/>
                <a:rect l="l" t="t" r="r" b="b"/>
                <a:pathLst>
                  <a:path w="211" h="302">
                    <a:moveTo>
                      <a:pt x="178" y="48"/>
                    </a:moveTo>
                    <a:cubicBezTo>
                      <a:pt x="173" y="43"/>
                      <a:pt x="171" y="39"/>
                      <a:pt x="159" y="27"/>
                    </a:cubicBezTo>
                    <a:cubicBezTo>
                      <a:pt x="171" y="27"/>
                      <a:pt x="175" y="24"/>
                      <a:pt x="178" y="24"/>
                    </a:cubicBezTo>
                    <a:cubicBezTo>
                      <a:pt x="178" y="32"/>
                      <a:pt x="178" y="40"/>
                      <a:pt x="178" y="48"/>
                    </a:cubicBezTo>
                    <a:moveTo>
                      <a:pt x="130" y="120"/>
                    </a:moveTo>
                    <a:cubicBezTo>
                      <a:pt x="91" y="103"/>
                      <a:pt x="51" y="89"/>
                      <a:pt x="51" y="58"/>
                    </a:cubicBezTo>
                    <a:cubicBezTo>
                      <a:pt x="51" y="36"/>
                      <a:pt x="67" y="15"/>
                      <a:pt x="96" y="15"/>
                    </a:cubicBezTo>
                    <a:cubicBezTo>
                      <a:pt x="127" y="15"/>
                      <a:pt x="168" y="48"/>
                      <a:pt x="175" y="82"/>
                    </a:cubicBezTo>
                    <a:cubicBezTo>
                      <a:pt x="178" y="89"/>
                      <a:pt x="178" y="94"/>
                      <a:pt x="185" y="94"/>
                    </a:cubicBezTo>
                    <a:cubicBezTo>
                      <a:pt x="192" y="94"/>
                      <a:pt x="192" y="87"/>
                      <a:pt x="192" y="79"/>
                    </a:cubicBezTo>
                    <a:cubicBezTo>
                      <a:pt x="192" y="58"/>
                      <a:pt x="192" y="36"/>
                      <a:pt x="192" y="15"/>
                    </a:cubicBezTo>
                    <a:cubicBezTo>
                      <a:pt x="192" y="8"/>
                      <a:pt x="192" y="0"/>
                      <a:pt x="185" y="0"/>
                    </a:cubicBezTo>
                    <a:cubicBezTo>
                      <a:pt x="180" y="0"/>
                      <a:pt x="180" y="3"/>
                      <a:pt x="178" y="5"/>
                    </a:cubicBezTo>
                    <a:cubicBezTo>
                      <a:pt x="173" y="8"/>
                      <a:pt x="169" y="12"/>
                      <a:pt x="159" y="12"/>
                    </a:cubicBezTo>
                    <a:cubicBezTo>
                      <a:pt x="148" y="12"/>
                      <a:pt x="137" y="10"/>
                      <a:pt x="132" y="8"/>
                    </a:cubicBezTo>
                    <a:cubicBezTo>
                      <a:pt x="118" y="3"/>
                      <a:pt x="108" y="0"/>
                      <a:pt x="96" y="0"/>
                    </a:cubicBezTo>
                    <a:cubicBezTo>
                      <a:pt x="39" y="0"/>
                      <a:pt x="0" y="29"/>
                      <a:pt x="0" y="84"/>
                    </a:cubicBezTo>
                    <a:cubicBezTo>
                      <a:pt x="0" y="113"/>
                      <a:pt x="12" y="142"/>
                      <a:pt x="77" y="168"/>
                    </a:cubicBezTo>
                    <a:cubicBezTo>
                      <a:pt x="111" y="182"/>
                      <a:pt x="154" y="201"/>
                      <a:pt x="154" y="240"/>
                    </a:cubicBezTo>
                    <a:cubicBezTo>
                      <a:pt x="154" y="269"/>
                      <a:pt x="142" y="288"/>
                      <a:pt x="99" y="288"/>
                    </a:cubicBezTo>
                    <a:cubicBezTo>
                      <a:pt x="77" y="288"/>
                      <a:pt x="60" y="276"/>
                      <a:pt x="43" y="259"/>
                    </a:cubicBezTo>
                    <a:cubicBezTo>
                      <a:pt x="19" y="235"/>
                      <a:pt x="19" y="211"/>
                      <a:pt x="19" y="204"/>
                    </a:cubicBezTo>
                    <a:cubicBezTo>
                      <a:pt x="19" y="199"/>
                      <a:pt x="15" y="197"/>
                      <a:pt x="12" y="197"/>
                    </a:cubicBezTo>
                    <a:cubicBezTo>
                      <a:pt x="5" y="197"/>
                      <a:pt x="5" y="201"/>
                      <a:pt x="5" y="209"/>
                    </a:cubicBezTo>
                    <a:cubicBezTo>
                      <a:pt x="5" y="235"/>
                      <a:pt x="5" y="261"/>
                      <a:pt x="5" y="288"/>
                    </a:cubicBezTo>
                    <a:cubicBezTo>
                      <a:pt x="5" y="295"/>
                      <a:pt x="5" y="302"/>
                      <a:pt x="12" y="302"/>
                    </a:cubicBezTo>
                    <a:cubicBezTo>
                      <a:pt x="15" y="302"/>
                      <a:pt x="15" y="300"/>
                      <a:pt x="17" y="297"/>
                    </a:cubicBezTo>
                    <a:cubicBezTo>
                      <a:pt x="24" y="290"/>
                      <a:pt x="34" y="290"/>
                      <a:pt x="39" y="290"/>
                    </a:cubicBezTo>
                    <a:cubicBezTo>
                      <a:pt x="48" y="290"/>
                      <a:pt x="60" y="292"/>
                      <a:pt x="63" y="295"/>
                    </a:cubicBezTo>
                    <a:cubicBezTo>
                      <a:pt x="79" y="302"/>
                      <a:pt x="91" y="302"/>
                      <a:pt x="99" y="302"/>
                    </a:cubicBezTo>
                    <a:cubicBezTo>
                      <a:pt x="161" y="302"/>
                      <a:pt x="211" y="271"/>
                      <a:pt x="211" y="216"/>
                    </a:cubicBezTo>
                    <a:cubicBezTo>
                      <a:pt x="211" y="180"/>
                      <a:pt x="190" y="144"/>
                      <a:pt x="130" y="120"/>
                    </a:cubicBezTo>
                    <a:moveTo>
                      <a:pt x="19" y="281"/>
                    </a:moveTo>
                    <a:cubicBezTo>
                      <a:pt x="19" y="271"/>
                      <a:pt x="19" y="261"/>
                      <a:pt x="19" y="252"/>
                    </a:cubicBezTo>
                    <a:lnTo>
                      <a:pt x="19" y="252"/>
                    </a:lnTo>
                    <a:cubicBezTo>
                      <a:pt x="26" y="260"/>
                      <a:pt x="27" y="264"/>
                      <a:pt x="39" y="276"/>
                    </a:cubicBezTo>
                    <a:cubicBezTo>
                      <a:pt x="31" y="276"/>
                      <a:pt x="24" y="276"/>
                      <a:pt x="19" y="281"/>
                    </a:cubicBezTo>
                    <a:moveTo>
                      <a:pt x="82" y="115"/>
                    </a:moveTo>
                    <a:cubicBezTo>
                      <a:pt x="137" y="137"/>
                      <a:pt x="159" y="146"/>
                      <a:pt x="173" y="163"/>
                    </a:cubicBezTo>
                    <a:cubicBezTo>
                      <a:pt x="187" y="178"/>
                      <a:pt x="197" y="194"/>
                      <a:pt x="197" y="216"/>
                    </a:cubicBezTo>
                    <a:cubicBezTo>
                      <a:pt x="197" y="249"/>
                      <a:pt x="175" y="266"/>
                      <a:pt x="163" y="271"/>
                    </a:cubicBezTo>
                    <a:cubicBezTo>
                      <a:pt x="168" y="259"/>
                      <a:pt x="168" y="242"/>
                      <a:pt x="168" y="240"/>
                    </a:cubicBezTo>
                    <a:cubicBezTo>
                      <a:pt x="168" y="197"/>
                      <a:pt x="125" y="173"/>
                      <a:pt x="91" y="158"/>
                    </a:cubicBezTo>
                    <a:cubicBezTo>
                      <a:pt x="53" y="142"/>
                      <a:pt x="15" y="125"/>
                      <a:pt x="15" y="84"/>
                    </a:cubicBezTo>
                    <a:cubicBezTo>
                      <a:pt x="15" y="65"/>
                      <a:pt x="22" y="41"/>
                      <a:pt x="43" y="29"/>
                    </a:cubicBezTo>
                    <a:lnTo>
                      <a:pt x="43" y="29"/>
                    </a:lnTo>
                    <a:cubicBezTo>
                      <a:pt x="36" y="41"/>
                      <a:pt x="36" y="55"/>
                      <a:pt x="36" y="58"/>
                    </a:cubicBezTo>
                    <a:cubicBezTo>
                      <a:pt x="51" y="77"/>
                      <a:pt x="67" y="96"/>
                      <a:pt x="82" y="11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3" name=""/>
              <p:cNvSpPr/>
              <p:nvPr/>
            </p:nvSpPr>
            <p:spPr>
              <a:xfrm>
                <a:off x="2680920" y="3618720"/>
                <a:ext cx="201240" cy="69840"/>
              </a:xfrm>
              <a:custGeom>
                <a:avLst/>
                <a:gdLst/>
                <a:ahLst/>
                <a:rect l="l" t="t" r="r" b="b"/>
                <a:pathLst>
                  <a:path w="562" h="197">
                    <a:moveTo>
                      <a:pt x="533" y="34"/>
                    </a:moveTo>
                    <a:cubicBezTo>
                      <a:pt x="545" y="34"/>
                      <a:pt x="562" y="34"/>
                      <a:pt x="562" y="17"/>
                    </a:cubicBezTo>
                    <a:cubicBezTo>
                      <a:pt x="562" y="0"/>
                      <a:pt x="545" y="0"/>
                      <a:pt x="533" y="0"/>
                    </a:cubicBezTo>
                    <a:cubicBezTo>
                      <a:pt x="365" y="0"/>
                      <a:pt x="197" y="0"/>
                      <a:pt x="29" y="0"/>
                    </a:cubicBezTo>
                    <a:cubicBezTo>
                      <a:pt x="17" y="0"/>
                      <a:pt x="0" y="0"/>
                      <a:pt x="0" y="17"/>
                    </a:cubicBezTo>
                    <a:cubicBezTo>
                      <a:pt x="0" y="34"/>
                      <a:pt x="17" y="34"/>
                      <a:pt x="29" y="34"/>
                    </a:cubicBezTo>
                    <a:cubicBezTo>
                      <a:pt x="197" y="34"/>
                      <a:pt x="365" y="34"/>
                      <a:pt x="533" y="34"/>
                    </a:cubicBezTo>
                    <a:moveTo>
                      <a:pt x="533" y="197"/>
                    </a:moveTo>
                    <a:cubicBezTo>
                      <a:pt x="545" y="197"/>
                      <a:pt x="562" y="197"/>
                      <a:pt x="562" y="180"/>
                    </a:cubicBezTo>
                    <a:cubicBezTo>
                      <a:pt x="562" y="163"/>
                      <a:pt x="545" y="163"/>
                      <a:pt x="533" y="163"/>
                    </a:cubicBezTo>
                    <a:cubicBezTo>
                      <a:pt x="365" y="163"/>
                      <a:pt x="197" y="163"/>
                      <a:pt x="29" y="163"/>
                    </a:cubicBezTo>
                    <a:cubicBezTo>
                      <a:pt x="17" y="163"/>
                      <a:pt x="0" y="163"/>
                      <a:pt x="0" y="180"/>
                    </a:cubicBezTo>
                    <a:cubicBezTo>
                      <a:pt x="0" y="197"/>
                      <a:pt x="17" y="197"/>
                      <a:pt x="29" y="197"/>
                    </a:cubicBezTo>
                    <a:cubicBezTo>
                      <a:pt x="197" y="197"/>
                      <a:pt x="365" y="197"/>
                      <a:pt x="533" y="1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4" name=""/>
              <p:cNvSpPr/>
              <p:nvPr/>
            </p:nvSpPr>
            <p:spPr>
              <a:xfrm>
                <a:off x="2998080" y="3596400"/>
                <a:ext cx="115560" cy="136080"/>
              </a:xfrm>
              <a:custGeom>
                <a:avLst/>
                <a:gdLst/>
                <a:ahLst/>
                <a:rect l="l" t="t" r="r" b="b"/>
                <a:pathLst>
                  <a:path w="324" h="381">
                    <a:moveTo>
                      <a:pt x="120" y="177"/>
                    </a:moveTo>
                    <a:cubicBezTo>
                      <a:pt x="144" y="177"/>
                      <a:pt x="206" y="175"/>
                      <a:pt x="249" y="158"/>
                    </a:cubicBezTo>
                    <a:cubicBezTo>
                      <a:pt x="307" y="132"/>
                      <a:pt x="312" y="84"/>
                      <a:pt x="312" y="72"/>
                    </a:cubicBezTo>
                    <a:cubicBezTo>
                      <a:pt x="312" y="34"/>
                      <a:pt x="281" y="0"/>
                      <a:pt x="223" y="0"/>
                    </a:cubicBezTo>
                    <a:cubicBezTo>
                      <a:pt x="129" y="0"/>
                      <a:pt x="0" y="81"/>
                      <a:pt x="0" y="227"/>
                    </a:cubicBezTo>
                    <a:cubicBezTo>
                      <a:pt x="0" y="314"/>
                      <a:pt x="50" y="381"/>
                      <a:pt x="134" y="381"/>
                    </a:cubicBezTo>
                    <a:cubicBezTo>
                      <a:pt x="254" y="381"/>
                      <a:pt x="324" y="292"/>
                      <a:pt x="324" y="280"/>
                    </a:cubicBezTo>
                    <a:cubicBezTo>
                      <a:pt x="324" y="275"/>
                      <a:pt x="319" y="271"/>
                      <a:pt x="314" y="271"/>
                    </a:cubicBezTo>
                    <a:cubicBezTo>
                      <a:pt x="309" y="271"/>
                      <a:pt x="309" y="273"/>
                      <a:pt x="305" y="278"/>
                    </a:cubicBezTo>
                    <a:cubicBezTo>
                      <a:pt x="237" y="362"/>
                      <a:pt x="146" y="362"/>
                      <a:pt x="134" y="362"/>
                    </a:cubicBezTo>
                    <a:cubicBezTo>
                      <a:pt x="69" y="362"/>
                      <a:pt x="62" y="292"/>
                      <a:pt x="62" y="263"/>
                    </a:cubicBezTo>
                    <a:cubicBezTo>
                      <a:pt x="62" y="254"/>
                      <a:pt x="62" y="227"/>
                      <a:pt x="74" y="177"/>
                    </a:cubicBezTo>
                    <a:cubicBezTo>
                      <a:pt x="89" y="177"/>
                      <a:pt x="105" y="177"/>
                      <a:pt x="120" y="177"/>
                    </a:cubicBezTo>
                    <a:moveTo>
                      <a:pt x="81" y="158"/>
                    </a:moveTo>
                    <a:cubicBezTo>
                      <a:pt x="113" y="31"/>
                      <a:pt x="199" y="19"/>
                      <a:pt x="223" y="19"/>
                    </a:cubicBezTo>
                    <a:cubicBezTo>
                      <a:pt x="261" y="19"/>
                      <a:pt x="285" y="43"/>
                      <a:pt x="285" y="72"/>
                    </a:cubicBezTo>
                    <a:cubicBezTo>
                      <a:pt x="285" y="158"/>
                      <a:pt x="149" y="158"/>
                      <a:pt x="115" y="158"/>
                    </a:cubicBezTo>
                    <a:cubicBezTo>
                      <a:pt x="104" y="158"/>
                      <a:pt x="93" y="158"/>
                      <a:pt x="81" y="1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5" name=""/>
              <p:cNvSpPr/>
              <p:nvPr/>
            </p:nvSpPr>
            <p:spPr>
              <a:xfrm>
                <a:off x="3136320" y="3464640"/>
                <a:ext cx="62640" cy="141840"/>
              </a:xfrm>
              <a:custGeom>
                <a:avLst/>
                <a:gdLst/>
                <a:ahLst/>
                <a:rect l="l" t="t" r="r" b="b"/>
                <a:pathLst>
                  <a:path w="177" h="397">
                    <a:moveTo>
                      <a:pt x="163" y="24"/>
                    </a:moveTo>
                    <a:cubicBezTo>
                      <a:pt x="163" y="14"/>
                      <a:pt x="156" y="0"/>
                      <a:pt x="139" y="0"/>
                    </a:cubicBezTo>
                    <a:cubicBezTo>
                      <a:pt x="122" y="0"/>
                      <a:pt x="105" y="16"/>
                      <a:pt x="105" y="33"/>
                    </a:cubicBezTo>
                    <a:cubicBezTo>
                      <a:pt x="105" y="43"/>
                      <a:pt x="112" y="55"/>
                      <a:pt x="129" y="55"/>
                    </a:cubicBezTo>
                    <a:cubicBezTo>
                      <a:pt x="146" y="55"/>
                      <a:pt x="163" y="38"/>
                      <a:pt x="163" y="24"/>
                    </a:cubicBezTo>
                    <a:moveTo>
                      <a:pt x="40" y="320"/>
                    </a:moveTo>
                    <a:cubicBezTo>
                      <a:pt x="38" y="330"/>
                      <a:pt x="36" y="337"/>
                      <a:pt x="36" y="347"/>
                    </a:cubicBezTo>
                    <a:cubicBezTo>
                      <a:pt x="36" y="373"/>
                      <a:pt x="60" y="397"/>
                      <a:pt x="93" y="397"/>
                    </a:cubicBezTo>
                    <a:cubicBezTo>
                      <a:pt x="151" y="397"/>
                      <a:pt x="177" y="316"/>
                      <a:pt x="177" y="306"/>
                    </a:cubicBezTo>
                    <a:cubicBezTo>
                      <a:pt x="177" y="299"/>
                      <a:pt x="170" y="299"/>
                      <a:pt x="168" y="299"/>
                    </a:cubicBezTo>
                    <a:cubicBezTo>
                      <a:pt x="160" y="299"/>
                      <a:pt x="158" y="301"/>
                      <a:pt x="156" y="309"/>
                    </a:cubicBezTo>
                    <a:cubicBezTo>
                      <a:pt x="144" y="356"/>
                      <a:pt x="117" y="380"/>
                      <a:pt x="93" y="380"/>
                    </a:cubicBezTo>
                    <a:cubicBezTo>
                      <a:pt x="81" y="380"/>
                      <a:pt x="79" y="373"/>
                      <a:pt x="79" y="359"/>
                    </a:cubicBezTo>
                    <a:cubicBezTo>
                      <a:pt x="79" y="347"/>
                      <a:pt x="84" y="335"/>
                      <a:pt x="88" y="320"/>
                    </a:cubicBezTo>
                    <a:cubicBezTo>
                      <a:pt x="96" y="306"/>
                      <a:pt x="100" y="289"/>
                      <a:pt x="108" y="275"/>
                    </a:cubicBezTo>
                    <a:cubicBezTo>
                      <a:pt x="112" y="261"/>
                      <a:pt x="134" y="208"/>
                      <a:pt x="136" y="201"/>
                    </a:cubicBezTo>
                    <a:cubicBezTo>
                      <a:pt x="139" y="194"/>
                      <a:pt x="141" y="186"/>
                      <a:pt x="141" y="182"/>
                    </a:cubicBezTo>
                    <a:cubicBezTo>
                      <a:pt x="141" y="153"/>
                      <a:pt x="117" y="131"/>
                      <a:pt x="84" y="131"/>
                    </a:cubicBezTo>
                    <a:cubicBezTo>
                      <a:pt x="26" y="131"/>
                      <a:pt x="0" y="210"/>
                      <a:pt x="0" y="222"/>
                    </a:cubicBezTo>
                    <a:cubicBezTo>
                      <a:pt x="0" y="229"/>
                      <a:pt x="7" y="229"/>
                      <a:pt x="9" y="229"/>
                    </a:cubicBezTo>
                    <a:cubicBezTo>
                      <a:pt x="16" y="229"/>
                      <a:pt x="16" y="225"/>
                      <a:pt x="19" y="220"/>
                    </a:cubicBezTo>
                    <a:cubicBezTo>
                      <a:pt x="36" y="170"/>
                      <a:pt x="60" y="148"/>
                      <a:pt x="81" y="148"/>
                    </a:cubicBezTo>
                    <a:cubicBezTo>
                      <a:pt x="91" y="148"/>
                      <a:pt x="98" y="153"/>
                      <a:pt x="98" y="167"/>
                    </a:cubicBezTo>
                    <a:cubicBezTo>
                      <a:pt x="98" y="182"/>
                      <a:pt x="93" y="191"/>
                      <a:pt x="79" y="227"/>
                    </a:cubicBezTo>
                    <a:cubicBezTo>
                      <a:pt x="66" y="258"/>
                      <a:pt x="53" y="289"/>
                      <a:pt x="40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6" name=""/>
              <p:cNvSpPr/>
              <p:nvPr/>
            </p:nvSpPr>
            <p:spPr>
              <a:xfrm>
                <a:off x="3261600" y="3458520"/>
                <a:ext cx="101520" cy="66240"/>
              </a:xfrm>
              <a:custGeom>
                <a:avLst/>
                <a:gdLst/>
                <a:ahLst/>
                <a:rect l="l" t="t" r="r" b="b"/>
                <a:pathLst>
                  <a:path w="285" h="187">
                    <a:moveTo>
                      <a:pt x="259" y="33"/>
                    </a:moveTo>
                    <a:cubicBezTo>
                      <a:pt x="268" y="33"/>
                      <a:pt x="271" y="33"/>
                      <a:pt x="278" y="29"/>
                    </a:cubicBezTo>
                    <a:cubicBezTo>
                      <a:pt x="280" y="26"/>
                      <a:pt x="285" y="19"/>
                      <a:pt x="285" y="14"/>
                    </a:cubicBezTo>
                    <a:cubicBezTo>
                      <a:pt x="285" y="0"/>
                      <a:pt x="271" y="0"/>
                      <a:pt x="264" y="0"/>
                    </a:cubicBezTo>
                    <a:cubicBezTo>
                      <a:pt x="204" y="0"/>
                      <a:pt x="144" y="0"/>
                      <a:pt x="84" y="0"/>
                    </a:cubicBezTo>
                    <a:cubicBezTo>
                      <a:pt x="74" y="0"/>
                      <a:pt x="55" y="0"/>
                      <a:pt x="31" y="21"/>
                    </a:cubicBezTo>
                    <a:cubicBezTo>
                      <a:pt x="19" y="31"/>
                      <a:pt x="0" y="53"/>
                      <a:pt x="0" y="57"/>
                    </a:cubicBezTo>
                    <a:cubicBezTo>
                      <a:pt x="0" y="64"/>
                      <a:pt x="7" y="64"/>
                      <a:pt x="9" y="64"/>
                    </a:cubicBezTo>
                    <a:cubicBezTo>
                      <a:pt x="14" y="64"/>
                      <a:pt x="14" y="64"/>
                      <a:pt x="19" y="60"/>
                    </a:cubicBezTo>
                    <a:cubicBezTo>
                      <a:pt x="33" y="43"/>
                      <a:pt x="52" y="33"/>
                      <a:pt x="79" y="33"/>
                    </a:cubicBezTo>
                    <a:cubicBezTo>
                      <a:pt x="88" y="33"/>
                      <a:pt x="98" y="33"/>
                      <a:pt x="108" y="33"/>
                    </a:cubicBezTo>
                    <a:cubicBezTo>
                      <a:pt x="93" y="86"/>
                      <a:pt x="72" y="129"/>
                      <a:pt x="57" y="155"/>
                    </a:cubicBezTo>
                    <a:cubicBezTo>
                      <a:pt x="50" y="165"/>
                      <a:pt x="50" y="167"/>
                      <a:pt x="50" y="172"/>
                    </a:cubicBezTo>
                    <a:cubicBezTo>
                      <a:pt x="50" y="182"/>
                      <a:pt x="57" y="187"/>
                      <a:pt x="67" y="187"/>
                    </a:cubicBezTo>
                    <a:cubicBezTo>
                      <a:pt x="84" y="187"/>
                      <a:pt x="91" y="167"/>
                      <a:pt x="100" y="134"/>
                    </a:cubicBezTo>
                    <a:cubicBezTo>
                      <a:pt x="110" y="100"/>
                      <a:pt x="117" y="69"/>
                      <a:pt x="127" y="33"/>
                    </a:cubicBezTo>
                    <a:cubicBezTo>
                      <a:pt x="145" y="33"/>
                      <a:pt x="164" y="33"/>
                      <a:pt x="182" y="33"/>
                    </a:cubicBezTo>
                    <a:cubicBezTo>
                      <a:pt x="180" y="38"/>
                      <a:pt x="168" y="84"/>
                      <a:pt x="168" y="117"/>
                    </a:cubicBezTo>
                    <a:cubicBezTo>
                      <a:pt x="168" y="146"/>
                      <a:pt x="180" y="187"/>
                      <a:pt x="196" y="187"/>
                    </a:cubicBezTo>
                    <a:cubicBezTo>
                      <a:pt x="208" y="187"/>
                      <a:pt x="220" y="177"/>
                      <a:pt x="220" y="165"/>
                    </a:cubicBezTo>
                    <a:cubicBezTo>
                      <a:pt x="220" y="160"/>
                      <a:pt x="218" y="160"/>
                      <a:pt x="216" y="153"/>
                    </a:cubicBezTo>
                    <a:cubicBezTo>
                      <a:pt x="196" y="122"/>
                      <a:pt x="196" y="86"/>
                      <a:pt x="196" y="79"/>
                    </a:cubicBezTo>
                    <a:cubicBezTo>
                      <a:pt x="196" y="64"/>
                      <a:pt x="196" y="48"/>
                      <a:pt x="199" y="33"/>
                    </a:cubicBezTo>
                    <a:cubicBezTo>
                      <a:pt x="219" y="33"/>
                      <a:pt x="239" y="33"/>
                      <a:pt x="259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7" name=""/>
              <p:cNvSpPr/>
              <p:nvPr/>
            </p:nvSpPr>
            <p:spPr>
              <a:xfrm>
                <a:off x="3248640" y="3547080"/>
                <a:ext cx="129960" cy="9360"/>
              </a:xfrm>
              <a:custGeom>
                <a:avLst/>
                <a:gdLst/>
                <a:ahLst/>
                <a:rect l="l" t="t" r="r" b="b"/>
                <a:pathLst>
                  <a:path w="364" h="29">
                    <a:moveTo>
                      <a:pt x="182" y="29"/>
                    </a:moveTo>
                    <a:cubicBezTo>
                      <a:pt x="121" y="29"/>
                      <a:pt x="60" y="29"/>
                      <a:pt x="0" y="29"/>
                    </a:cubicBezTo>
                    <a:cubicBezTo>
                      <a:pt x="0" y="20"/>
                      <a:pt x="0" y="10"/>
                      <a:pt x="0" y="0"/>
                    </a:cubicBezTo>
                    <a:cubicBezTo>
                      <a:pt x="121" y="0"/>
                      <a:pt x="243" y="0"/>
                      <a:pt x="364" y="0"/>
                    </a:cubicBezTo>
                    <a:cubicBezTo>
                      <a:pt x="364" y="10"/>
                      <a:pt x="364" y="20"/>
                      <a:pt x="364" y="29"/>
                    </a:cubicBezTo>
                    <a:cubicBezTo>
                      <a:pt x="304" y="29"/>
                      <a:pt x="243" y="29"/>
                      <a:pt x="182" y="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8" name=""/>
              <p:cNvSpPr/>
              <p:nvPr/>
            </p:nvSpPr>
            <p:spPr>
              <a:xfrm>
                <a:off x="3271680" y="3575880"/>
                <a:ext cx="82800" cy="101160"/>
              </a:xfrm>
              <a:custGeom>
                <a:avLst/>
                <a:gdLst/>
                <a:ahLst/>
                <a:rect l="l" t="t" r="r" b="b"/>
                <a:pathLst>
                  <a:path w="233" h="284">
                    <a:moveTo>
                      <a:pt x="233" y="215"/>
                    </a:moveTo>
                    <a:cubicBezTo>
                      <a:pt x="233" y="209"/>
                      <a:pt x="233" y="202"/>
                      <a:pt x="233" y="196"/>
                    </a:cubicBezTo>
                    <a:cubicBezTo>
                      <a:pt x="216" y="196"/>
                      <a:pt x="198" y="196"/>
                      <a:pt x="180" y="196"/>
                    </a:cubicBezTo>
                    <a:cubicBezTo>
                      <a:pt x="180" y="134"/>
                      <a:pt x="180" y="73"/>
                      <a:pt x="180" y="11"/>
                    </a:cubicBezTo>
                    <a:cubicBezTo>
                      <a:pt x="180" y="2"/>
                      <a:pt x="180" y="0"/>
                      <a:pt x="171" y="0"/>
                    </a:cubicBezTo>
                    <a:cubicBezTo>
                      <a:pt x="161" y="0"/>
                      <a:pt x="161" y="0"/>
                      <a:pt x="156" y="7"/>
                    </a:cubicBezTo>
                    <a:cubicBezTo>
                      <a:pt x="104" y="70"/>
                      <a:pt x="52" y="133"/>
                      <a:pt x="0" y="196"/>
                    </a:cubicBezTo>
                    <a:cubicBezTo>
                      <a:pt x="0" y="202"/>
                      <a:pt x="0" y="209"/>
                      <a:pt x="0" y="215"/>
                    </a:cubicBezTo>
                    <a:cubicBezTo>
                      <a:pt x="47" y="215"/>
                      <a:pt x="93" y="215"/>
                      <a:pt x="140" y="215"/>
                    </a:cubicBezTo>
                    <a:cubicBezTo>
                      <a:pt x="140" y="226"/>
                      <a:pt x="140" y="237"/>
                      <a:pt x="140" y="249"/>
                    </a:cubicBezTo>
                    <a:cubicBezTo>
                      <a:pt x="140" y="261"/>
                      <a:pt x="140" y="265"/>
                      <a:pt x="104" y="265"/>
                    </a:cubicBezTo>
                    <a:cubicBezTo>
                      <a:pt x="99" y="265"/>
                      <a:pt x="94" y="265"/>
                      <a:pt x="89" y="265"/>
                    </a:cubicBezTo>
                    <a:cubicBezTo>
                      <a:pt x="89" y="272"/>
                      <a:pt x="89" y="278"/>
                      <a:pt x="89" y="284"/>
                    </a:cubicBezTo>
                    <a:cubicBezTo>
                      <a:pt x="108" y="282"/>
                      <a:pt x="137" y="282"/>
                      <a:pt x="161" y="282"/>
                    </a:cubicBezTo>
                    <a:cubicBezTo>
                      <a:pt x="185" y="282"/>
                      <a:pt x="212" y="282"/>
                      <a:pt x="233" y="284"/>
                    </a:cubicBezTo>
                    <a:cubicBezTo>
                      <a:pt x="233" y="278"/>
                      <a:pt x="233" y="272"/>
                      <a:pt x="233" y="265"/>
                    </a:cubicBezTo>
                    <a:cubicBezTo>
                      <a:pt x="228" y="265"/>
                      <a:pt x="224" y="265"/>
                      <a:pt x="219" y="265"/>
                    </a:cubicBezTo>
                    <a:cubicBezTo>
                      <a:pt x="180" y="265"/>
                      <a:pt x="180" y="261"/>
                      <a:pt x="180" y="249"/>
                    </a:cubicBezTo>
                    <a:cubicBezTo>
                      <a:pt x="180" y="237"/>
                      <a:pt x="180" y="226"/>
                      <a:pt x="180" y="215"/>
                    </a:cubicBezTo>
                    <a:cubicBezTo>
                      <a:pt x="198" y="215"/>
                      <a:pt x="216" y="215"/>
                      <a:pt x="233" y="215"/>
                    </a:cubicBezTo>
                    <a:moveTo>
                      <a:pt x="144" y="45"/>
                    </a:moveTo>
                    <a:cubicBezTo>
                      <a:pt x="144" y="95"/>
                      <a:pt x="144" y="146"/>
                      <a:pt x="144" y="196"/>
                    </a:cubicBezTo>
                    <a:cubicBezTo>
                      <a:pt x="103" y="196"/>
                      <a:pt x="61" y="196"/>
                      <a:pt x="20" y="196"/>
                    </a:cubicBezTo>
                    <a:cubicBezTo>
                      <a:pt x="61" y="146"/>
                      <a:pt x="103" y="95"/>
                      <a:pt x="144" y="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9" name=""/>
              <p:cNvSpPr/>
              <p:nvPr/>
            </p:nvSpPr>
            <p:spPr>
              <a:xfrm>
                <a:off x="3426480" y="3461040"/>
                <a:ext cx="187200" cy="142920"/>
              </a:xfrm>
              <a:custGeom>
                <a:avLst/>
                <a:gdLst/>
                <a:ahLst/>
                <a:rect l="l" t="t" r="r" b="b"/>
                <a:pathLst>
                  <a:path w="523" h="400">
                    <a:moveTo>
                      <a:pt x="300" y="175"/>
                    </a:moveTo>
                    <a:cubicBezTo>
                      <a:pt x="318" y="156"/>
                      <a:pt x="337" y="138"/>
                      <a:pt x="355" y="120"/>
                    </a:cubicBezTo>
                    <a:cubicBezTo>
                      <a:pt x="432" y="46"/>
                      <a:pt x="453" y="24"/>
                      <a:pt x="506" y="19"/>
                    </a:cubicBezTo>
                    <a:cubicBezTo>
                      <a:pt x="516" y="19"/>
                      <a:pt x="523" y="19"/>
                      <a:pt x="523" y="7"/>
                    </a:cubicBezTo>
                    <a:cubicBezTo>
                      <a:pt x="523" y="0"/>
                      <a:pt x="516" y="0"/>
                      <a:pt x="513" y="0"/>
                    </a:cubicBezTo>
                    <a:cubicBezTo>
                      <a:pt x="497" y="0"/>
                      <a:pt x="475" y="2"/>
                      <a:pt x="458" y="2"/>
                    </a:cubicBezTo>
                    <a:cubicBezTo>
                      <a:pt x="444" y="2"/>
                      <a:pt x="405" y="0"/>
                      <a:pt x="389" y="0"/>
                    </a:cubicBezTo>
                    <a:cubicBezTo>
                      <a:pt x="384" y="0"/>
                      <a:pt x="379" y="0"/>
                      <a:pt x="379" y="12"/>
                    </a:cubicBezTo>
                    <a:cubicBezTo>
                      <a:pt x="381" y="14"/>
                      <a:pt x="379" y="19"/>
                      <a:pt x="386" y="19"/>
                    </a:cubicBezTo>
                    <a:cubicBezTo>
                      <a:pt x="391" y="22"/>
                      <a:pt x="408" y="22"/>
                      <a:pt x="408" y="36"/>
                    </a:cubicBezTo>
                    <a:cubicBezTo>
                      <a:pt x="408" y="43"/>
                      <a:pt x="398" y="53"/>
                      <a:pt x="391" y="60"/>
                    </a:cubicBezTo>
                    <a:cubicBezTo>
                      <a:pt x="386" y="62"/>
                      <a:pt x="312" y="137"/>
                      <a:pt x="290" y="158"/>
                    </a:cubicBezTo>
                    <a:cubicBezTo>
                      <a:pt x="270" y="120"/>
                      <a:pt x="250" y="81"/>
                      <a:pt x="230" y="43"/>
                    </a:cubicBezTo>
                    <a:cubicBezTo>
                      <a:pt x="230" y="41"/>
                      <a:pt x="228" y="38"/>
                      <a:pt x="228" y="36"/>
                    </a:cubicBezTo>
                    <a:cubicBezTo>
                      <a:pt x="228" y="31"/>
                      <a:pt x="240" y="22"/>
                      <a:pt x="259" y="19"/>
                    </a:cubicBezTo>
                    <a:cubicBezTo>
                      <a:pt x="264" y="19"/>
                      <a:pt x="271" y="19"/>
                      <a:pt x="271" y="7"/>
                    </a:cubicBezTo>
                    <a:cubicBezTo>
                      <a:pt x="268" y="5"/>
                      <a:pt x="271" y="0"/>
                      <a:pt x="262" y="0"/>
                    </a:cubicBezTo>
                    <a:cubicBezTo>
                      <a:pt x="250" y="0"/>
                      <a:pt x="236" y="0"/>
                      <a:pt x="223" y="0"/>
                    </a:cubicBezTo>
                    <a:cubicBezTo>
                      <a:pt x="210" y="0"/>
                      <a:pt x="197" y="2"/>
                      <a:pt x="185" y="2"/>
                    </a:cubicBezTo>
                    <a:cubicBezTo>
                      <a:pt x="173" y="2"/>
                      <a:pt x="158" y="2"/>
                      <a:pt x="149" y="0"/>
                    </a:cubicBezTo>
                    <a:cubicBezTo>
                      <a:pt x="139" y="0"/>
                      <a:pt x="127" y="0"/>
                      <a:pt x="118" y="0"/>
                    </a:cubicBezTo>
                    <a:cubicBezTo>
                      <a:pt x="115" y="0"/>
                      <a:pt x="106" y="0"/>
                      <a:pt x="106" y="12"/>
                    </a:cubicBezTo>
                    <a:cubicBezTo>
                      <a:pt x="106" y="19"/>
                      <a:pt x="113" y="19"/>
                      <a:pt x="122" y="19"/>
                    </a:cubicBezTo>
                    <a:cubicBezTo>
                      <a:pt x="156" y="19"/>
                      <a:pt x="158" y="26"/>
                      <a:pt x="166" y="38"/>
                    </a:cubicBezTo>
                    <a:cubicBezTo>
                      <a:pt x="193" y="93"/>
                      <a:pt x="220" y="147"/>
                      <a:pt x="247" y="201"/>
                    </a:cubicBezTo>
                    <a:cubicBezTo>
                      <a:pt x="236" y="212"/>
                      <a:pt x="225" y="222"/>
                      <a:pt x="214" y="232"/>
                    </a:cubicBezTo>
                    <a:cubicBezTo>
                      <a:pt x="204" y="244"/>
                      <a:pt x="175" y="271"/>
                      <a:pt x="166" y="280"/>
                    </a:cubicBezTo>
                    <a:cubicBezTo>
                      <a:pt x="94" y="352"/>
                      <a:pt x="70" y="376"/>
                      <a:pt x="14" y="378"/>
                    </a:cubicBezTo>
                    <a:cubicBezTo>
                      <a:pt x="7" y="381"/>
                      <a:pt x="0" y="381"/>
                      <a:pt x="0" y="393"/>
                    </a:cubicBezTo>
                    <a:cubicBezTo>
                      <a:pt x="0" y="395"/>
                      <a:pt x="2" y="400"/>
                      <a:pt x="10" y="400"/>
                    </a:cubicBezTo>
                    <a:cubicBezTo>
                      <a:pt x="26" y="400"/>
                      <a:pt x="46" y="398"/>
                      <a:pt x="65" y="398"/>
                    </a:cubicBezTo>
                    <a:cubicBezTo>
                      <a:pt x="74" y="398"/>
                      <a:pt x="89" y="398"/>
                      <a:pt x="98" y="398"/>
                    </a:cubicBezTo>
                    <a:cubicBezTo>
                      <a:pt x="110" y="400"/>
                      <a:pt x="122" y="400"/>
                      <a:pt x="132" y="400"/>
                    </a:cubicBezTo>
                    <a:cubicBezTo>
                      <a:pt x="134" y="400"/>
                      <a:pt x="144" y="400"/>
                      <a:pt x="144" y="388"/>
                    </a:cubicBezTo>
                    <a:cubicBezTo>
                      <a:pt x="144" y="381"/>
                      <a:pt x="137" y="378"/>
                      <a:pt x="134" y="378"/>
                    </a:cubicBezTo>
                    <a:cubicBezTo>
                      <a:pt x="127" y="378"/>
                      <a:pt x="115" y="376"/>
                      <a:pt x="115" y="364"/>
                    </a:cubicBezTo>
                    <a:cubicBezTo>
                      <a:pt x="115" y="354"/>
                      <a:pt x="122" y="347"/>
                      <a:pt x="137" y="335"/>
                    </a:cubicBezTo>
                    <a:cubicBezTo>
                      <a:pt x="177" y="296"/>
                      <a:pt x="217" y="257"/>
                      <a:pt x="257" y="218"/>
                    </a:cubicBezTo>
                    <a:cubicBezTo>
                      <a:pt x="281" y="264"/>
                      <a:pt x="305" y="311"/>
                      <a:pt x="329" y="357"/>
                    </a:cubicBezTo>
                    <a:cubicBezTo>
                      <a:pt x="331" y="362"/>
                      <a:pt x="330" y="362"/>
                      <a:pt x="331" y="364"/>
                    </a:cubicBezTo>
                    <a:cubicBezTo>
                      <a:pt x="331" y="369"/>
                      <a:pt x="321" y="378"/>
                      <a:pt x="300" y="378"/>
                    </a:cubicBezTo>
                    <a:cubicBezTo>
                      <a:pt x="295" y="381"/>
                      <a:pt x="288" y="381"/>
                      <a:pt x="288" y="393"/>
                    </a:cubicBezTo>
                    <a:cubicBezTo>
                      <a:pt x="291" y="395"/>
                      <a:pt x="288" y="400"/>
                      <a:pt x="298" y="400"/>
                    </a:cubicBezTo>
                    <a:cubicBezTo>
                      <a:pt x="310" y="400"/>
                      <a:pt x="324" y="398"/>
                      <a:pt x="336" y="398"/>
                    </a:cubicBezTo>
                    <a:cubicBezTo>
                      <a:pt x="348" y="398"/>
                      <a:pt x="362" y="398"/>
                      <a:pt x="374" y="398"/>
                    </a:cubicBezTo>
                    <a:cubicBezTo>
                      <a:pt x="384" y="398"/>
                      <a:pt x="398" y="398"/>
                      <a:pt x="410" y="398"/>
                    </a:cubicBezTo>
                    <a:cubicBezTo>
                      <a:pt x="420" y="400"/>
                      <a:pt x="432" y="400"/>
                      <a:pt x="441" y="400"/>
                    </a:cubicBezTo>
                    <a:cubicBezTo>
                      <a:pt x="444" y="400"/>
                      <a:pt x="453" y="400"/>
                      <a:pt x="453" y="388"/>
                    </a:cubicBezTo>
                    <a:cubicBezTo>
                      <a:pt x="453" y="378"/>
                      <a:pt x="446" y="378"/>
                      <a:pt x="437" y="378"/>
                    </a:cubicBezTo>
                    <a:cubicBezTo>
                      <a:pt x="403" y="378"/>
                      <a:pt x="401" y="374"/>
                      <a:pt x="393" y="362"/>
                    </a:cubicBezTo>
                    <a:cubicBezTo>
                      <a:pt x="362" y="299"/>
                      <a:pt x="331" y="237"/>
                      <a:pt x="300" y="17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0" name=""/>
              <p:cNvSpPr/>
              <p:nvPr/>
            </p:nvSpPr>
            <p:spPr>
              <a:xfrm>
                <a:off x="3628440" y="3568680"/>
                <a:ext cx="105480" cy="67320"/>
              </a:xfrm>
              <a:custGeom>
                <a:avLst/>
                <a:gdLst/>
                <a:ahLst/>
                <a:rect l="l" t="t" r="r" b="b"/>
                <a:pathLst>
                  <a:path w="296" h="190">
                    <a:moveTo>
                      <a:pt x="46" y="144"/>
                    </a:moveTo>
                    <a:cubicBezTo>
                      <a:pt x="44" y="154"/>
                      <a:pt x="39" y="173"/>
                      <a:pt x="39" y="175"/>
                    </a:cubicBezTo>
                    <a:cubicBezTo>
                      <a:pt x="39" y="185"/>
                      <a:pt x="46" y="190"/>
                      <a:pt x="53" y="190"/>
                    </a:cubicBezTo>
                    <a:cubicBezTo>
                      <a:pt x="60" y="190"/>
                      <a:pt x="70" y="187"/>
                      <a:pt x="75" y="175"/>
                    </a:cubicBezTo>
                    <a:cubicBezTo>
                      <a:pt x="75" y="173"/>
                      <a:pt x="80" y="154"/>
                      <a:pt x="82" y="144"/>
                    </a:cubicBezTo>
                    <a:cubicBezTo>
                      <a:pt x="96" y="87"/>
                      <a:pt x="96" y="87"/>
                      <a:pt x="96" y="84"/>
                    </a:cubicBezTo>
                    <a:cubicBezTo>
                      <a:pt x="104" y="72"/>
                      <a:pt x="132" y="15"/>
                      <a:pt x="185" y="15"/>
                    </a:cubicBezTo>
                    <a:cubicBezTo>
                      <a:pt x="204" y="15"/>
                      <a:pt x="214" y="24"/>
                      <a:pt x="214" y="43"/>
                    </a:cubicBezTo>
                    <a:cubicBezTo>
                      <a:pt x="214" y="67"/>
                      <a:pt x="197" y="111"/>
                      <a:pt x="188" y="134"/>
                    </a:cubicBezTo>
                    <a:cubicBezTo>
                      <a:pt x="185" y="139"/>
                      <a:pt x="183" y="146"/>
                      <a:pt x="183" y="154"/>
                    </a:cubicBezTo>
                    <a:cubicBezTo>
                      <a:pt x="183" y="175"/>
                      <a:pt x="204" y="190"/>
                      <a:pt x="228" y="190"/>
                    </a:cubicBezTo>
                    <a:cubicBezTo>
                      <a:pt x="274" y="190"/>
                      <a:pt x="296" y="134"/>
                      <a:pt x="296" y="125"/>
                    </a:cubicBezTo>
                    <a:cubicBezTo>
                      <a:pt x="296" y="120"/>
                      <a:pt x="291" y="122"/>
                      <a:pt x="288" y="120"/>
                    </a:cubicBezTo>
                    <a:cubicBezTo>
                      <a:pt x="281" y="120"/>
                      <a:pt x="281" y="120"/>
                      <a:pt x="279" y="130"/>
                    </a:cubicBezTo>
                    <a:cubicBezTo>
                      <a:pt x="269" y="154"/>
                      <a:pt x="250" y="175"/>
                      <a:pt x="231" y="175"/>
                    </a:cubicBezTo>
                    <a:cubicBezTo>
                      <a:pt x="221" y="175"/>
                      <a:pt x="216" y="168"/>
                      <a:pt x="216" y="161"/>
                    </a:cubicBezTo>
                    <a:cubicBezTo>
                      <a:pt x="216" y="151"/>
                      <a:pt x="219" y="146"/>
                      <a:pt x="224" y="137"/>
                    </a:cubicBezTo>
                    <a:cubicBezTo>
                      <a:pt x="231" y="120"/>
                      <a:pt x="250" y="72"/>
                      <a:pt x="250" y="51"/>
                    </a:cubicBezTo>
                    <a:cubicBezTo>
                      <a:pt x="250" y="20"/>
                      <a:pt x="226" y="0"/>
                      <a:pt x="188" y="0"/>
                    </a:cubicBezTo>
                    <a:cubicBezTo>
                      <a:pt x="149" y="0"/>
                      <a:pt x="123" y="22"/>
                      <a:pt x="108" y="41"/>
                    </a:cubicBezTo>
                    <a:cubicBezTo>
                      <a:pt x="106" y="8"/>
                      <a:pt x="72" y="0"/>
                      <a:pt x="56" y="0"/>
                    </a:cubicBezTo>
                    <a:cubicBezTo>
                      <a:pt x="15" y="0"/>
                      <a:pt x="19" y="43"/>
                      <a:pt x="0" y="65"/>
                    </a:cubicBezTo>
                    <a:cubicBezTo>
                      <a:pt x="0" y="70"/>
                      <a:pt x="8" y="70"/>
                      <a:pt x="10" y="70"/>
                    </a:cubicBezTo>
                    <a:cubicBezTo>
                      <a:pt x="17" y="70"/>
                      <a:pt x="17" y="67"/>
                      <a:pt x="20" y="63"/>
                    </a:cubicBezTo>
                    <a:cubicBezTo>
                      <a:pt x="27" y="39"/>
                      <a:pt x="36" y="15"/>
                      <a:pt x="53" y="15"/>
                    </a:cubicBezTo>
                    <a:cubicBezTo>
                      <a:pt x="68" y="15"/>
                      <a:pt x="70" y="27"/>
                      <a:pt x="70" y="36"/>
                    </a:cubicBezTo>
                    <a:cubicBezTo>
                      <a:pt x="70" y="41"/>
                      <a:pt x="68" y="58"/>
                      <a:pt x="65" y="70"/>
                    </a:cubicBezTo>
                    <a:cubicBezTo>
                      <a:pt x="60" y="79"/>
                      <a:pt x="58" y="99"/>
                      <a:pt x="56" y="106"/>
                    </a:cubicBezTo>
                    <a:cubicBezTo>
                      <a:pt x="52" y="118"/>
                      <a:pt x="49" y="131"/>
                      <a:pt x="46" y="1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1" name=""/>
              <p:cNvSpPr/>
              <p:nvPr/>
            </p:nvSpPr>
            <p:spPr>
              <a:xfrm>
                <a:off x="3763440" y="3534480"/>
                <a:ext cx="126000" cy="124560"/>
              </a:xfrm>
              <a:custGeom>
                <a:avLst/>
                <a:gdLst/>
                <a:ahLst/>
                <a:rect l="l" t="t" r="r" b="b"/>
                <a:pathLst>
                  <a:path w="353" h="349">
                    <a:moveTo>
                      <a:pt x="187" y="186"/>
                    </a:moveTo>
                    <a:cubicBezTo>
                      <a:pt x="237" y="186"/>
                      <a:pt x="286" y="186"/>
                      <a:pt x="336" y="186"/>
                    </a:cubicBezTo>
                    <a:cubicBezTo>
                      <a:pt x="341" y="186"/>
                      <a:pt x="353" y="185"/>
                      <a:pt x="353" y="174"/>
                    </a:cubicBezTo>
                    <a:cubicBezTo>
                      <a:pt x="353" y="164"/>
                      <a:pt x="341" y="165"/>
                      <a:pt x="336" y="165"/>
                    </a:cubicBezTo>
                    <a:cubicBezTo>
                      <a:pt x="286" y="165"/>
                      <a:pt x="237" y="165"/>
                      <a:pt x="187" y="165"/>
                    </a:cubicBezTo>
                    <a:cubicBezTo>
                      <a:pt x="187" y="116"/>
                      <a:pt x="187" y="67"/>
                      <a:pt x="187" y="19"/>
                    </a:cubicBezTo>
                    <a:cubicBezTo>
                      <a:pt x="187" y="12"/>
                      <a:pt x="188" y="0"/>
                      <a:pt x="177" y="0"/>
                    </a:cubicBezTo>
                    <a:cubicBezTo>
                      <a:pt x="167" y="0"/>
                      <a:pt x="165" y="12"/>
                      <a:pt x="165" y="19"/>
                    </a:cubicBezTo>
                    <a:cubicBezTo>
                      <a:pt x="165" y="67"/>
                      <a:pt x="165" y="116"/>
                      <a:pt x="165" y="165"/>
                    </a:cubicBezTo>
                    <a:cubicBezTo>
                      <a:pt x="116" y="165"/>
                      <a:pt x="66" y="165"/>
                      <a:pt x="17" y="165"/>
                    </a:cubicBezTo>
                    <a:cubicBezTo>
                      <a:pt x="12" y="165"/>
                      <a:pt x="0" y="164"/>
                      <a:pt x="0" y="174"/>
                    </a:cubicBezTo>
                    <a:cubicBezTo>
                      <a:pt x="0" y="185"/>
                      <a:pt x="12" y="186"/>
                      <a:pt x="17" y="186"/>
                    </a:cubicBezTo>
                    <a:cubicBezTo>
                      <a:pt x="66" y="186"/>
                      <a:pt x="116" y="186"/>
                      <a:pt x="165" y="186"/>
                    </a:cubicBezTo>
                    <a:cubicBezTo>
                      <a:pt x="165" y="235"/>
                      <a:pt x="165" y="284"/>
                      <a:pt x="165" y="332"/>
                    </a:cubicBezTo>
                    <a:cubicBezTo>
                      <a:pt x="165" y="340"/>
                      <a:pt x="167" y="349"/>
                      <a:pt x="177" y="349"/>
                    </a:cubicBezTo>
                    <a:cubicBezTo>
                      <a:pt x="188" y="349"/>
                      <a:pt x="187" y="340"/>
                      <a:pt x="187" y="332"/>
                    </a:cubicBezTo>
                    <a:cubicBezTo>
                      <a:pt x="187" y="284"/>
                      <a:pt x="187" y="235"/>
                      <a:pt x="187" y="1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2" name=""/>
              <p:cNvSpPr/>
              <p:nvPr/>
            </p:nvSpPr>
            <p:spPr>
              <a:xfrm>
                <a:off x="3926520" y="3534480"/>
                <a:ext cx="61200" cy="99720"/>
              </a:xfrm>
              <a:custGeom>
                <a:avLst/>
                <a:gdLst/>
                <a:ahLst/>
                <a:rect l="l" t="t" r="r" b="b"/>
                <a:pathLst>
                  <a:path w="173" h="280">
                    <a:moveTo>
                      <a:pt x="108" y="14"/>
                    </a:moveTo>
                    <a:cubicBezTo>
                      <a:pt x="108" y="0"/>
                      <a:pt x="106" y="0"/>
                      <a:pt x="91" y="0"/>
                    </a:cubicBezTo>
                    <a:cubicBezTo>
                      <a:pt x="63" y="28"/>
                      <a:pt x="15" y="28"/>
                      <a:pt x="8" y="28"/>
                    </a:cubicBezTo>
                    <a:cubicBezTo>
                      <a:pt x="5" y="28"/>
                      <a:pt x="3" y="28"/>
                      <a:pt x="0" y="28"/>
                    </a:cubicBezTo>
                    <a:cubicBezTo>
                      <a:pt x="0" y="34"/>
                      <a:pt x="0" y="39"/>
                      <a:pt x="0" y="45"/>
                    </a:cubicBezTo>
                    <a:cubicBezTo>
                      <a:pt x="3" y="45"/>
                      <a:pt x="5" y="45"/>
                      <a:pt x="8" y="45"/>
                    </a:cubicBezTo>
                    <a:cubicBezTo>
                      <a:pt x="17" y="45"/>
                      <a:pt x="44" y="45"/>
                      <a:pt x="70" y="35"/>
                    </a:cubicBezTo>
                    <a:cubicBezTo>
                      <a:pt x="70" y="105"/>
                      <a:pt x="70" y="174"/>
                      <a:pt x="70" y="244"/>
                    </a:cubicBezTo>
                    <a:cubicBezTo>
                      <a:pt x="70" y="258"/>
                      <a:pt x="70" y="263"/>
                      <a:pt x="24" y="263"/>
                    </a:cubicBezTo>
                    <a:cubicBezTo>
                      <a:pt x="17" y="263"/>
                      <a:pt x="10" y="263"/>
                      <a:pt x="3" y="263"/>
                    </a:cubicBezTo>
                    <a:cubicBezTo>
                      <a:pt x="3" y="269"/>
                      <a:pt x="3" y="274"/>
                      <a:pt x="3" y="280"/>
                    </a:cubicBezTo>
                    <a:cubicBezTo>
                      <a:pt x="27" y="280"/>
                      <a:pt x="64" y="280"/>
                      <a:pt x="89" y="280"/>
                    </a:cubicBezTo>
                    <a:cubicBezTo>
                      <a:pt x="114" y="280"/>
                      <a:pt x="149" y="280"/>
                      <a:pt x="173" y="280"/>
                    </a:cubicBezTo>
                    <a:cubicBezTo>
                      <a:pt x="173" y="274"/>
                      <a:pt x="173" y="269"/>
                      <a:pt x="173" y="263"/>
                    </a:cubicBezTo>
                    <a:cubicBezTo>
                      <a:pt x="166" y="263"/>
                      <a:pt x="159" y="263"/>
                      <a:pt x="151" y="263"/>
                    </a:cubicBezTo>
                    <a:cubicBezTo>
                      <a:pt x="108" y="263"/>
                      <a:pt x="108" y="258"/>
                      <a:pt x="108" y="244"/>
                    </a:cubicBezTo>
                    <a:cubicBezTo>
                      <a:pt x="108" y="167"/>
                      <a:pt x="108" y="91"/>
                      <a:pt x="108" y="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3" name=""/>
              <p:cNvSpPr/>
              <p:nvPr/>
            </p:nvSpPr>
            <p:spPr>
              <a:xfrm>
                <a:off x="4052880" y="3596400"/>
                <a:ext cx="115560" cy="136080"/>
              </a:xfrm>
              <a:custGeom>
                <a:avLst/>
                <a:gdLst/>
                <a:ahLst/>
                <a:rect l="l" t="t" r="r" b="b"/>
                <a:pathLst>
                  <a:path w="324" h="381">
                    <a:moveTo>
                      <a:pt x="117" y="177"/>
                    </a:moveTo>
                    <a:cubicBezTo>
                      <a:pt x="141" y="177"/>
                      <a:pt x="204" y="175"/>
                      <a:pt x="247" y="158"/>
                    </a:cubicBezTo>
                    <a:cubicBezTo>
                      <a:pt x="307" y="132"/>
                      <a:pt x="309" y="84"/>
                      <a:pt x="309" y="72"/>
                    </a:cubicBezTo>
                    <a:cubicBezTo>
                      <a:pt x="309" y="34"/>
                      <a:pt x="278" y="0"/>
                      <a:pt x="220" y="0"/>
                    </a:cubicBezTo>
                    <a:cubicBezTo>
                      <a:pt x="127" y="0"/>
                      <a:pt x="0" y="81"/>
                      <a:pt x="0" y="227"/>
                    </a:cubicBezTo>
                    <a:cubicBezTo>
                      <a:pt x="0" y="314"/>
                      <a:pt x="48" y="381"/>
                      <a:pt x="132" y="381"/>
                    </a:cubicBezTo>
                    <a:cubicBezTo>
                      <a:pt x="252" y="381"/>
                      <a:pt x="324" y="292"/>
                      <a:pt x="324" y="280"/>
                    </a:cubicBezTo>
                    <a:cubicBezTo>
                      <a:pt x="324" y="275"/>
                      <a:pt x="319" y="271"/>
                      <a:pt x="312" y="271"/>
                    </a:cubicBezTo>
                    <a:cubicBezTo>
                      <a:pt x="309" y="271"/>
                      <a:pt x="307" y="273"/>
                      <a:pt x="302" y="278"/>
                    </a:cubicBezTo>
                    <a:cubicBezTo>
                      <a:pt x="235" y="362"/>
                      <a:pt x="144" y="362"/>
                      <a:pt x="134" y="362"/>
                    </a:cubicBezTo>
                    <a:cubicBezTo>
                      <a:pt x="67" y="362"/>
                      <a:pt x="60" y="292"/>
                      <a:pt x="60" y="263"/>
                    </a:cubicBezTo>
                    <a:cubicBezTo>
                      <a:pt x="60" y="254"/>
                      <a:pt x="60" y="227"/>
                      <a:pt x="74" y="177"/>
                    </a:cubicBezTo>
                    <a:cubicBezTo>
                      <a:pt x="88" y="177"/>
                      <a:pt x="103" y="177"/>
                      <a:pt x="117" y="177"/>
                    </a:cubicBezTo>
                    <a:moveTo>
                      <a:pt x="79" y="158"/>
                    </a:moveTo>
                    <a:cubicBezTo>
                      <a:pt x="110" y="31"/>
                      <a:pt x="199" y="19"/>
                      <a:pt x="220" y="19"/>
                    </a:cubicBezTo>
                    <a:cubicBezTo>
                      <a:pt x="259" y="19"/>
                      <a:pt x="283" y="43"/>
                      <a:pt x="283" y="72"/>
                    </a:cubicBezTo>
                    <a:cubicBezTo>
                      <a:pt x="283" y="158"/>
                      <a:pt x="148" y="158"/>
                      <a:pt x="112" y="158"/>
                    </a:cubicBezTo>
                    <a:cubicBezTo>
                      <a:pt x="101" y="158"/>
                      <a:pt x="90" y="158"/>
                      <a:pt x="79" y="1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4" name=""/>
              <p:cNvSpPr/>
              <p:nvPr/>
            </p:nvSpPr>
            <p:spPr>
              <a:xfrm>
                <a:off x="4203000" y="3542040"/>
                <a:ext cx="142560" cy="9360"/>
              </a:xfrm>
              <a:custGeom>
                <a:avLst/>
                <a:gdLst/>
                <a:ahLst/>
                <a:rect l="l" t="t" r="r" b="b"/>
                <a:pathLst>
                  <a:path w="399" h="29">
                    <a:moveTo>
                      <a:pt x="375" y="29"/>
                    </a:moveTo>
                    <a:cubicBezTo>
                      <a:pt x="384" y="29"/>
                      <a:pt x="399" y="29"/>
                      <a:pt x="399" y="14"/>
                    </a:cubicBezTo>
                    <a:cubicBezTo>
                      <a:pt x="399" y="0"/>
                      <a:pt x="384" y="0"/>
                      <a:pt x="375" y="0"/>
                    </a:cubicBezTo>
                    <a:cubicBezTo>
                      <a:pt x="258" y="0"/>
                      <a:pt x="141" y="0"/>
                      <a:pt x="24" y="0"/>
                    </a:cubicBezTo>
                    <a:cubicBezTo>
                      <a:pt x="15" y="0"/>
                      <a:pt x="0" y="0"/>
                      <a:pt x="0" y="14"/>
                    </a:cubicBezTo>
                    <a:cubicBezTo>
                      <a:pt x="0" y="29"/>
                      <a:pt x="12" y="29"/>
                      <a:pt x="24" y="29"/>
                    </a:cubicBezTo>
                    <a:cubicBezTo>
                      <a:pt x="141" y="29"/>
                      <a:pt x="258" y="29"/>
                      <a:pt x="375" y="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5" name=""/>
              <p:cNvSpPr/>
              <p:nvPr/>
            </p:nvSpPr>
            <p:spPr>
              <a:xfrm>
                <a:off x="4379400" y="3460320"/>
                <a:ext cx="63720" cy="141120"/>
              </a:xfrm>
              <a:custGeom>
                <a:avLst/>
                <a:gdLst/>
                <a:ahLst/>
                <a:rect l="l" t="t" r="r" b="b"/>
                <a:pathLst>
                  <a:path w="180" h="395">
                    <a:moveTo>
                      <a:pt x="163" y="21"/>
                    </a:moveTo>
                    <a:cubicBezTo>
                      <a:pt x="163" y="12"/>
                      <a:pt x="156" y="0"/>
                      <a:pt x="141" y="0"/>
                    </a:cubicBezTo>
                    <a:cubicBezTo>
                      <a:pt x="124" y="0"/>
                      <a:pt x="108" y="14"/>
                      <a:pt x="108" y="31"/>
                    </a:cubicBezTo>
                    <a:cubicBezTo>
                      <a:pt x="108" y="40"/>
                      <a:pt x="115" y="52"/>
                      <a:pt x="132" y="52"/>
                    </a:cubicBezTo>
                    <a:cubicBezTo>
                      <a:pt x="148" y="52"/>
                      <a:pt x="163" y="36"/>
                      <a:pt x="163" y="21"/>
                    </a:cubicBezTo>
                    <a:moveTo>
                      <a:pt x="43" y="321"/>
                    </a:moveTo>
                    <a:cubicBezTo>
                      <a:pt x="40" y="328"/>
                      <a:pt x="38" y="335"/>
                      <a:pt x="38" y="344"/>
                    </a:cubicBezTo>
                    <a:cubicBezTo>
                      <a:pt x="38" y="371"/>
                      <a:pt x="62" y="395"/>
                      <a:pt x="93" y="395"/>
                    </a:cubicBezTo>
                    <a:cubicBezTo>
                      <a:pt x="153" y="395"/>
                      <a:pt x="180" y="313"/>
                      <a:pt x="180" y="304"/>
                    </a:cubicBezTo>
                    <a:cubicBezTo>
                      <a:pt x="180" y="297"/>
                      <a:pt x="172" y="297"/>
                      <a:pt x="170" y="297"/>
                    </a:cubicBezTo>
                    <a:cubicBezTo>
                      <a:pt x="160" y="297"/>
                      <a:pt x="160" y="299"/>
                      <a:pt x="158" y="306"/>
                    </a:cubicBezTo>
                    <a:cubicBezTo>
                      <a:pt x="146" y="354"/>
                      <a:pt x="120" y="378"/>
                      <a:pt x="96" y="378"/>
                    </a:cubicBezTo>
                    <a:cubicBezTo>
                      <a:pt x="84" y="378"/>
                      <a:pt x="81" y="371"/>
                      <a:pt x="81" y="356"/>
                    </a:cubicBezTo>
                    <a:cubicBezTo>
                      <a:pt x="81" y="344"/>
                      <a:pt x="86" y="332"/>
                      <a:pt x="91" y="321"/>
                    </a:cubicBezTo>
                    <a:cubicBezTo>
                      <a:pt x="96" y="304"/>
                      <a:pt x="103" y="287"/>
                      <a:pt x="110" y="273"/>
                    </a:cubicBezTo>
                    <a:cubicBezTo>
                      <a:pt x="115" y="258"/>
                      <a:pt x="136" y="206"/>
                      <a:pt x="139" y="198"/>
                    </a:cubicBezTo>
                    <a:cubicBezTo>
                      <a:pt x="141" y="191"/>
                      <a:pt x="141" y="184"/>
                      <a:pt x="141" y="179"/>
                    </a:cubicBezTo>
                    <a:cubicBezTo>
                      <a:pt x="141" y="150"/>
                      <a:pt x="120" y="129"/>
                      <a:pt x="86" y="129"/>
                    </a:cubicBezTo>
                    <a:cubicBezTo>
                      <a:pt x="28" y="129"/>
                      <a:pt x="0" y="208"/>
                      <a:pt x="0" y="220"/>
                    </a:cubicBezTo>
                    <a:cubicBezTo>
                      <a:pt x="0" y="227"/>
                      <a:pt x="6" y="225"/>
                      <a:pt x="9" y="227"/>
                    </a:cubicBezTo>
                    <a:cubicBezTo>
                      <a:pt x="19" y="227"/>
                      <a:pt x="19" y="225"/>
                      <a:pt x="21" y="218"/>
                    </a:cubicBezTo>
                    <a:cubicBezTo>
                      <a:pt x="36" y="167"/>
                      <a:pt x="62" y="146"/>
                      <a:pt x="84" y="146"/>
                    </a:cubicBezTo>
                    <a:cubicBezTo>
                      <a:pt x="93" y="146"/>
                      <a:pt x="98" y="150"/>
                      <a:pt x="98" y="165"/>
                    </a:cubicBezTo>
                    <a:cubicBezTo>
                      <a:pt x="98" y="179"/>
                      <a:pt x="96" y="189"/>
                      <a:pt x="81" y="225"/>
                    </a:cubicBezTo>
                    <a:cubicBezTo>
                      <a:pt x="68" y="257"/>
                      <a:pt x="56" y="289"/>
                      <a:pt x="43" y="3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6" name=""/>
              <p:cNvSpPr/>
              <p:nvPr/>
            </p:nvSpPr>
            <p:spPr>
              <a:xfrm>
                <a:off x="4505400" y="3453120"/>
                <a:ext cx="100800" cy="66240"/>
              </a:xfrm>
              <a:custGeom>
                <a:avLst/>
                <a:gdLst/>
                <a:ahLst/>
                <a:rect l="l" t="t" r="r" b="b"/>
                <a:pathLst>
                  <a:path w="283" h="187">
                    <a:moveTo>
                      <a:pt x="259" y="34"/>
                    </a:moveTo>
                    <a:cubicBezTo>
                      <a:pt x="266" y="34"/>
                      <a:pt x="271" y="34"/>
                      <a:pt x="278" y="29"/>
                    </a:cubicBezTo>
                    <a:cubicBezTo>
                      <a:pt x="281" y="27"/>
                      <a:pt x="283" y="22"/>
                      <a:pt x="283" y="15"/>
                    </a:cubicBezTo>
                    <a:cubicBezTo>
                      <a:pt x="283" y="0"/>
                      <a:pt x="271" y="0"/>
                      <a:pt x="264" y="0"/>
                    </a:cubicBezTo>
                    <a:cubicBezTo>
                      <a:pt x="204" y="0"/>
                      <a:pt x="144" y="0"/>
                      <a:pt x="84" y="0"/>
                    </a:cubicBezTo>
                    <a:cubicBezTo>
                      <a:pt x="74" y="0"/>
                      <a:pt x="55" y="0"/>
                      <a:pt x="31" y="22"/>
                    </a:cubicBezTo>
                    <a:cubicBezTo>
                      <a:pt x="19" y="32"/>
                      <a:pt x="0" y="53"/>
                      <a:pt x="0" y="58"/>
                    </a:cubicBezTo>
                    <a:cubicBezTo>
                      <a:pt x="0" y="65"/>
                      <a:pt x="5" y="65"/>
                      <a:pt x="7" y="65"/>
                    </a:cubicBezTo>
                    <a:cubicBezTo>
                      <a:pt x="14" y="65"/>
                      <a:pt x="14" y="65"/>
                      <a:pt x="17" y="60"/>
                    </a:cubicBezTo>
                    <a:cubicBezTo>
                      <a:pt x="31" y="44"/>
                      <a:pt x="53" y="34"/>
                      <a:pt x="77" y="34"/>
                    </a:cubicBezTo>
                    <a:cubicBezTo>
                      <a:pt x="87" y="34"/>
                      <a:pt x="98" y="34"/>
                      <a:pt x="108" y="34"/>
                    </a:cubicBezTo>
                    <a:cubicBezTo>
                      <a:pt x="94" y="87"/>
                      <a:pt x="72" y="130"/>
                      <a:pt x="58" y="156"/>
                    </a:cubicBezTo>
                    <a:cubicBezTo>
                      <a:pt x="50" y="168"/>
                      <a:pt x="50" y="168"/>
                      <a:pt x="50" y="173"/>
                    </a:cubicBezTo>
                    <a:cubicBezTo>
                      <a:pt x="50" y="182"/>
                      <a:pt x="58" y="187"/>
                      <a:pt x="67" y="187"/>
                    </a:cubicBezTo>
                    <a:cubicBezTo>
                      <a:pt x="84" y="187"/>
                      <a:pt x="89" y="168"/>
                      <a:pt x="98" y="135"/>
                    </a:cubicBezTo>
                    <a:cubicBezTo>
                      <a:pt x="108" y="101"/>
                      <a:pt x="118" y="70"/>
                      <a:pt x="127" y="34"/>
                    </a:cubicBezTo>
                    <a:cubicBezTo>
                      <a:pt x="146" y="34"/>
                      <a:pt x="164" y="34"/>
                      <a:pt x="182" y="34"/>
                    </a:cubicBezTo>
                    <a:cubicBezTo>
                      <a:pt x="180" y="39"/>
                      <a:pt x="168" y="87"/>
                      <a:pt x="168" y="118"/>
                    </a:cubicBezTo>
                    <a:cubicBezTo>
                      <a:pt x="168" y="147"/>
                      <a:pt x="178" y="187"/>
                      <a:pt x="197" y="187"/>
                    </a:cubicBezTo>
                    <a:cubicBezTo>
                      <a:pt x="206" y="187"/>
                      <a:pt x="218" y="178"/>
                      <a:pt x="218" y="166"/>
                    </a:cubicBezTo>
                    <a:cubicBezTo>
                      <a:pt x="218" y="161"/>
                      <a:pt x="218" y="161"/>
                      <a:pt x="214" y="154"/>
                    </a:cubicBezTo>
                    <a:cubicBezTo>
                      <a:pt x="194" y="123"/>
                      <a:pt x="194" y="87"/>
                      <a:pt x="194" y="79"/>
                    </a:cubicBezTo>
                    <a:cubicBezTo>
                      <a:pt x="194" y="65"/>
                      <a:pt x="197" y="48"/>
                      <a:pt x="199" y="34"/>
                    </a:cubicBezTo>
                    <a:cubicBezTo>
                      <a:pt x="219" y="34"/>
                      <a:pt x="239" y="34"/>
                      <a:pt x="259" y="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7" name=""/>
              <p:cNvSpPr/>
              <p:nvPr/>
            </p:nvSpPr>
            <p:spPr>
              <a:xfrm>
                <a:off x="4491720" y="3542040"/>
                <a:ext cx="131040" cy="9360"/>
              </a:xfrm>
              <a:custGeom>
                <a:avLst/>
                <a:gdLst/>
                <a:ahLst/>
                <a:rect l="l" t="t" r="r" b="b"/>
                <a:pathLst>
                  <a:path w="367" h="29">
                    <a:moveTo>
                      <a:pt x="184" y="29"/>
                    </a:moveTo>
                    <a:cubicBezTo>
                      <a:pt x="123" y="29"/>
                      <a:pt x="61" y="29"/>
                      <a:pt x="0" y="29"/>
                    </a:cubicBezTo>
                    <a:cubicBezTo>
                      <a:pt x="0" y="19"/>
                      <a:pt x="0" y="10"/>
                      <a:pt x="0" y="0"/>
                    </a:cubicBezTo>
                    <a:cubicBezTo>
                      <a:pt x="122" y="0"/>
                      <a:pt x="244" y="0"/>
                      <a:pt x="367" y="0"/>
                    </a:cubicBezTo>
                    <a:cubicBezTo>
                      <a:pt x="367" y="10"/>
                      <a:pt x="367" y="19"/>
                      <a:pt x="367" y="29"/>
                    </a:cubicBezTo>
                    <a:cubicBezTo>
                      <a:pt x="306" y="29"/>
                      <a:pt x="245" y="29"/>
                      <a:pt x="184" y="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8" name=""/>
              <p:cNvSpPr/>
              <p:nvPr/>
            </p:nvSpPr>
            <p:spPr>
              <a:xfrm>
                <a:off x="4520160" y="3572280"/>
                <a:ext cx="74160" cy="99720"/>
              </a:xfrm>
              <a:custGeom>
                <a:avLst/>
                <a:gdLst/>
                <a:ahLst/>
                <a:rect l="l" t="t" r="r" b="b"/>
                <a:pathLst>
                  <a:path w="209" h="280">
                    <a:moveTo>
                      <a:pt x="209" y="199"/>
                    </a:moveTo>
                    <a:cubicBezTo>
                      <a:pt x="203" y="199"/>
                      <a:pt x="197" y="199"/>
                      <a:pt x="192" y="199"/>
                    </a:cubicBezTo>
                    <a:cubicBezTo>
                      <a:pt x="189" y="206"/>
                      <a:pt x="187" y="232"/>
                      <a:pt x="180" y="237"/>
                    </a:cubicBezTo>
                    <a:cubicBezTo>
                      <a:pt x="175" y="239"/>
                      <a:pt x="141" y="239"/>
                      <a:pt x="134" y="239"/>
                    </a:cubicBezTo>
                    <a:cubicBezTo>
                      <a:pt x="106" y="239"/>
                      <a:pt x="78" y="239"/>
                      <a:pt x="50" y="239"/>
                    </a:cubicBezTo>
                    <a:cubicBezTo>
                      <a:pt x="79" y="218"/>
                      <a:pt x="110" y="194"/>
                      <a:pt x="137" y="177"/>
                    </a:cubicBezTo>
                    <a:cubicBezTo>
                      <a:pt x="173" y="153"/>
                      <a:pt x="209" y="127"/>
                      <a:pt x="209" y="84"/>
                    </a:cubicBezTo>
                    <a:cubicBezTo>
                      <a:pt x="209" y="29"/>
                      <a:pt x="158" y="0"/>
                      <a:pt x="98" y="0"/>
                    </a:cubicBezTo>
                    <a:cubicBezTo>
                      <a:pt x="41" y="0"/>
                      <a:pt x="0" y="33"/>
                      <a:pt x="0" y="74"/>
                    </a:cubicBezTo>
                    <a:cubicBezTo>
                      <a:pt x="0" y="96"/>
                      <a:pt x="17" y="98"/>
                      <a:pt x="24" y="98"/>
                    </a:cubicBezTo>
                    <a:cubicBezTo>
                      <a:pt x="36" y="98"/>
                      <a:pt x="48" y="91"/>
                      <a:pt x="48" y="74"/>
                    </a:cubicBezTo>
                    <a:cubicBezTo>
                      <a:pt x="48" y="60"/>
                      <a:pt x="38" y="50"/>
                      <a:pt x="24" y="50"/>
                    </a:cubicBezTo>
                    <a:cubicBezTo>
                      <a:pt x="36" y="31"/>
                      <a:pt x="60" y="19"/>
                      <a:pt x="89" y="19"/>
                    </a:cubicBezTo>
                    <a:cubicBezTo>
                      <a:pt x="129" y="19"/>
                      <a:pt x="163" y="43"/>
                      <a:pt x="163" y="84"/>
                    </a:cubicBezTo>
                    <a:cubicBezTo>
                      <a:pt x="163" y="120"/>
                      <a:pt x="139" y="146"/>
                      <a:pt x="108" y="172"/>
                    </a:cubicBezTo>
                    <a:cubicBezTo>
                      <a:pt x="73" y="202"/>
                      <a:pt x="39" y="231"/>
                      <a:pt x="5" y="261"/>
                    </a:cubicBezTo>
                    <a:cubicBezTo>
                      <a:pt x="0" y="263"/>
                      <a:pt x="0" y="263"/>
                      <a:pt x="0" y="266"/>
                    </a:cubicBezTo>
                    <a:cubicBezTo>
                      <a:pt x="0" y="271"/>
                      <a:pt x="0" y="275"/>
                      <a:pt x="0" y="280"/>
                    </a:cubicBezTo>
                    <a:cubicBezTo>
                      <a:pt x="65" y="280"/>
                      <a:pt x="129" y="280"/>
                      <a:pt x="194" y="280"/>
                    </a:cubicBezTo>
                    <a:cubicBezTo>
                      <a:pt x="199" y="253"/>
                      <a:pt x="204" y="226"/>
                      <a:pt x="209" y="19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9" name=""/>
              <p:cNvSpPr/>
              <p:nvPr/>
            </p:nvSpPr>
            <p:spPr>
              <a:xfrm>
                <a:off x="4717800" y="3441240"/>
                <a:ext cx="221040" cy="210960"/>
              </a:xfrm>
              <a:custGeom>
                <a:avLst/>
                <a:gdLst/>
                <a:ahLst/>
                <a:rect l="l" t="t" r="r" b="b"/>
                <a:pathLst>
                  <a:path w="617" h="589">
                    <a:moveTo>
                      <a:pt x="281" y="304"/>
                    </a:moveTo>
                    <a:cubicBezTo>
                      <a:pt x="288" y="297"/>
                      <a:pt x="288" y="297"/>
                      <a:pt x="288" y="294"/>
                    </a:cubicBezTo>
                    <a:cubicBezTo>
                      <a:pt x="288" y="292"/>
                      <a:pt x="288" y="292"/>
                      <a:pt x="283" y="285"/>
                    </a:cubicBezTo>
                    <a:cubicBezTo>
                      <a:pt x="214" y="199"/>
                      <a:pt x="144" y="114"/>
                      <a:pt x="75" y="29"/>
                    </a:cubicBezTo>
                    <a:cubicBezTo>
                      <a:pt x="160" y="29"/>
                      <a:pt x="244" y="29"/>
                      <a:pt x="329" y="29"/>
                    </a:cubicBezTo>
                    <a:cubicBezTo>
                      <a:pt x="415" y="29"/>
                      <a:pt x="461" y="41"/>
                      <a:pt x="473" y="43"/>
                    </a:cubicBezTo>
                    <a:cubicBezTo>
                      <a:pt x="523" y="57"/>
                      <a:pt x="576" y="91"/>
                      <a:pt x="595" y="144"/>
                    </a:cubicBezTo>
                    <a:cubicBezTo>
                      <a:pt x="603" y="144"/>
                      <a:pt x="610" y="144"/>
                      <a:pt x="617" y="144"/>
                    </a:cubicBezTo>
                    <a:cubicBezTo>
                      <a:pt x="598" y="96"/>
                      <a:pt x="579" y="48"/>
                      <a:pt x="559" y="0"/>
                    </a:cubicBezTo>
                    <a:cubicBezTo>
                      <a:pt x="379" y="0"/>
                      <a:pt x="198" y="0"/>
                      <a:pt x="17" y="0"/>
                    </a:cubicBezTo>
                    <a:cubicBezTo>
                      <a:pt x="5" y="0"/>
                      <a:pt x="5" y="0"/>
                      <a:pt x="3" y="5"/>
                    </a:cubicBezTo>
                    <a:cubicBezTo>
                      <a:pt x="0" y="5"/>
                      <a:pt x="0" y="7"/>
                      <a:pt x="0" y="24"/>
                    </a:cubicBezTo>
                    <a:cubicBezTo>
                      <a:pt x="79" y="120"/>
                      <a:pt x="157" y="215"/>
                      <a:pt x="235" y="311"/>
                    </a:cubicBezTo>
                    <a:cubicBezTo>
                      <a:pt x="160" y="397"/>
                      <a:pt x="84" y="484"/>
                      <a:pt x="8" y="570"/>
                    </a:cubicBezTo>
                    <a:cubicBezTo>
                      <a:pt x="0" y="577"/>
                      <a:pt x="0" y="577"/>
                      <a:pt x="0" y="579"/>
                    </a:cubicBezTo>
                    <a:cubicBezTo>
                      <a:pt x="0" y="589"/>
                      <a:pt x="8" y="589"/>
                      <a:pt x="17" y="589"/>
                    </a:cubicBezTo>
                    <a:cubicBezTo>
                      <a:pt x="198" y="589"/>
                      <a:pt x="379" y="589"/>
                      <a:pt x="559" y="589"/>
                    </a:cubicBezTo>
                    <a:cubicBezTo>
                      <a:pt x="579" y="539"/>
                      <a:pt x="598" y="488"/>
                      <a:pt x="617" y="438"/>
                    </a:cubicBezTo>
                    <a:cubicBezTo>
                      <a:pt x="610" y="438"/>
                      <a:pt x="603" y="438"/>
                      <a:pt x="595" y="438"/>
                    </a:cubicBezTo>
                    <a:cubicBezTo>
                      <a:pt x="576" y="491"/>
                      <a:pt x="523" y="522"/>
                      <a:pt x="483" y="534"/>
                    </a:cubicBezTo>
                    <a:cubicBezTo>
                      <a:pt x="471" y="536"/>
                      <a:pt x="425" y="551"/>
                      <a:pt x="334" y="551"/>
                    </a:cubicBezTo>
                    <a:cubicBezTo>
                      <a:pt x="243" y="551"/>
                      <a:pt x="152" y="551"/>
                      <a:pt x="60" y="551"/>
                    </a:cubicBezTo>
                    <a:cubicBezTo>
                      <a:pt x="134" y="468"/>
                      <a:pt x="207" y="386"/>
                      <a:pt x="281" y="30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0" name=""/>
              <p:cNvSpPr/>
              <p:nvPr/>
            </p:nvSpPr>
            <p:spPr>
              <a:xfrm>
                <a:off x="4962240" y="3567240"/>
                <a:ext cx="70920" cy="130680"/>
              </a:xfrm>
              <a:custGeom>
                <a:avLst/>
                <a:gdLst/>
                <a:ahLst/>
                <a:rect l="l" t="t" r="r" b="b"/>
                <a:pathLst>
                  <a:path w="200" h="366">
                    <a:moveTo>
                      <a:pt x="200" y="19"/>
                    </a:moveTo>
                    <a:cubicBezTo>
                      <a:pt x="200" y="9"/>
                      <a:pt x="192" y="0"/>
                      <a:pt x="180" y="0"/>
                    </a:cubicBezTo>
                    <a:cubicBezTo>
                      <a:pt x="168" y="0"/>
                      <a:pt x="154" y="12"/>
                      <a:pt x="154" y="26"/>
                    </a:cubicBezTo>
                    <a:cubicBezTo>
                      <a:pt x="154" y="35"/>
                      <a:pt x="161" y="43"/>
                      <a:pt x="173" y="43"/>
                    </a:cubicBezTo>
                    <a:cubicBezTo>
                      <a:pt x="188" y="43"/>
                      <a:pt x="200" y="31"/>
                      <a:pt x="200" y="19"/>
                    </a:cubicBezTo>
                    <a:moveTo>
                      <a:pt x="106" y="299"/>
                    </a:moveTo>
                    <a:cubicBezTo>
                      <a:pt x="99" y="330"/>
                      <a:pt x="72" y="352"/>
                      <a:pt x="46" y="352"/>
                    </a:cubicBezTo>
                    <a:cubicBezTo>
                      <a:pt x="39" y="352"/>
                      <a:pt x="34" y="352"/>
                      <a:pt x="32" y="349"/>
                    </a:cubicBezTo>
                    <a:cubicBezTo>
                      <a:pt x="41" y="344"/>
                      <a:pt x="44" y="332"/>
                      <a:pt x="44" y="328"/>
                    </a:cubicBezTo>
                    <a:cubicBezTo>
                      <a:pt x="44" y="320"/>
                      <a:pt x="39" y="311"/>
                      <a:pt x="24" y="311"/>
                    </a:cubicBezTo>
                    <a:cubicBezTo>
                      <a:pt x="12" y="311"/>
                      <a:pt x="0" y="323"/>
                      <a:pt x="0" y="337"/>
                    </a:cubicBezTo>
                    <a:cubicBezTo>
                      <a:pt x="0" y="354"/>
                      <a:pt x="18" y="366"/>
                      <a:pt x="46" y="366"/>
                    </a:cubicBezTo>
                    <a:cubicBezTo>
                      <a:pt x="74" y="366"/>
                      <a:pt x="130" y="352"/>
                      <a:pt x="144" y="299"/>
                    </a:cubicBezTo>
                    <a:cubicBezTo>
                      <a:pt x="157" y="249"/>
                      <a:pt x="170" y="198"/>
                      <a:pt x="183" y="148"/>
                    </a:cubicBezTo>
                    <a:cubicBezTo>
                      <a:pt x="183" y="146"/>
                      <a:pt x="183" y="141"/>
                      <a:pt x="183" y="136"/>
                    </a:cubicBezTo>
                    <a:cubicBezTo>
                      <a:pt x="183" y="112"/>
                      <a:pt x="161" y="95"/>
                      <a:pt x="132" y="95"/>
                    </a:cubicBezTo>
                    <a:cubicBezTo>
                      <a:pt x="82" y="95"/>
                      <a:pt x="51" y="150"/>
                      <a:pt x="51" y="160"/>
                    </a:cubicBezTo>
                    <a:cubicBezTo>
                      <a:pt x="51" y="165"/>
                      <a:pt x="56" y="165"/>
                      <a:pt x="58" y="165"/>
                    </a:cubicBezTo>
                    <a:cubicBezTo>
                      <a:pt x="65" y="165"/>
                      <a:pt x="65" y="165"/>
                      <a:pt x="68" y="160"/>
                    </a:cubicBezTo>
                    <a:cubicBezTo>
                      <a:pt x="87" y="119"/>
                      <a:pt x="116" y="110"/>
                      <a:pt x="130" y="110"/>
                    </a:cubicBezTo>
                    <a:cubicBezTo>
                      <a:pt x="147" y="110"/>
                      <a:pt x="147" y="124"/>
                      <a:pt x="147" y="131"/>
                    </a:cubicBezTo>
                    <a:cubicBezTo>
                      <a:pt x="147" y="136"/>
                      <a:pt x="147" y="138"/>
                      <a:pt x="147" y="141"/>
                    </a:cubicBezTo>
                    <a:cubicBezTo>
                      <a:pt x="133" y="194"/>
                      <a:pt x="120" y="246"/>
                      <a:pt x="106" y="29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1" name=""/>
              <p:cNvSpPr/>
              <p:nvPr/>
            </p:nvSpPr>
            <p:spPr>
              <a:xfrm>
                <a:off x="5123880" y="3506760"/>
                <a:ext cx="107640" cy="94680"/>
              </a:xfrm>
              <a:custGeom>
                <a:avLst/>
                <a:gdLst/>
                <a:ahLst/>
                <a:rect l="l" t="t" r="r" b="b"/>
                <a:pathLst>
                  <a:path w="302" h="266">
                    <a:moveTo>
                      <a:pt x="214" y="33"/>
                    </a:moveTo>
                    <a:cubicBezTo>
                      <a:pt x="202" y="14"/>
                      <a:pt x="183" y="0"/>
                      <a:pt x="154" y="0"/>
                    </a:cubicBezTo>
                    <a:cubicBezTo>
                      <a:pt x="77" y="0"/>
                      <a:pt x="0" y="84"/>
                      <a:pt x="0" y="168"/>
                    </a:cubicBezTo>
                    <a:cubicBezTo>
                      <a:pt x="0" y="225"/>
                      <a:pt x="39" y="266"/>
                      <a:pt x="91" y="266"/>
                    </a:cubicBezTo>
                    <a:cubicBezTo>
                      <a:pt x="123" y="266"/>
                      <a:pt x="151" y="247"/>
                      <a:pt x="173" y="225"/>
                    </a:cubicBezTo>
                    <a:cubicBezTo>
                      <a:pt x="185" y="259"/>
                      <a:pt x="218" y="266"/>
                      <a:pt x="235" y="266"/>
                    </a:cubicBezTo>
                    <a:cubicBezTo>
                      <a:pt x="257" y="266"/>
                      <a:pt x="271" y="251"/>
                      <a:pt x="281" y="235"/>
                    </a:cubicBezTo>
                    <a:cubicBezTo>
                      <a:pt x="295" y="211"/>
                      <a:pt x="302" y="177"/>
                      <a:pt x="302" y="175"/>
                    </a:cubicBezTo>
                    <a:cubicBezTo>
                      <a:pt x="302" y="168"/>
                      <a:pt x="295" y="168"/>
                      <a:pt x="293" y="168"/>
                    </a:cubicBezTo>
                    <a:cubicBezTo>
                      <a:pt x="283" y="168"/>
                      <a:pt x="283" y="170"/>
                      <a:pt x="278" y="187"/>
                    </a:cubicBezTo>
                    <a:cubicBezTo>
                      <a:pt x="274" y="213"/>
                      <a:pt x="262" y="249"/>
                      <a:pt x="238" y="249"/>
                    </a:cubicBezTo>
                    <a:cubicBezTo>
                      <a:pt x="221" y="249"/>
                      <a:pt x="216" y="235"/>
                      <a:pt x="216" y="220"/>
                    </a:cubicBezTo>
                    <a:cubicBezTo>
                      <a:pt x="216" y="211"/>
                      <a:pt x="221" y="189"/>
                      <a:pt x="226" y="172"/>
                    </a:cubicBezTo>
                    <a:cubicBezTo>
                      <a:pt x="230" y="158"/>
                      <a:pt x="235" y="134"/>
                      <a:pt x="238" y="120"/>
                    </a:cubicBezTo>
                    <a:cubicBezTo>
                      <a:pt x="242" y="105"/>
                      <a:pt x="246" y="91"/>
                      <a:pt x="250" y="77"/>
                    </a:cubicBezTo>
                    <a:cubicBezTo>
                      <a:pt x="254" y="60"/>
                      <a:pt x="262" y="33"/>
                      <a:pt x="262" y="31"/>
                    </a:cubicBezTo>
                    <a:cubicBezTo>
                      <a:pt x="262" y="17"/>
                      <a:pt x="250" y="12"/>
                      <a:pt x="240" y="12"/>
                    </a:cubicBezTo>
                    <a:cubicBezTo>
                      <a:pt x="230" y="12"/>
                      <a:pt x="218" y="19"/>
                      <a:pt x="214" y="33"/>
                    </a:cubicBezTo>
                    <a:moveTo>
                      <a:pt x="175" y="187"/>
                    </a:moveTo>
                    <a:cubicBezTo>
                      <a:pt x="173" y="201"/>
                      <a:pt x="159" y="213"/>
                      <a:pt x="147" y="225"/>
                    </a:cubicBezTo>
                    <a:cubicBezTo>
                      <a:pt x="142" y="230"/>
                      <a:pt x="118" y="249"/>
                      <a:pt x="91" y="249"/>
                    </a:cubicBezTo>
                    <a:cubicBezTo>
                      <a:pt x="70" y="249"/>
                      <a:pt x="48" y="232"/>
                      <a:pt x="48" y="192"/>
                    </a:cubicBezTo>
                    <a:cubicBezTo>
                      <a:pt x="48" y="160"/>
                      <a:pt x="65" y="96"/>
                      <a:pt x="79" y="72"/>
                    </a:cubicBezTo>
                    <a:cubicBezTo>
                      <a:pt x="106" y="26"/>
                      <a:pt x="137" y="17"/>
                      <a:pt x="154" y="17"/>
                    </a:cubicBezTo>
                    <a:cubicBezTo>
                      <a:pt x="195" y="17"/>
                      <a:pt x="207" y="62"/>
                      <a:pt x="207" y="67"/>
                    </a:cubicBezTo>
                    <a:cubicBezTo>
                      <a:pt x="207" y="69"/>
                      <a:pt x="204" y="74"/>
                      <a:pt x="204" y="77"/>
                    </a:cubicBezTo>
                    <a:cubicBezTo>
                      <a:pt x="195" y="113"/>
                      <a:pt x="185" y="150"/>
                      <a:pt x="175" y="18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2" name=""/>
              <p:cNvSpPr/>
              <p:nvPr/>
            </p:nvSpPr>
            <p:spPr>
              <a:xfrm>
                <a:off x="5248440" y="3529080"/>
                <a:ext cx="70560" cy="131040"/>
              </a:xfrm>
              <a:custGeom>
                <a:avLst/>
                <a:gdLst/>
                <a:ahLst/>
                <a:rect l="l" t="t" r="r" b="b"/>
                <a:pathLst>
                  <a:path w="199" h="367">
                    <a:moveTo>
                      <a:pt x="199" y="19"/>
                    </a:moveTo>
                    <a:cubicBezTo>
                      <a:pt x="199" y="10"/>
                      <a:pt x="192" y="0"/>
                      <a:pt x="182" y="0"/>
                    </a:cubicBezTo>
                    <a:cubicBezTo>
                      <a:pt x="168" y="0"/>
                      <a:pt x="156" y="15"/>
                      <a:pt x="156" y="27"/>
                    </a:cubicBezTo>
                    <a:cubicBezTo>
                      <a:pt x="156" y="36"/>
                      <a:pt x="163" y="43"/>
                      <a:pt x="175" y="43"/>
                    </a:cubicBezTo>
                    <a:cubicBezTo>
                      <a:pt x="187" y="43"/>
                      <a:pt x="199" y="31"/>
                      <a:pt x="199" y="19"/>
                    </a:cubicBezTo>
                    <a:moveTo>
                      <a:pt x="108" y="300"/>
                    </a:moveTo>
                    <a:cubicBezTo>
                      <a:pt x="100" y="331"/>
                      <a:pt x="74" y="352"/>
                      <a:pt x="48" y="352"/>
                    </a:cubicBezTo>
                    <a:cubicBezTo>
                      <a:pt x="40" y="352"/>
                      <a:pt x="36" y="352"/>
                      <a:pt x="33" y="350"/>
                    </a:cubicBezTo>
                    <a:cubicBezTo>
                      <a:pt x="43" y="345"/>
                      <a:pt x="45" y="333"/>
                      <a:pt x="45" y="328"/>
                    </a:cubicBezTo>
                    <a:cubicBezTo>
                      <a:pt x="45" y="321"/>
                      <a:pt x="40" y="312"/>
                      <a:pt x="26" y="312"/>
                    </a:cubicBezTo>
                    <a:cubicBezTo>
                      <a:pt x="12" y="312"/>
                      <a:pt x="0" y="323"/>
                      <a:pt x="0" y="338"/>
                    </a:cubicBezTo>
                    <a:cubicBezTo>
                      <a:pt x="0" y="357"/>
                      <a:pt x="19" y="367"/>
                      <a:pt x="48" y="367"/>
                    </a:cubicBezTo>
                    <a:cubicBezTo>
                      <a:pt x="76" y="367"/>
                      <a:pt x="132" y="352"/>
                      <a:pt x="144" y="300"/>
                    </a:cubicBezTo>
                    <a:cubicBezTo>
                      <a:pt x="156" y="250"/>
                      <a:pt x="169" y="201"/>
                      <a:pt x="182" y="151"/>
                    </a:cubicBezTo>
                    <a:cubicBezTo>
                      <a:pt x="184" y="146"/>
                      <a:pt x="184" y="141"/>
                      <a:pt x="184" y="137"/>
                    </a:cubicBezTo>
                    <a:cubicBezTo>
                      <a:pt x="184" y="113"/>
                      <a:pt x="163" y="96"/>
                      <a:pt x="132" y="96"/>
                    </a:cubicBezTo>
                    <a:cubicBezTo>
                      <a:pt x="81" y="96"/>
                      <a:pt x="50" y="151"/>
                      <a:pt x="50" y="161"/>
                    </a:cubicBezTo>
                    <a:cubicBezTo>
                      <a:pt x="50" y="165"/>
                      <a:pt x="57" y="165"/>
                      <a:pt x="60" y="165"/>
                    </a:cubicBezTo>
                    <a:cubicBezTo>
                      <a:pt x="67" y="165"/>
                      <a:pt x="67" y="165"/>
                      <a:pt x="69" y="161"/>
                    </a:cubicBezTo>
                    <a:cubicBezTo>
                      <a:pt x="88" y="120"/>
                      <a:pt x="117" y="110"/>
                      <a:pt x="132" y="110"/>
                    </a:cubicBezTo>
                    <a:cubicBezTo>
                      <a:pt x="148" y="110"/>
                      <a:pt x="148" y="125"/>
                      <a:pt x="148" y="132"/>
                    </a:cubicBezTo>
                    <a:cubicBezTo>
                      <a:pt x="148" y="139"/>
                      <a:pt x="148" y="139"/>
                      <a:pt x="148" y="144"/>
                    </a:cubicBezTo>
                    <a:cubicBezTo>
                      <a:pt x="135" y="196"/>
                      <a:pt x="121" y="248"/>
                      <a:pt x="108" y="3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3" name=""/>
              <p:cNvSpPr/>
              <p:nvPr/>
            </p:nvSpPr>
            <p:spPr>
              <a:xfrm>
                <a:off x="5371920" y="3456000"/>
                <a:ext cx="161280" cy="142920"/>
              </a:xfrm>
              <a:custGeom>
                <a:avLst/>
                <a:gdLst/>
                <a:ahLst/>
                <a:rect l="l" t="t" r="r" b="b"/>
                <a:pathLst>
                  <a:path w="451" h="400">
                    <a:moveTo>
                      <a:pt x="69" y="354"/>
                    </a:moveTo>
                    <a:cubicBezTo>
                      <a:pt x="65" y="373"/>
                      <a:pt x="62" y="378"/>
                      <a:pt x="17" y="378"/>
                    </a:cubicBezTo>
                    <a:cubicBezTo>
                      <a:pt x="7" y="378"/>
                      <a:pt x="0" y="378"/>
                      <a:pt x="0" y="392"/>
                    </a:cubicBezTo>
                    <a:cubicBezTo>
                      <a:pt x="0" y="400"/>
                      <a:pt x="7" y="400"/>
                      <a:pt x="17" y="400"/>
                    </a:cubicBezTo>
                    <a:cubicBezTo>
                      <a:pt x="93" y="400"/>
                      <a:pt x="169" y="400"/>
                      <a:pt x="245" y="400"/>
                    </a:cubicBezTo>
                    <a:cubicBezTo>
                      <a:pt x="345" y="400"/>
                      <a:pt x="420" y="333"/>
                      <a:pt x="420" y="275"/>
                    </a:cubicBezTo>
                    <a:cubicBezTo>
                      <a:pt x="420" y="232"/>
                      <a:pt x="381" y="196"/>
                      <a:pt x="319" y="191"/>
                    </a:cubicBezTo>
                    <a:cubicBezTo>
                      <a:pt x="391" y="177"/>
                      <a:pt x="451" y="134"/>
                      <a:pt x="451" y="81"/>
                    </a:cubicBezTo>
                    <a:cubicBezTo>
                      <a:pt x="451" y="38"/>
                      <a:pt x="405" y="0"/>
                      <a:pt x="329" y="0"/>
                    </a:cubicBezTo>
                    <a:cubicBezTo>
                      <a:pt x="257" y="0"/>
                      <a:pt x="185" y="0"/>
                      <a:pt x="113" y="0"/>
                    </a:cubicBezTo>
                    <a:cubicBezTo>
                      <a:pt x="103" y="0"/>
                      <a:pt x="96" y="0"/>
                      <a:pt x="96" y="12"/>
                    </a:cubicBezTo>
                    <a:cubicBezTo>
                      <a:pt x="96" y="19"/>
                      <a:pt x="103" y="19"/>
                      <a:pt x="113" y="19"/>
                    </a:cubicBezTo>
                    <a:cubicBezTo>
                      <a:pt x="115" y="19"/>
                      <a:pt x="125" y="19"/>
                      <a:pt x="137" y="21"/>
                    </a:cubicBezTo>
                    <a:cubicBezTo>
                      <a:pt x="149" y="21"/>
                      <a:pt x="149" y="24"/>
                      <a:pt x="149" y="28"/>
                    </a:cubicBezTo>
                    <a:cubicBezTo>
                      <a:pt x="149" y="31"/>
                      <a:pt x="149" y="33"/>
                      <a:pt x="149" y="43"/>
                    </a:cubicBezTo>
                    <a:cubicBezTo>
                      <a:pt x="122" y="147"/>
                      <a:pt x="96" y="250"/>
                      <a:pt x="69" y="354"/>
                    </a:cubicBezTo>
                    <a:moveTo>
                      <a:pt x="163" y="184"/>
                    </a:moveTo>
                    <a:cubicBezTo>
                      <a:pt x="175" y="136"/>
                      <a:pt x="187" y="88"/>
                      <a:pt x="199" y="40"/>
                    </a:cubicBezTo>
                    <a:cubicBezTo>
                      <a:pt x="204" y="21"/>
                      <a:pt x="204" y="19"/>
                      <a:pt x="230" y="19"/>
                    </a:cubicBezTo>
                    <a:cubicBezTo>
                      <a:pt x="260" y="19"/>
                      <a:pt x="289" y="19"/>
                      <a:pt x="319" y="19"/>
                    </a:cubicBezTo>
                    <a:cubicBezTo>
                      <a:pt x="379" y="19"/>
                      <a:pt x="393" y="60"/>
                      <a:pt x="393" y="81"/>
                    </a:cubicBezTo>
                    <a:cubicBezTo>
                      <a:pt x="393" y="129"/>
                      <a:pt x="338" y="184"/>
                      <a:pt x="259" y="184"/>
                    </a:cubicBezTo>
                    <a:cubicBezTo>
                      <a:pt x="227" y="184"/>
                      <a:pt x="195" y="184"/>
                      <a:pt x="163" y="184"/>
                    </a:cubicBezTo>
                    <a:moveTo>
                      <a:pt x="134" y="378"/>
                    </a:moveTo>
                    <a:cubicBezTo>
                      <a:pt x="117" y="378"/>
                      <a:pt x="115" y="378"/>
                      <a:pt x="115" y="373"/>
                    </a:cubicBezTo>
                    <a:cubicBezTo>
                      <a:pt x="116" y="369"/>
                      <a:pt x="115" y="368"/>
                      <a:pt x="117" y="361"/>
                    </a:cubicBezTo>
                    <a:cubicBezTo>
                      <a:pt x="131" y="308"/>
                      <a:pt x="145" y="254"/>
                      <a:pt x="158" y="201"/>
                    </a:cubicBezTo>
                    <a:cubicBezTo>
                      <a:pt x="201" y="201"/>
                      <a:pt x="243" y="201"/>
                      <a:pt x="285" y="201"/>
                    </a:cubicBezTo>
                    <a:cubicBezTo>
                      <a:pt x="341" y="201"/>
                      <a:pt x="362" y="237"/>
                      <a:pt x="362" y="270"/>
                    </a:cubicBezTo>
                    <a:cubicBezTo>
                      <a:pt x="362" y="328"/>
                      <a:pt x="302" y="378"/>
                      <a:pt x="230" y="378"/>
                    </a:cubicBezTo>
                    <a:cubicBezTo>
                      <a:pt x="198" y="378"/>
                      <a:pt x="166" y="378"/>
                      <a:pt x="134" y="3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4" name=""/>
              <p:cNvSpPr/>
              <p:nvPr/>
            </p:nvSpPr>
            <p:spPr>
              <a:xfrm>
                <a:off x="5545440" y="3529080"/>
                <a:ext cx="70560" cy="131040"/>
              </a:xfrm>
              <a:custGeom>
                <a:avLst/>
                <a:gdLst/>
                <a:ahLst/>
                <a:rect l="l" t="t" r="r" b="b"/>
                <a:pathLst>
                  <a:path w="199" h="367">
                    <a:moveTo>
                      <a:pt x="199" y="19"/>
                    </a:moveTo>
                    <a:cubicBezTo>
                      <a:pt x="199" y="10"/>
                      <a:pt x="192" y="0"/>
                      <a:pt x="180" y="0"/>
                    </a:cubicBezTo>
                    <a:cubicBezTo>
                      <a:pt x="168" y="0"/>
                      <a:pt x="154" y="15"/>
                      <a:pt x="154" y="27"/>
                    </a:cubicBezTo>
                    <a:cubicBezTo>
                      <a:pt x="154" y="36"/>
                      <a:pt x="163" y="43"/>
                      <a:pt x="173" y="43"/>
                    </a:cubicBezTo>
                    <a:cubicBezTo>
                      <a:pt x="187" y="43"/>
                      <a:pt x="199" y="31"/>
                      <a:pt x="199" y="19"/>
                    </a:cubicBezTo>
                    <a:moveTo>
                      <a:pt x="108" y="300"/>
                    </a:moveTo>
                    <a:cubicBezTo>
                      <a:pt x="99" y="331"/>
                      <a:pt x="72" y="352"/>
                      <a:pt x="48" y="352"/>
                    </a:cubicBezTo>
                    <a:cubicBezTo>
                      <a:pt x="41" y="352"/>
                      <a:pt x="36" y="352"/>
                      <a:pt x="31" y="350"/>
                    </a:cubicBezTo>
                    <a:cubicBezTo>
                      <a:pt x="41" y="345"/>
                      <a:pt x="46" y="333"/>
                      <a:pt x="46" y="328"/>
                    </a:cubicBezTo>
                    <a:cubicBezTo>
                      <a:pt x="46" y="321"/>
                      <a:pt x="41" y="312"/>
                      <a:pt x="27" y="312"/>
                    </a:cubicBezTo>
                    <a:cubicBezTo>
                      <a:pt x="12" y="312"/>
                      <a:pt x="0" y="323"/>
                      <a:pt x="0" y="338"/>
                    </a:cubicBezTo>
                    <a:cubicBezTo>
                      <a:pt x="0" y="357"/>
                      <a:pt x="19" y="367"/>
                      <a:pt x="48" y="367"/>
                    </a:cubicBezTo>
                    <a:cubicBezTo>
                      <a:pt x="77" y="367"/>
                      <a:pt x="132" y="352"/>
                      <a:pt x="144" y="300"/>
                    </a:cubicBezTo>
                    <a:cubicBezTo>
                      <a:pt x="157" y="250"/>
                      <a:pt x="170" y="201"/>
                      <a:pt x="183" y="151"/>
                    </a:cubicBezTo>
                    <a:cubicBezTo>
                      <a:pt x="183" y="146"/>
                      <a:pt x="185" y="141"/>
                      <a:pt x="185" y="137"/>
                    </a:cubicBezTo>
                    <a:cubicBezTo>
                      <a:pt x="185" y="113"/>
                      <a:pt x="161" y="96"/>
                      <a:pt x="132" y="96"/>
                    </a:cubicBezTo>
                    <a:cubicBezTo>
                      <a:pt x="82" y="96"/>
                      <a:pt x="51" y="151"/>
                      <a:pt x="51" y="161"/>
                    </a:cubicBezTo>
                    <a:cubicBezTo>
                      <a:pt x="51" y="165"/>
                      <a:pt x="55" y="164"/>
                      <a:pt x="58" y="165"/>
                    </a:cubicBezTo>
                    <a:cubicBezTo>
                      <a:pt x="65" y="165"/>
                      <a:pt x="65" y="165"/>
                      <a:pt x="67" y="161"/>
                    </a:cubicBezTo>
                    <a:cubicBezTo>
                      <a:pt x="87" y="120"/>
                      <a:pt x="115" y="110"/>
                      <a:pt x="130" y="110"/>
                    </a:cubicBezTo>
                    <a:cubicBezTo>
                      <a:pt x="147" y="110"/>
                      <a:pt x="149" y="125"/>
                      <a:pt x="149" y="132"/>
                    </a:cubicBezTo>
                    <a:cubicBezTo>
                      <a:pt x="149" y="139"/>
                      <a:pt x="149" y="139"/>
                      <a:pt x="147" y="144"/>
                    </a:cubicBezTo>
                    <a:cubicBezTo>
                      <a:pt x="134" y="196"/>
                      <a:pt x="121" y="248"/>
                      <a:pt x="108" y="3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5" name=""/>
              <p:cNvSpPr/>
              <p:nvPr/>
            </p:nvSpPr>
            <p:spPr>
              <a:xfrm>
                <a:off x="5663880" y="3456000"/>
                <a:ext cx="186480" cy="142920"/>
              </a:xfrm>
              <a:custGeom>
                <a:avLst/>
                <a:gdLst/>
                <a:ahLst/>
                <a:rect l="l" t="t" r="r" b="b"/>
                <a:pathLst>
                  <a:path w="521" h="400">
                    <a:moveTo>
                      <a:pt x="297" y="174"/>
                    </a:moveTo>
                    <a:cubicBezTo>
                      <a:pt x="317" y="156"/>
                      <a:pt x="336" y="138"/>
                      <a:pt x="355" y="119"/>
                    </a:cubicBezTo>
                    <a:cubicBezTo>
                      <a:pt x="429" y="45"/>
                      <a:pt x="453" y="24"/>
                      <a:pt x="506" y="19"/>
                    </a:cubicBezTo>
                    <a:cubicBezTo>
                      <a:pt x="513" y="19"/>
                      <a:pt x="521" y="19"/>
                      <a:pt x="521" y="7"/>
                    </a:cubicBezTo>
                    <a:cubicBezTo>
                      <a:pt x="521" y="0"/>
                      <a:pt x="516" y="2"/>
                      <a:pt x="513" y="0"/>
                    </a:cubicBezTo>
                    <a:cubicBezTo>
                      <a:pt x="497" y="0"/>
                      <a:pt x="475" y="2"/>
                      <a:pt x="458" y="2"/>
                    </a:cubicBezTo>
                    <a:cubicBezTo>
                      <a:pt x="441" y="2"/>
                      <a:pt x="403" y="0"/>
                      <a:pt x="389" y="0"/>
                    </a:cubicBezTo>
                    <a:cubicBezTo>
                      <a:pt x="384" y="0"/>
                      <a:pt x="377" y="0"/>
                      <a:pt x="377" y="12"/>
                    </a:cubicBezTo>
                    <a:cubicBezTo>
                      <a:pt x="380" y="14"/>
                      <a:pt x="377" y="19"/>
                      <a:pt x="386" y="19"/>
                    </a:cubicBezTo>
                    <a:cubicBezTo>
                      <a:pt x="391" y="21"/>
                      <a:pt x="405" y="21"/>
                      <a:pt x="405" y="36"/>
                    </a:cubicBezTo>
                    <a:cubicBezTo>
                      <a:pt x="405" y="43"/>
                      <a:pt x="396" y="52"/>
                      <a:pt x="391" y="60"/>
                    </a:cubicBezTo>
                    <a:cubicBezTo>
                      <a:pt x="386" y="62"/>
                      <a:pt x="312" y="136"/>
                      <a:pt x="290" y="158"/>
                    </a:cubicBezTo>
                    <a:cubicBezTo>
                      <a:pt x="270" y="119"/>
                      <a:pt x="250" y="81"/>
                      <a:pt x="230" y="43"/>
                    </a:cubicBezTo>
                    <a:cubicBezTo>
                      <a:pt x="228" y="40"/>
                      <a:pt x="228" y="38"/>
                      <a:pt x="228" y="36"/>
                    </a:cubicBezTo>
                    <a:cubicBezTo>
                      <a:pt x="228" y="31"/>
                      <a:pt x="237" y="21"/>
                      <a:pt x="259" y="19"/>
                    </a:cubicBezTo>
                    <a:cubicBezTo>
                      <a:pt x="261" y="19"/>
                      <a:pt x="271" y="19"/>
                      <a:pt x="271" y="7"/>
                    </a:cubicBezTo>
                    <a:cubicBezTo>
                      <a:pt x="268" y="4"/>
                      <a:pt x="271" y="0"/>
                      <a:pt x="261" y="0"/>
                    </a:cubicBezTo>
                    <a:cubicBezTo>
                      <a:pt x="249" y="0"/>
                      <a:pt x="233" y="0"/>
                      <a:pt x="221" y="0"/>
                    </a:cubicBezTo>
                    <a:cubicBezTo>
                      <a:pt x="209" y="0"/>
                      <a:pt x="194" y="2"/>
                      <a:pt x="182" y="2"/>
                    </a:cubicBezTo>
                    <a:cubicBezTo>
                      <a:pt x="173" y="2"/>
                      <a:pt x="158" y="2"/>
                      <a:pt x="149" y="0"/>
                    </a:cubicBezTo>
                    <a:cubicBezTo>
                      <a:pt x="139" y="0"/>
                      <a:pt x="125" y="0"/>
                      <a:pt x="115" y="0"/>
                    </a:cubicBezTo>
                    <a:cubicBezTo>
                      <a:pt x="113" y="0"/>
                      <a:pt x="103" y="0"/>
                      <a:pt x="103" y="12"/>
                    </a:cubicBezTo>
                    <a:cubicBezTo>
                      <a:pt x="103" y="19"/>
                      <a:pt x="110" y="19"/>
                      <a:pt x="120" y="19"/>
                    </a:cubicBezTo>
                    <a:cubicBezTo>
                      <a:pt x="156" y="19"/>
                      <a:pt x="158" y="26"/>
                      <a:pt x="163" y="38"/>
                    </a:cubicBezTo>
                    <a:cubicBezTo>
                      <a:pt x="191" y="92"/>
                      <a:pt x="219" y="147"/>
                      <a:pt x="247" y="201"/>
                    </a:cubicBezTo>
                    <a:cubicBezTo>
                      <a:pt x="236" y="211"/>
                      <a:pt x="225" y="222"/>
                      <a:pt x="213" y="232"/>
                    </a:cubicBezTo>
                    <a:cubicBezTo>
                      <a:pt x="201" y="244"/>
                      <a:pt x="175" y="270"/>
                      <a:pt x="163" y="280"/>
                    </a:cubicBezTo>
                    <a:cubicBezTo>
                      <a:pt x="91" y="352"/>
                      <a:pt x="67" y="376"/>
                      <a:pt x="14" y="378"/>
                    </a:cubicBezTo>
                    <a:cubicBezTo>
                      <a:pt x="7" y="380"/>
                      <a:pt x="0" y="380"/>
                      <a:pt x="0" y="392"/>
                    </a:cubicBezTo>
                    <a:cubicBezTo>
                      <a:pt x="0" y="395"/>
                      <a:pt x="2" y="400"/>
                      <a:pt x="7" y="400"/>
                    </a:cubicBezTo>
                    <a:cubicBezTo>
                      <a:pt x="26" y="400"/>
                      <a:pt x="45" y="397"/>
                      <a:pt x="62" y="397"/>
                    </a:cubicBezTo>
                    <a:cubicBezTo>
                      <a:pt x="72" y="397"/>
                      <a:pt x="89" y="397"/>
                      <a:pt x="98" y="397"/>
                    </a:cubicBezTo>
                    <a:cubicBezTo>
                      <a:pt x="108" y="400"/>
                      <a:pt x="122" y="400"/>
                      <a:pt x="132" y="400"/>
                    </a:cubicBezTo>
                    <a:cubicBezTo>
                      <a:pt x="134" y="400"/>
                      <a:pt x="144" y="400"/>
                      <a:pt x="144" y="388"/>
                    </a:cubicBezTo>
                    <a:cubicBezTo>
                      <a:pt x="144" y="380"/>
                      <a:pt x="137" y="378"/>
                      <a:pt x="134" y="378"/>
                    </a:cubicBezTo>
                    <a:cubicBezTo>
                      <a:pt x="127" y="378"/>
                      <a:pt x="115" y="376"/>
                      <a:pt x="115" y="364"/>
                    </a:cubicBezTo>
                    <a:cubicBezTo>
                      <a:pt x="115" y="354"/>
                      <a:pt x="122" y="347"/>
                      <a:pt x="137" y="335"/>
                    </a:cubicBezTo>
                    <a:cubicBezTo>
                      <a:pt x="176" y="296"/>
                      <a:pt x="215" y="257"/>
                      <a:pt x="254" y="218"/>
                    </a:cubicBezTo>
                    <a:cubicBezTo>
                      <a:pt x="278" y="264"/>
                      <a:pt x="302" y="310"/>
                      <a:pt x="326" y="356"/>
                    </a:cubicBezTo>
                    <a:cubicBezTo>
                      <a:pt x="329" y="364"/>
                      <a:pt x="329" y="361"/>
                      <a:pt x="331" y="364"/>
                    </a:cubicBezTo>
                    <a:cubicBezTo>
                      <a:pt x="331" y="368"/>
                      <a:pt x="319" y="378"/>
                      <a:pt x="300" y="378"/>
                    </a:cubicBezTo>
                    <a:cubicBezTo>
                      <a:pt x="293" y="380"/>
                      <a:pt x="285" y="380"/>
                      <a:pt x="285" y="392"/>
                    </a:cubicBezTo>
                    <a:cubicBezTo>
                      <a:pt x="289" y="395"/>
                      <a:pt x="288" y="400"/>
                      <a:pt x="295" y="400"/>
                    </a:cubicBezTo>
                    <a:cubicBezTo>
                      <a:pt x="309" y="400"/>
                      <a:pt x="324" y="397"/>
                      <a:pt x="336" y="397"/>
                    </a:cubicBezTo>
                    <a:cubicBezTo>
                      <a:pt x="348" y="397"/>
                      <a:pt x="362" y="397"/>
                      <a:pt x="374" y="397"/>
                    </a:cubicBezTo>
                    <a:cubicBezTo>
                      <a:pt x="384" y="397"/>
                      <a:pt x="398" y="397"/>
                      <a:pt x="408" y="397"/>
                    </a:cubicBezTo>
                    <a:cubicBezTo>
                      <a:pt x="420" y="400"/>
                      <a:pt x="432" y="400"/>
                      <a:pt x="441" y="400"/>
                    </a:cubicBezTo>
                    <a:cubicBezTo>
                      <a:pt x="444" y="400"/>
                      <a:pt x="453" y="400"/>
                      <a:pt x="453" y="388"/>
                    </a:cubicBezTo>
                    <a:cubicBezTo>
                      <a:pt x="453" y="378"/>
                      <a:pt x="446" y="378"/>
                      <a:pt x="437" y="378"/>
                    </a:cubicBezTo>
                    <a:cubicBezTo>
                      <a:pt x="401" y="378"/>
                      <a:pt x="398" y="373"/>
                      <a:pt x="393" y="364"/>
                    </a:cubicBezTo>
                    <a:cubicBezTo>
                      <a:pt x="361" y="301"/>
                      <a:pt x="329" y="238"/>
                      <a:pt x="297" y="1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6" name=""/>
              <p:cNvSpPr/>
              <p:nvPr/>
            </p:nvSpPr>
            <p:spPr>
              <a:xfrm>
                <a:off x="5865840" y="3563640"/>
                <a:ext cx="105480" cy="66960"/>
              </a:xfrm>
              <a:custGeom>
                <a:avLst/>
                <a:gdLst/>
                <a:ahLst/>
                <a:rect l="l" t="t" r="r" b="b"/>
                <a:pathLst>
                  <a:path w="296" h="189">
                    <a:moveTo>
                      <a:pt x="44" y="144"/>
                    </a:moveTo>
                    <a:cubicBezTo>
                      <a:pt x="41" y="153"/>
                      <a:pt x="36" y="172"/>
                      <a:pt x="36" y="175"/>
                    </a:cubicBezTo>
                    <a:cubicBezTo>
                      <a:pt x="36" y="184"/>
                      <a:pt x="46" y="189"/>
                      <a:pt x="53" y="189"/>
                    </a:cubicBezTo>
                    <a:cubicBezTo>
                      <a:pt x="60" y="189"/>
                      <a:pt x="68" y="187"/>
                      <a:pt x="72" y="175"/>
                    </a:cubicBezTo>
                    <a:cubicBezTo>
                      <a:pt x="76" y="164"/>
                      <a:pt x="80" y="153"/>
                      <a:pt x="82" y="144"/>
                    </a:cubicBezTo>
                    <a:cubicBezTo>
                      <a:pt x="96" y="86"/>
                      <a:pt x="96" y="86"/>
                      <a:pt x="96" y="84"/>
                    </a:cubicBezTo>
                    <a:cubicBezTo>
                      <a:pt x="101" y="72"/>
                      <a:pt x="132" y="14"/>
                      <a:pt x="183" y="14"/>
                    </a:cubicBezTo>
                    <a:cubicBezTo>
                      <a:pt x="204" y="14"/>
                      <a:pt x="214" y="26"/>
                      <a:pt x="214" y="43"/>
                    </a:cubicBezTo>
                    <a:cubicBezTo>
                      <a:pt x="214" y="67"/>
                      <a:pt x="195" y="110"/>
                      <a:pt x="185" y="134"/>
                    </a:cubicBezTo>
                    <a:cubicBezTo>
                      <a:pt x="183" y="141"/>
                      <a:pt x="180" y="146"/>
                      <a:pt x="180" y="153"/>
                    </a:cubicBezTo>
                    <a:cubicBezTo>
                      <a:pt x="180" y="175"/>
                      <a:pt x="202" y="189"/>
                      <a:pt x="228" y="189"/>
                    </a:cubicBezTo>
                    <a:cubicBezTo>
                      <a:pt x="272" y="189"/>
                      <a:pt x="296" y="134"/>
                      <a:pt x="296" y="125"/>
                    </a:cubicBezTo>
                    <a:cubicBezTo>
                      <a:pt x="296" y="120"/>
                      <a:pt x="288" y="120"/>
                      <a:pt x="286" y="120"/>
                    </a:cubicBezTo>
                    <a:cubicBezTo>
                      <a:pt x="279" y="120"/>
                      <a:pt x="279" y="120"/>
                      <a:pt x="276" y="129"/>
                    </a:cubicBezTo>
                    <a:cubicBezTo>
                      <a:pt x="269" y="153"/>
                      <a:pt x="250" y="175"/>
                      <a:pt x="228" y="175"/>
                    </a:cubicBezTo>
                    <a:cubicBezTo>
                      <a:pt x="219" y="175"/>
                      <a:pt x="216" y="168"/>
                      <a:pt x="216" y="160"/>
                    </a:cubicBezTo>
                    <a:cubicBezTo>
                      <a:pt x="216" y="151"/>
                      <a:pt x="219" y="146"/>
                      <a:pt x="221" y="136"/>
                    </a:cubicBezTo>
                    <a:cubicBezTo>
                      <a:pt x="228" y="120"/>
                      <a:pt x="248" y="72"/>
                      <a:pt x="248" y="50"/>
                    </a:cubicBezTo>
                    <a:cubicBezTo>
                      <a:pt x="248" y="19"/>
                      <a:pt x="226" y="0"/>
                      <a:pt x="185" y="0"/>
                    </a:cubicBezTo>
                    <a:cubicBezTo>
                      <a:pt x="147" y="0"/>
                      <a:pt x="120" y="22"/>
                      <a:pt x="106" y="41"/>
                    </a:cubicBezTo>
                    <a:cubicBezTo>
                      <a:pt x="104" y="7"/>
                      <a:pt x="70" y="0"/>
                      <a:pt x="56" y="0"/>
                    </a:cubicBezTo>
                    <a:cubicBezTo>
                      <a:pt x="12" y="0"/>
                      <a:pt x="19" y="43"/>
                      <a:pt x="0" y="65"/>
                    </a:cubicBezTo>
                    <a:cubicBezTo>
                      <a:pt x="0" y="69"/>
                      <a:pt x="8" y="69"/>
                      <a:pt x="10" y="69"/>
                    </a:cubicBezTo>
                    <a:cubicBezTo>
                      <a:pt x="17" y="69"/>
                      <a:pt x="17" y="67"/>
                      <a:pt x="20" y="62"/>
                    </a:cubicBezTo>
                    <a:cubicBezTo>
                      <a:pt x="24" y="38"/>
                      <a:pt x="34" y="14"/>
                      <a:pt x="53" y="14"/>
                    </a:cubicBezTo>
                    <a:cubicBezTo>
                      <a:pt x="68" y="14"/>
                      <a:pt x="70" y="26"/>
                      <a:pt x="70" y="36"/>
                    </a:cubicBezTo>
                    <a:cubicBezTo>
                      <a:pt x="70" y="43"/>
                      <a:pt x="65" y="57"/>
                      <a:pt x="63" y="69"/>
                    </a:cubicBezTo>
                    <a:cubicBezTo>
                      <a:pt x="60" y="79"/>
                      <a:pt x="56" y="98"/>
                      <a:pt x="53" y="108"/>
                    </a:cubicBezTo>
                    <a:cubicBezTo>
                      <a:pt x="50" y="120"/>
                      <a:pt x="47" y="132"/>
                      <a:pt x="44" y="1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7" name=""/>
              <p:cNvSpPr/>
              <p:nvPr/>
            </p:nvSpPr>
            <p:spPr>
              <a:xfrm>
                <a:off x="6000840" y="3529080"/>
                <a:ext cx="124920" cy="125640"/>
              </a:xfrm>
              <a:custGeom>
                <a:avLst/>
                <a:gdLst/>
                <a:ahLst/>
                <a:rect l="l" t="t" r="r" b="b"/>
                <a:pathLst>
                  <a:path w="350" h="352">
                    <a:moveTo>
                      <a:pt x="187" y="187"/>
                    </a:moveTo>
                    <a:cubicBezTo>
                      <a:pt x="236" y="187"/>
                      <a:pt x="284" y="187"/>
                      <a:pt x="333" y="187"/>
                    </a:cubicBezTo>
                    <a:cubicBezTo>
                      <a:pt x="340" y="187"/>
                      <a:pt x="350" y="186"/>
                      <a:pt x="350" y="175"/>
                    </a:cubicBezTo>
                    <a:cubicBezTo>
                      <a:pt x="350" y="164"/>
                      <a:pt x="340" y="165"/>
                      <a:pt x="333" y="165"/>
                    </a:cubicBezTo>
                    <a:cubicBezTo>
                      <a:pt x="284" y="165"/>
                      <a:pt x="236" y="165"/>
                      <a:pt x="187" y="165"/>
                    </a:cubicBezTo>
                    <a:cubicBezTo>
                      <a:pt x="187" y="117"/>
                      <a:pt x="187" y="68"/>
                      <a:pt x="187" y="19"/>
                    </a:cubicBezTo>
                    <a:cubicBezTo>
                      <a:pt x="187" y="12"/>
                      <a:pt x="187" y="0"/>
                      <a:pt x="175" y="0"/>
                    </a:cubicBezTo>
                    <a:cubicBezTo>
                      <a:pt x="163" y="0"/>
                      <a:pt x="163" y="12"/>
                      <a:pt x="163" y="19"/>
                    </a:cubicBezTo>
                    <a:cubicBezTo>
                      <a:pt x="163" y="68"/>
                      <a:pt x="163" y="117"/>
                      <a:pt x="163" y="165"/>
                    </a:cubicBezTo>
                    <a:cubicBezTo>
                      <a:pt x="114" y="165"/>
                      <a:pt x="65" y="165"/>
                      <a:pt x="17" y="165"/>
                    </a:cubicBezTo>
                    <a:cubicBezTo>
                      <a:pt x="12" y="165"/>
                      <a:pt x="0" y="164"/>
                      <a:pt x="0" y="175"/>
                    </a:cubicBezTo>
                    <a:cubicBezTo>
                      <a:pt x="0" y="186"/>
                      <a:pt x="12" y="187"/>
                      <a:pt x="17" y="187"/>
                    </a:cubicBezTo>
                    <a:cubicBezTo>
                      <a:pt x="65" y="187"/>
                      <a:pt x="114" y="187"/>
                      <a:pt x="163" y="187"/>
                    </a:cubicBezTo>
                    <a:cubicBezTo>
                      <a:pt x="163" y="236"/>
                      <a:pt x="163" y="284"/>
                      <a:pt x="163" y="333"/>
                    </a:cubicBezTo>
                    <a:cubicBezTo>
                      <a:pt x="163" y="340"/>
                      <a:pt x="163" y="352"/>
                      <a:pt x="175" y="352"/>
                    </a:cubicBezTo>
                    <a:cubicBezTo>
                      <a:pt x="187" y="352"/>
                      <a:pt x="187" y="340"/>
                      <a:pt x="187" y="333"/>
                    </a:cubicBezTo>
                    <a:cubicBezTo>
                      <a:pt x="187" y="284"/>
                      <a:pt x="187" y="236"/>
                      <a:pt x="187" y="18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8" name=""/>
              <p:cNvSpPr/>
              <p:nvPr/>
            </p:nvSpPr>
            <p:spPr>
              <a:xfrm>
                <a:off x="6163920" y="3530160"/>
                <a:ext cx="61200" cy="98640"/>
              </a:xfrm>
              <a:custGeom>
                <a:avLst/>
                <a:gdLst/>
                <a:ahLst/>
                <a:rect l="l" t="t" r="r" b="b"/>
                <a:pathLst>
                  <a:path w="173" h="277">
                    <a:moveTo>
                      <a:pt x="106" y="12"/>
                    </a:moveTo>
                    <a:cubicBezTo>
                      <a:pt x="106" y="0"/>
                      <a:pt x="106" y="0"/>
                      <a:pt x="91" y="0"/>
                    </a:cubicBezTo>
                    <a:cubicBezTo>
                      <a:pt x="63" y="26"/>
                      <a:pt x="15" y="26"/>
                      <a:pt x="7" y="26"/>
                    </a:cubicBezTo>
                    <a:cubicBezTo>
                      <a:pt x="5" y="26"/>
                      <a:pt x="3" y="26"/>
                      <a:pt x="0" y="26"/>
                    </a:cubicBezTo>
                    <a:cubicBezTo>
                      <a:pt x="0" y="32"/>
                      <a:pt x="0" y="37"/>
                      <a:pt x="0" y="43"/>
                    </a:cubicBezTo>
                    <a:cubicBezTo>
                      <a:pt x="3" y="43"/>
                      <a:pt x="5" y="43"/>
                      <a:pt x="7" y="43"/>
                    </a:cubicBezTo>
                    <a:cubicBezTo>
                      <a:pt x="17" y="43"/>
                      <a:pt x="43" y="43"/>
                      <a:pt x="67" y="33"/>
                    </a:cubicBezTo>
                    <a:cubicBezTo>
                      <a:pt x="67" y="103"/>
                      <a:pt x="67" y="172"/>
                      <a:pt x="67" y="241"/>
                    </a:cubicBezTo>
                    <a:cubicBezTo>
                      <a:pt x="67" y="256"/>
                      <a:pt x="67" y="261"/>
                      <a:pt x="24" y="261"/>
                    </a:cubicBezTo>
                    <a:cubicBezTo>
                      <a:pt x="17" y="261"/>
                      <a:pt x="10" y="261"/>
                      <a:pt x="3" y="261"/>
                    </a:cubicBezTo>
                    <a:cubicBezTo>
                      <a:pt x="3" y="266"/>
                      <a:pt x="3" y="272"/>
                      <a:pt x="3" y="277"/>
                    </a:cubicBezTo>
                    <a:cubicBezTo>
                      <a:pt x="24" y="277"/>
                      <a:pt x="63" y="277"/>
                      <a:pt x="87" y="277"/>
                    </a:cubicBezTo>
                    <a:cubicBezTo>
                      <a:pt x="111" y="277"/>
                      <a:pt x="149" y="277"/>
                      <a:pt x="173" y="277"/>
                    </a:cubicBezTo>
                    <a:cubicBezTo>
                      <a:pt x="173" y="272"/>
                      <a:pt x="173" y="266"/>
                      <a:pt x="173" y="261"/>
                    </a:cubicBezTo>
                    <a:cubicBezTo>
                      <a:pt x="166" y="261"/>
                      <a:pt x="159" y="261"/>
                      <a:pt x="151" y="261"/>
                    </a:cubicBezTo>
                    <a:cubicBezTo>
                      <a:pt x="106" y="261"/>
                      <a:pt x="106" y="256"/>
                      <a:pt x="106" y="241"/>
                    </a:cubicBezTo>
                    <a:cubicBezTo>
                      <a:pt x="106" y="165"/>
                      <a:pt x="106" y="88"/>
                      <a:pt x="106" y="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009" name=""/>
          <p:cNvGrpSpPr/>
          <p:nvPr/>
        </p:nvGrpSpPr>
        <p:grpSpPr>
          <a:xfrm>
            <a:off x="2099160" y="2100960"/>
            <a:ext cx="2346480" cy="687600"/>
            <a:chOff x="2099160" y="2100960"/>
            <a:chExt cx="2346480" cy="687600"/>
          </a:xfrm>
        </p:grpSpPr>
        <p:grpSp>
          <p:nvGrpSpPr>
            <p:cNvPr id="1010" name=""/>
            <p:cNvGrpSpPr/>
            <p:nvPr/>
          </p:nvGrpSpPr>
          <p:grpSpPr>
            <a:xfrm>
              <a:off x="2099160" y="2100960"/>
              <a:ext cx="2346480" cy="687600"/>
              <a:chOff x="2099160" y="2100960"/>
              <a:chExt cx="2346480" cy="687600"/>
            </a:xfrm>
          </p:grpSpPr>
          <p:sp>
            <p:nvSpPr>
              <p:cNvPr id="1011" name=""/>
              <p:cNvSpPr/>
              <p:nvPr/>
            </p:nvSpPr>
            <p:spPr>
              <a:xfrm>
                <a:off x="2102760" y="2116440"/>
                <a:ext cx="2327400" cy="656640"/>
              </a:xfrm>
              <a:custGeom>
                <a:avLst/>
                <a:gdLst/>
                <a:ahLst/>
                <a:rect l="l" t="t" r="r" b="b"/>
                <a:pathLst>
                  <a:path w="6468" h="1827">
                    <a:moveTo>
                      <a:pt x="0" y="0"/>
                    </a:moveTo>
                    <a:cubicBezTo>
                      <a:pt x="2156" y="0"/>
                      <a:pt x="4312" y="0"/>
                      <a:pt x="6468" y="0"/>
                    </a:cubicBezTo>
                    <a:cubicBezTo>
                      <a:pt x="6468" y="609"/>
                      <a:pt x="6468" y="1218"/>
                      <a:pt x="6468" y="1827"/>
                    </a:cubicBezTo>
                    <a:cubicBezTo>
                      <a:pt x="4312" y="1827"/>
                      <a:pt x="2156" y="1827"/>
                      <a:pt x="0" y="1827"/>
                    </a:cubicBezTo>
                    <a:cubicBezTo>
                      <a:pt x="0" y="1218"/>
                      <a:pt x="0" y="609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2" name=""/>
              <p:cNvSpPr/>
              <p:nvPr/>
            </p:nvSpPr>
            <p:spPr>
              <a:xfrm>
                <a:off x="2099160" y="2181960"/>
                <a:ext cx="215640" cy="206280"/>
              </a:xfrm>
              <a:custGeom>
                <a:avLst/>
                <a:gdLst/>
                <a:ahLst/>
                <a:rect l="l" t="t" r="r" b="b"/>
                <a:pathLst>
                  <a:path w="602" h="576">
                    <a:moveTo>
                      <a:pt x="221" y="310"/>
                    </a:moveTo>
                    <a:cubicBezTo>
                      <a:pt x="269" y="310"/>
                      <a:pt x="317" y="310"/>
                      <a:pt x="365" y="310"/>
                    </a:cubicBezTo>
                    <a:cubicBezTo>
                      <a:pt x="485" y="310"/>
                      <a:pt x="602" y="221"/>
                      <a:pt x="602" y="127"/>
                    </a:cubicBezTo>
                    <a:cubicBezTo>
                      <a:pt x="602" y="63"/>
                      <a:pt x="547" y="0"/>
                      <a:pt x="437" y="0"/>
                    </a:cubicBezTo>
                    <a:cubicBezTo>
                      <a:pt x="345" y="0"/>
                      <a:pt x="254" y="0"/>
                      <a:pt x="163" y="0"/>
                    </a:cubicBezTo>
                    <a:cubicBezTo>
                      <a:pt x="146" y="0"/>
                      <a:pt x="137" y="0"/>
                      <a:pt x="137" y="15"/>
                    </a:cubicBezTo>
                    <a:cubicBezTo>
                      <a:pt x="137" y="27"/>
                      <a:pt x="144" y="27"/>
                      <a:pt x="163" y="27"/>
                    </a:cubicBezTo>
                    <a:cubicBezTo>
                      <a:pt x="173" y="27"/>
                      <a:pt x="187" y="27"/>
                      <a:pt x="199" y="27"/>
                    </a:cubicBezTo>
                    <a:cubicBezTo>
                      <a:pt x="211" y="29"/>
                      <a:pt x="216" y="32"/>
                      <a:pt x="216" y="41"/>
                    </a:cubicBezTo>
                    <a:cubicBezTo>
                      <a:pt x="216" y="43"/>
                      <a:pt x="216" y="46"/>
                      <a:pt x="214" y="58"/>
                    </a:cubicBezTo>
                    <a:cubicBezTo>
                      <a:pt x="176" y="208"/>
                      <a:pt x="138" y="358"/>
                      <a:pt x="101" y="509"/>
                    </a:cubicBezTo>
                    <a:cubicBezTo>
                      <a:pt x="91" y="542"/>
                      <a:pt x="91" y="549"/>
                      <a:pt x="24" y="549"/>
                    </a:cubicBezTo>
                    <a:cubicBezTo>
                      <a:pt x="10" y="549"/>
                      <a:pt x="0" y="549"/>
                      <a:pt x="0" y="564"/>
                    </a:cubicBezTo>
                    <a:cubicBezTo>
                      <a:pt x="0" y="576"/>
                      <a:pt x="10" y="576"/>
                      <a:pt x="12" y="576"/>
                    </a:cubicBezTo>
                    <a:cubicBezTo>
                      <a:pt x="36" y="576"/>
                      <a:pt x="96" y="573"/>
                      <a:pt x="120" y="573"/>
                    </a:cubicBezTo>
                    <a:cubicBezTo>
                      <a:pt x="137" y="573"/>
                      <a:pt x="156" y="573"/>
                      <a:pt x="173" y="573"/>
                    </a:cubicBezTo>
                    <a:cubicBezTo>
                      <a:pt x="192" y="573"/>
                      <a:pt x="211" y="576"/>
                      <a:pt x="228" y="576"/>
                    </a:cubicBezTo>
                    <a:cubicBezTo>
                      <a:pt x="235" y="576"/>
                      <a:pt x="245" y="576"/>
                      <a:pt x="245" y="559"/>
                    </a:cubicBezTo>
                    <a:cubicBezTo>
                      <a:pt x="245" y="549"/>
                      <a:pt x="238" y="549"/>
                      <a:pt x="221" y="549"/>
                    </a:cubicBezTo>
                    <a:cubicBezTo>
                      <a:pt x="190" y="549"/>
                      <a:pt x="168" y="549"/>
                      <a:pt x="168" y="533"/>
                    </a:cubicBezTo>
                    <a:cubicBezTo>
                      <a:pt x="168" y="528"/>
                      <a:pt x="168" y="525"/>
                      <a:pt x="170" y="518"/>
                    </a:cubicBezTo>
                    <a:cubicBezTo>
                      <a:pt x="187" y="449"/>
                      <a:pt x="204" y="379"/>
                      <a:pt x="221" y="310"/>
                    </a:cubicBezTo>
                    <a:moveTo>
                      <a:pt x="283" y="58"/>
                    </a:moveTo>
                    <a:cubicBezTo>
                      <a:pt x="290" y="29"/>
                      <a:pt x="293" y="27"/>
                      <a:pt x="329" y="27"/>
                    </a:cubicBezTo>
                    <a:cubicBezTo>
                      <a:pt x="355" y="27"/>
                      <a:pt x="381" y="27"/>
                      <a:pt x="408" y="27"/>
                    </a:cubicBezTo>
                    <a:cubicBezTo>
                      <a:pt x="480" y="27"/>
                      <a:pt x="523" y="48"/>
                      <a:pt x="523" y="106"/>
                    </a:cubicBezTo>
                    <a:cubicBezTo>
                      <a:pt x="523" y="139"/>
                      <a:pt x="506" y="211"/>
                      <a:pt x="473" y="242"/>
                    </a:cubicBezTo>
                    <a:cubicBezTo>
                      <a:pt x="432" y="281"/>
                      <a:pt x="381" y="286"/>
                      <a:pt x="343" y="286"/>
                    </a:cubicBezTo>
                    <a:cubicBezTo>
                      <a:pt x="304" y="286"/>
                      <a:pt x="265" y="286"/>
                      <a:pt x="226" y="286"/>
                    </a:cubicBezTo>
                    <a:cubicBezTo>
                      <a:pt x="245" y="210"/>
                      <a:pt x="264" y="134"/>
                      <a:pt x="283" y="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3" name=""/>
              <p:cNvSpPr/>
              <p:nvPr/>
            </p:nvSpPr>
            <p:spPr>
              <a:xfrm>
                <a:off x="2288160" y="2284920"/>
                <a:ext cx="105480" cy="150840"/>
              </a:xfrm>
              <a:custGeom>
                <a:avLst/>
                <a:gdLst/>
                <a:ahLst/>
                <a:rect l="l" t="t" r="r" b="b"/>
                <a:pathLst>
                  <a:path w="296" h="422">
                    <a:moveTo>
                      <a:pt x="180" y="167"/>
                    </a:moveTo>
                    <a:cubicBezTo>
                      <a:pt x="128" y="146"/>
                      <a:pt x="70" y="122"/>
                      <a:pt x="70" y="81"/>
                    </a:cubicBezTo>
                    <a:cubicBezTo>
                      <a:pt x="70" y="48"/>
                      <a:pt x="94" y="21"/>
                      <a:pt x="135" y="21"/>
                    </a:cubicBezTo>
                    <a:cubicBezTo>
                      <a:pt x="178" y="21"/>
                      <a:pt x="236" y="64"/>
                      <a:pt x="245" y="115"/>
                    </a:cubicBezTo>
                    <a:cubicBezTo>
                      <a:pt x="248" y="122"/>
                      <a:pt x="248" y="129"/>
                      <a:pt x="257" y="129"/>
                    </a:cubicBezTo>
                    <a:cubicBezTo>
                      <a:pt x="267" y="129"/>
                      <a:pt x="267" y="119"/>
                      <a:pt x="267" y="110"/>
                    </a:cubicBezTo>
                    <a:cubicBezTo>
                      <a:pt x="267" y="80"/>
                      <a:pt x="267" y="49"/>
                      <a:pt x="267" y="19"/>
                    </a:cubicBezTo>
                    <a:cubicBezTo>
                      <a:pt x="267" y="9"/>
                      <a:pt x="267" y="0"/>
                      <a:pt x="257" y="0"/>
                    </a:cubicBezTo>
                    <a:cubicBezTo>
                      <a:pt x="252" y="0"/>
                      <a:pt x="250" y="2"/>
                      <a:pt x="248" y="4"/>
                    </a:cubicBezTo>
                    <a:cubicBezTo>
                      <a:pt x="243" y="9"/>
                      <a:pt x="233" y="16"/>
                      <a:pt x="219" y="16"/>
                    </a:cubicBezTo>
                    <a:cubicBezTo>
                      <a:pt x="204" y="16"/>
                      <a:pt x="190" y="12"/>
                      <a:pt x="183" y="9"/>
                    </a:cubicBezTo>
                    <a:cubicBezTo>
                      <a:pt x="166" y="2"/>
                      <a:pt x="152" y="0"/>
                      <a:pt x="135" y="0"/>
                    </a:cubicBezTo>
                    <a:cubicBezTo>
                      <a:pt x="53" y="0"/>
                      <a:pt x="0" y="40"/>
                      <a:pt x="0" y="117"/>
                    </a:cubicBezTo>
                    <a:cubicBezTo>
                      <a:pt x="0" y="155"/>
                      <a:pt x="15" y="196"/>
                      <a:pt x="106" y="235"/>
                    </a:cubicBezTo>
                    <a:cubicBezTo>
                      <a:pt x="152" y="254"/>
                      <a:pt x="214" y="280"/>
                      <a:pt x="214" y="335"/>
                    </a:cubicBezTo>
                    <a:cubicBezTo>
                      <a:pt x="214" y="378"/>
                      <a:pt x="197" y="402"/>
                      <a:pt x="137" y="402"/>
                    </a:cubicBezTo>
                    <a:cubicBezTo>
                      <a:pt x="108" y="402"/>
                      <a:pt x="82" y="386"/>
                      <a:pt x="60" y="364"/>
                    </a:cubicBezTo>
                    <a:cubicBezTo>
                      <a:pt x="27" y="328"/>
                      <a:pt x="24" y="297"/>
                      <a:pt x="24" y="282"/>
                    </a:cubicBezTo>
                    <a:cubicBezTo>
                      <a:pt x="24" y="278"/>
                      <a:pt x="20" y="273"/>
                      <a:pt x="15" y="273"/>
                    </a:cubicBezTo>
                    <a:cubicBezTo>
                      <a:pt x="5" y="273"/>
                      <a:pt x="5" y="282"/>
                      <a:pt x="5" y="292"/>
                    </a:cubicBezTo>
                    <a:cubicBezTo>
                      <a:pt x="5" y="329"/>
                      <a:pt x="5" y="366"/>
                      <a:pt x="5" y="402"/>
                    </a:cubicBezTo>
                    <a:cubicBezTo>
                      <a:pt x="5" y="412"/>
                      <a:pt x="5" y="422"/>
                      <a:pt x="15" y="422"/>
                    </a:cubicBezTo>
                    <a:cubicBezTo>
                      <a:pt x="20" y="422"/>
                      <a:pt x="22" y="419"/>
                      <a:pt x="24" y="417"/>
                    </a:cubicBezTo>
                    <a:cubicBezTo>
                      <a:pt x="34" y="407"/>
                      <a:pt x="44" y="405"/>
                      <a:pt x="53" y="405"/>
                    </a:cubicBezTo>
                    <a:cubicBezTo>
                      <a:pt x="68" y="405"/>
                      <a:pt x="82" y="412"/>
                      <a:pt x="87" y="414"/>
                    </a:cubicBezTo>
                    <a:cubicBezTo>
                      <a:pt x="111" y="422"/>
                      <a:pt x="128" y="422"/>
                      <a:pt x="137" y="422"/>
                    </a:cubicBezTo>
                    <a:cubicBezTo>
                      <a:pt x="224" y="422"/>
                      <a:pt x="296" y="378"/>
                      <a:pt x="296" y="302"/>
                    </a:cubicBezTo>
                    <a:cubicBezTo>
                      <a:pt x="296" y="251"/>
                      <a:pt x="264" y="199"/>
                      <a:pt x="180" y="167"/>
                    </a:cubicBezTo>
                    <a:moveTo>
                      <a:pt x="245" y="67"/>
                    </a:moveTo>
                    <a:cubicBezTo>
                      <a:pt x="243" y="60"/>
                      <a:pt x="238" y="55"/>
                      <a:pt x="221" y="38"/>
                    </a:cubicBezTo>
                    <a:cubicBezTo>
                      <a:pt x="236" y="36"/>
                      <a:pt x="237" y="33"/>
                      <a:pt x="245" y="31"/>
                    </a:cubicBezTo>
                    <a:cubicBezTo>
                      <a:pt x="245" y="43"/>
                      <a:pt x="245" y="55"/>
                      <a:pt x="245" y="67"/>
                    </a:cubicBezTo>
                    <a:moveTo>
                      <a:pt x="24" y="390"/>
                    </a:moveTo>
                    <a:cubicBezTo>
                      <a:pt x="24" y="378"/>
                      <a:pt x="24" y="365"/>
                      <a:pt x="24" y="352"/>
                    </a:cubicBezTo>
                    <a:cubicBezTo>
                      <a:pt x="25" y="352"/>
                      <a:pt x="26" y="352"/>
                      <a:pt x="27" y="352"/>
                    </a:cubicBezTo>
                    <a:cubicBezTo>
                      <a:pt x="36" y="363"/>
                      <a:pt x="34" y="366"/>
                      <a:pt x="53" y="386"/>
                    </a:cubicBezTo>
                    <a:cubicBezTo>
                      <a:pt x="44" y="386"/>
                      <a:pt x="34" y="386"/>
                      <a:pt x="24" y="390"/>
                    </a:cubicBezTo>
                    <a:moveTo>
                      <a:pt x="113" y="163"/>
                    </a:moveTo>
                    <a:cubicBezTo>
                      <a:pt x="190" y="191"/>
                      <a:pt x="219" y="203"/>
                      <a:pt x="243" y="227"/>
                    </a:cubicBezTo>
                    <a:cubicBezTo>
                      <a:pt x="262" y="247"/>
                      <a:pt x="274" y="271"/>
                      <a:pt x="274" y="302"/>
                    </a:cubicBezTo>
                    <a:cubicBezTo>
                      <a:pt x="274" y="347"/>
                      <a:pt x="245" y="371"/>
                      <a:pt x="226" y="381"/>
                    </a:cubicBezTo>
                    <a:cubicBezTo>
                      <a:pt x="236" y="364"/>
                      <a:pt x="236" y="340"/>
                      <a:pt x="236" y="335"/>
                    </a:cubicBezTo>
                    <a:cubicBezTo>
                      <a:pt x="236" y="273"/>
                      <a:pt x="173" y="242"/>
                      <a:pt x="128" y="223"/>
                    </a:cubicBezTo>
                    <a:cubicBezTo>
                      <a:pt x="72" y="199"/>
                      <a:pt x="20" y="172"/>
                      <a:pt x="20" y="117"/>
                    </a:cubicBezTo>
                    <a:cubicBezTo>
                      <a:pt x="20" y="91"/>
                      <a:pt x="27" y="57"/>
                      <a:pt x="60" y="38"/>
                    </a:cubicBezTo>
                    <a:lnTo>
                      <a:pt x="60" y="38"/>
                    </a:lnTo>
                    <a:cubicBezTo>
                      <a:pt x="51" y="57"/>
                      <a:pt x="48" y="76"/>
                      <a:pt x="48" y="81"/>
                    </a:cubicBezTo>
                    <a:cubicBezTo>
                      <a:pt x="70" y="108"/>
                      <a:pt x="92" y="135"/>
                      <a:pt x="113" y="16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4" name=""/>
              <p:cNvSpPr/>
              <p:nvPr/>
            </p:nvSpPr>
            <p:spPr>
              <a:xfrm>
                <a:off x="2445480" y="2161440"/>
                <a:ext cx="68760" cy="301680"/>
              </a:xfrm>
              <a:custGeom>
                <a:avLst/>
                <a:gdLst/>
                <a:ahLst/>
                <a:rect l="l" t="t" r="r" b="b"/>
                <a:pathLst>
                  <a:path w="194" h="841">
                    <a:moveTo>
                      <a:pt x="194" y="834"/>
                    </a:moveTo>
                    <a:cubicBezTo>
                      <a:pt x="194" y="832"/>
                      <a:pt x="194" y="829"/>
                      <a:pt x="180" y="815"/>
                    </a:cubicBezTo>
                    <a:cubicBezTo>
                      <a:pt x="74" y="709"/>
                      <a:pt x="48" y="551"/>
                      <a:pt x="48" y="422"/>
                    </a:cubicBezTo>
                    <a:cubicBezTo>
                      <a:pt x="48" y="275"/>
                      <a:pt x="79" y="129"/>
                      <a:pt x="182" y="24"/>
                    </a:cubicBezTo>
                    <a:cubicBezTo>
                      <a:pt x="194" y="12"/>
                      <a:pt x="194" y="12"/>
                      <a:pt x="194" y="9"/>
                    </a:cubicBezTo>
                    <a:cubicBezTo>
                      <a:pt x="194" y="2"/>
                      <a:pt x="192" y="0"/>
                      <a:pt x="187" y="0"/>
                    </a:cubicBezTo>
                    <a:cubicBezTo>
                      <a:pt x="178" y="0"/>
                      <a:pt x="101" y="57"/>
                      <a:pt x="53" y="165"/>
                    </a:cubicBezTo>
                    <a:cubicBezTo>
                      <a:pt x="10" y="256"/>
                      <a:pt x="0" y="350"/>
                      <a:pt x="0" y="422"/>
                    </a:cubicBezTo>
                    <a:cubicBezTo>
                      <a:pt x="0" y="486"/>
                      <a:pt x="7" y="590"/>
                      <a:pt x="55" y="683"/>
                    </a:cubicBezTo>
                    <a:cubicBezTo>
                      <a:pt x="106" y="789"/>
                      <a:pt x="178" y="841"/>
                      <a:pt x="187" y="841"/>
                    </a:cubicBezTo>
                    <a:cubicBezTo>
                      <a:pt x="192" y="841"/>
                      <a:pt x="194" y="839"/>
                      <a:pt x="194" y="8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5" name=""/>
              <p:cNvSpPr/>
              <p:nvPr/>
            </p:nvSpPr>
            <p:spPr>
              <a:xfrm>
                <a:off x="2545560" y="2254680"/>
                <a:ext cx="127800" cy="136080"/>
              </a:xfrm>
              <a:custGeom>
                <a:avLst/>
                <a:gdLst/>
                <a:ahLst/>
                <a:rect l="l" t="t" r="r" b="b"/>
                <a:pathLst>
                  <a:path w="358" h="381">
                    <a:moveTo>
                      <a:pt x="77" y="302"/>
                    </a:moveTo>
                    <a:cubicBezTo>
                      <a:pt x="123" y="254"/>
                      <a:pt x="147" y="232"/>
                      <a:pt x="178" y="206"/>
                    </a:cubicBezTo>
                    <a:cubicBezTo>
                      <a:pt x="205" y="181"/>
                      <a:pt x="231" y="160"/>
                      <a:pt x="259" y="132"/>
                    </a:cubicBezTo>
                    <a:cubicBezTo>
                      <a:pt x="341" y="52"/>
                      <a:pt x="358" y="12"/>
                      <a:pt x="358" y="9"/>
                    </a:cubicBezTo>
                    <a:cubicBezTo>
                      <a:pt x="358" y="0"/>
                      <a:pt x="353" y="3"/>
                      <a:pt x="351" y="0"/>
                    </a:cubicBezTo>
                    <a:cubicBezTo>
                      <a:pt x="343" y="0"/>
                      <a:pt x="341" y="2"/>
                      <a:pt x="336" y="9"/>
                    </a:cubicBezTo>
                    <a:cubicBezTo>
                      <a:pt x="312" y="50"/>
                      <a:pt x="293" y="64"/>
                      <a:pt x="274" y="64"/>
                    </a:cubicBezTo>
                    <a:cubicBezTo>
                      <a:pt x="255" y="64"/>
                      <a:pt x="243" y="50"/>
                      <a:pt x="231" y="36"/>
                    </a:cubicBezTo>
                    <a:cubicBezTo>
                      <a:pt x="214" y="16"/>
                      <a:pt x="200" y="0"/>
                      <a:pt x="173" y="0"/>
                    </a:cubicBezTo>
                    <a:cubicBezTo>
                      <a:pt x="108" y="0"/>
                      <a:pt x="70" y="79"/>
                      <a:pt x="70" y="96"/>
                    </a:cubicBezTo>
                    <a:cubicBezTo>
                      <a:pt x="70" y="100"/>
                      <a:pt x="74" y="105"/>
                      <a:pt x="82" y="105"/>
                    </a:cubicBezTo>
                    <a:cubicBezTo>
                      <a:pt x="90" y="105"/>
                      <a:pt x="89" y="103"/>
                      <a:pt x="92" y="96"/>
                    </a:cubicBezTo>
                    <a:cubicBezTo>
                      <a:pt x="108" y="57"/>
                      <a:pt x="156" y="57"/>
                      <a:pt x="164" y="57"/>
                    </a:cubicBezTo>
                    <a:cubicBezTo>
                      <a:pt x="180" y="57"/>
                      <a:pt x="197" y="62"/>
                      <a:pt x="216" y="69"/>
                    </a:cubicBezTo>
                    <a:cubicBezTo>
                      <a:pt x="250" y="81"/>
                      <a:pt x="259" y="81"/>
                      <a:pt x="281" y="81"/>
                    </a:cubicBezTo>
                    <a:cubicBezTo>
                      <a:pt x="250" y="120"/>
                      <a:pt x="180" y="180"/>
                      <a:pt x="164" y="191"/>
                    </a:cubicBezTo>
                    <a:cubicBezTo>
                      <a:pt x="139" y="215"/>
                      <a:pt x="114" y="239"/>
                      <a:pt x="89" y="263"/>
                    </a:cubicBezTo>
                    <a:cubicBezTo>
                      <a:pt x="32" y="319"/>
                      <a:pt x="0" y="366"/>
                      <a:pt x="0" y="374"/>
                    </a:cubicBezTo>
                    <a:cubicBezTo>
                      <a:pt x="0" y="381"/>
                      <a:pt x="10" y="381"/>
                      <a:pt x="12" y="381"/>
                    </a:cubicBezTo>
                    <a:cubicBezTo>
                      <a:pt x="20" y="381"/>
                      <a:pt x="20" y="381"/>
                      <a:pt x="24" y="371"/>
                    </a:cubicBezTo>
                    <a:cubicBezTo>
                      <a:pt x="44" y="343"/>
                      <a:pt x="70" y="319"/>
                      <a:pt x="96" y="319"/>
                    </a:cubicBezTo>
                    <a:cubicBezTo>
                      <a:pt x="116" y="319"/>
                      <a:pt x="125" y="326"/>
                      <a:pt x="147" y="350"/>
                    </a:cubicBezTo>
                    <a:cubicBezTo>
                      <a:pt x="161" y="369"/>
                      <a:pt x="176" y="381"/>
                      <a:pt x="200" y="381"/>
                    </a:cubicBezTo>
                    <a:cubicBezTo>
                      <a:pt x="283" y="381"/>
                      <a:pt x="331" y="275"/>
                      <a:pt x="331" y="251"/>
                    </a:cubicBezTo>
                    <a:cubicBezTo>
                      <a:pt x="331" y="249"/>
                      <a:pt x="329" y="244"/>
                      <a:pt x="322" y="244"/>
                    </a:cubicBezTo>
                    <a:cubicBezTo>
                      <a:pt x="315" y="244"/>
                      <a:pt x="312" y="249"/>
                      <a:pt x="310" y="254"/>
                    </a:cubicBezTo>
                    <a:cubicBezTo>
                      <a:pt x="291" y="309"/>
                      <a:pt x="235" y="326"/>
                      <a:pt x="209" y="326"/>
                    </a:cubicBezTo>
                    <a:cubicBezTo>
                      <a:pt x="192" y="326"/>
                      <a:pt x="178" y="321"/>
                      <a:pt x="159" y="314"/>
                    </a:cubicBezTo>
                    <a:cubicBezTo>
                      <a:pt x="130" y="304"/>
                      <a:pt x="118" y="299"/>
                      <a:pt x="101" y="299"/>
                    </a:cubicBezTo>
                    <a:cubicBezTo>
                      <a:pt x="99" y="299"/>
                      <a:pt x="84" y="299"/>
                      <a:pt x="77" y="30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6" name=""/>
              <p:cNvSpPr/>
              <p:nvPr/>
            </p:nvSpPr>
            <p:spPr>
              <a:xfrm>
                <a:off x="2704680" y="2161440"/>
                <a:ext cx="69840" cy="301680"/>
              </a:xfrm>
              <a:custGeom>
                <a:avLst/>
                <a:gdLst/>
                <a:ahLst/>
                <a:rect l="l" t="t" r="r" b="b"/>
                <a:pathLst>
                  <a:path w="197" h="841">
                    <a:moveTo>
                      <a:pt x="197" y="422"/>
                    </a:moveTo>
                    <a:cubicBezTo>
                      <a:pt x="197" y="355"/>
                      <a:pt x="187" y="254"/>
                      <a:pt x="141" y="158"/>
                    </a:cubicBezTo>
                    <a:cubicBezTo>
                      <a:pt x="89" y="55"/>
                      <a:pt x="17" y="0"/>
                      <a:pt x="9" y="0"/>
                    </a:cubicBezTo>
                    <a:cubicBezTo>
                      <a:pt x="5" y="0"/>
                      <a:pt x="0" y="5"/>
                      <a:pt x="0" y="9"/>
                    </a:cubicBezTo>
                    <a:cubicBezTo>
                      <a:pt x="0" y="12"/>
                      <a:pt x="0" y="12"/>
                      <a:pt x="17" y="29"/>
                    </a:cubicBezTo>
                    <a:cubicBezTo>
                      <a:pt x="98" y="112"/>
                      <a:pt x="146" y="244"/>
                      <a:pt x="146" y="422"/>
                    </a:cubicBezTo>
                    <a:cubicBezTo>
                      <a:pt x="146" y="566"/>
                      <a:pt x="115" y="714"/>
                      <a:pt x="12" y="820"/>
                    </a:cubicBezTo>
                    <a:cubicBezTo>
                      <a:pt x="0" y="829"/>
                      <a:pt x="0" y="832"/>
                      <a:pt x="0" y="834"/>
                    </a:cubicBezTo>
                    <a:cubicBezTo>
                      <a:pt x="0" y="839"/>
                      <a:pt x="5" y="841"/>
                      <a:pt x="9" y="841"/>
                    </a:cubicBezTo>
                    <a:cubicBezTo>
                      <a:pt x="17" y="841"/>
                      <a:pt x="93" y="784"/>
                      <a:pt x="144" y="678"/>
                    </a:cubicBezTo>
                    <a:cubicBezTo>
                      <a:pt x="187" y="585"/>
                      <a:pt x="197" y="491"/>
                      <a:pt x="197" y="4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7" name=""/>
              <p:cNvSpPr/>
              <p:nvPr/>
            </p:nvSpPr>
            <p:spPr>
              <a:xfrm>
                <a:off x="2906640" y="2277720"/>
                <a:ext cx="201240" cy="69840"/>
              </a:xfrm>
              <a:custGeom>
                <a:avLst/>
                <a:gdLst/>
                <a:ahLst/>
                <a:rect l="l" t="t" r="r" b="b"/>
                <a:pathLst>
                  <a:path w="562" h="197">
                    <a:moveTo>
                      <a:pt x="533" y="34"/>
                    </a:moveTo>
                    <a:cubicBezTo>
                      <a:pt x="545" y="34"/>
                      <a:pt x="562" y="34"/>
                      <a:pt x="562" y="17"/>
                    </a:cubicBezTo>
                    <a:cubicBezTo>
                      <a:pt x="562" y="0"/>
                      <a:pt x="545" y="0"/>
                      <a:pt x="533" y="0"/>
                    </a:cubicBezTo>
                    <a:cubicBezTo>
                      <a:pt x="365" y="0"/>
                      <a:pt x="197" y="0"/>
                      <a:pt x="29" y="0"/>
                    </a:cubicBezTo>
                    <a:cubicBezTo>
                      <a:pt x="17" y="0"/>
                      <a:pt x="0" y="0"/>
                      <a:pt x="0" y="17"/>
                    </a:cubicBezTo>
                    <a:cubicBezTo>
                      <a:pt x="0" y="34"/>
                      <a:pt x="17" y="34"/>
                      <a:pt x="29" y="34"/>
                    </a:cubicBezTo>
                    <a:cubicBezTo>
                      <a:pt x="197" y="34"/>
                      <a:pt x="365" y="34"/>
                      <a:pt x="533" y="34"/>
                    </a:cubicBezTo>
                    <a:moveTo>
                      <a:pt x="533" y="197"/>
                    </a:moveTo>
                    <a:cubicBezTo>
                      <a:pt x="545" y="197"/>
                      <a:pt x="562" y="197"/>
                      <a:pt x="562" y="180"/>
                    </a:cubicBezTo>
                    <a:cubicBezTo>
                      <a:pt x="562" y="163"/>
                      <a:pt x="545" y="163"/>
                      <a:pt x="533" y="163"/>
                    </a:cubicBezTo>
                    <a:cubicBezTo>
                      <a:pt x="365" y="163"/>
                      <a:pt x="197" y="163"/>
                      <a:pt x="29" y="163"/>
                    </a:cubicBezTo>
                    <a:cubicBezTo>
                      <a:pt x="17" y="163"/>
                      <a:pt x="0" y="163"/>
                      <a:pt x="0" y="180"/>
                    </a:cubicBezTo>
                    <a:cubicBezTo>
                      <a:pt x="0" y="197"/>
                      <a:pt x="17" y="197"/>
                      <a:pt x="29" y="197"/>
                    </a:cubicBezTo>
                    <a:cubicBezTo>
                      <a:pt x="197" y="197"/>
                      <a:pt x="365" y="197"/>
                      <a:pt x="533" y="1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8" name=""/>
              <p:cNvSpPr/>
              <p:nvPr/>
            </p:nvSpPr>
            <p:spPr>
              <a:xfrm>
                <a:off x="3227040" y="2100960"/>
                <a:ext cx="403200" cy="423360"/>
              </a:xfrm>
              <a:custGeom>
                <a:avLst/>
                <a:gdLst/>
                <a:ahLst/>
                <a:rect l="l" t="t" r="r" b="b"/>
                <a:pathLst>
                  <a:path w="1123" h="1179">
                    <a:moveTo>
                      <a:pt x="1020" y="1179"/>
                    </a:moveTo>
                    <a:cubicBezTo>
                      <a:pt x="1054" y="1089"/>
                      <a:pt x="1089" y="999"/>
                      <a:pt x="1123" y="909"/>
                    </a:cubicBezTo>
                    <a:cubicBezTo>
                      <a:pt x="1116" y="909"/>
                      <a:pt x="1109" y="909"/>
                      <a:pt x="1102" y="909"/>
                    </a:cubicBezTo>
                    <a:cubicBezTo>
                      <a:pt x="1068" y="997"/>
                      <a:pt x="979" y="1055"/>
                      <a:pt x="881" y="1079"/>
                    </a:cubicBezTo>
                    <a:cubicBezTo>
                      <a:pt x="864" y="1084"/>
                      <a:pt x="782" y="1105"/>
                      <a:pt x="619" y="1105"/>
                    </a:cubicBezTo>
                    <a:cubicBezTo>
                      <a:pt x="450" y="1105"/>
                      <a:pt x="280" y="1105"/>
                      <a:pt x="111" y="1105"/>
                    </a:cubicBezTo>
                    <a:cubicBezTo>
                      <a:pt x="254" y="937"/>
                      <a:pt x="397" y="770"/>
                      <a:pt x="540" y="602"/>
                    </a:cubicBezTo>
                    <a:cubicBezTo>
                      <a:pt x="547" y="597"/>
                      <a:pt x="547" y="595"/>
                      <a:pt x="547" y="590"/>
                    </a:cubicBezTo>
                    <a:cubicBezTo>
                      <a:pt x="547" y="587"/>
                      <a:pt x="547" y="585"/>
                      <a:pt x="543" y="578"/>
                    </a:cubicBezTo>
                    <a:cubicBezTo>
                      <a:pt x="411" y="399"/>
                      <a:pt x="280" y="220"/>
                      <a:pt x="149" y="41"/>
                    </a:cubicBezTo>
                    <a:cubicBezTo>
                      <a:pt x="303" y="41"/>
                      <a:pt x="458" y="41"/>
                      <a:pt x="612" y="41"/>
                    </a:cubicBezTo>
                    <a:cubicBezTo>
                      <a:pt x="725" y="41"/>
                      <a:pt x="802" y="53"/>
                      <a:pt x="809" y="53"/>
                    </a:cubicBezTo>
                    <a:cubicBezTo>
                      <a:pt x="854" y="60"/>
                      <a:pt x="926" y="74"/>
                      <a:pt x="994" y="117"/>
                    </a:cubicBezTo>
                    <a:cubicBezTo>
                      <a:pt x="1015" y="129"/>
                      <a:pt x="1073" y="168"/>
                      <a:pt x="1102" y="237"/>
                    </a:cubicBezTo>
                    <a:cubicBezTo>
                      <a:pt x="1109" y="237"/>
                      <a:pt x="1116" y="237"/>
                      <a:pt x="1123" y="237"/>
                    </a:cubicBezTo>
                    <a:cubicBezTo>
                      <a:pt x="1089" y="158"/>
                      <a:pt x="1054" y="79"/>
                      <a:pt x="1020" y="0"/>
                    </a:cubicBezTo>
                    <a:cubicBezTo>
                      <a:pt x="688" y="0"/>
                      <a:pt x="356" y="0"/>
                      <a:pt x="24" y="0"/>
                    </a:cubicBezTo>
                    <a:cubicBezTo>
                      <a:pt x="5" y="0"/>
                      <a:pt x="3" y="0"/>
                      <a:pt x="0" y="5"/>
                    </a:cubicBezTo>
                    <a:cubicBezTo>
                      <a:pt x="0" y="10"/>
                      <a:pt x="0" y="24"/>
                      <a:pt x="0" y="34"/>
                    </a:cubicBezTo>
                    <a:cubicBezTo>
                      <a:pt x="149" y="237"/>
                      <a:pt x="298" y="439"/>
                      <a:pt x="447" y="642"/>
                    </a:cubicBezTo>
                    <a:cubicBezTo>
                      <a:pt x="301" y="813"/>
                      <a:pt x="155" y="983"/>
                      <a:pt x="10" y="1153"/>
                    </a:cubicBezTo>
                    <a:cubicBezTo>
                      <a:pt x="0" y="1165"/>
                      <a:pt x="0" y="1167"/>
                      <a:pt x="0" y="1170"/>
                    </a:cubicBezTo>
                    <a:cubicBezTo>
                      <a:pt x="0" y="1179"/>
                      <a:pt x="8" y="1179"/>
                      <a:pt x="24" y="1179"/>
                    </a:cubicBezTo>
                    <a:cubicBezTo>
                      <a:pt x="356" y="1179"/>
                      <a:pt x="688" y="1179"/>
                      <a:pt x="1020" y="11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9" name=""/>
              <p:cNvSpPr/>
              <p:nvPr/>
            </p:nvSpPr>
            <p:spPr>
              <a:xfrm>
                <a:off x="3373200" y="2605680"/>
                <a:ext cx="92160" cy="182880"/>
              </a:xfrm>
              <a:custGeom>
                <a:avLst/>
                <a:gdLst/>
                <a:ahLst/>
                <a:rect l="l" t="t" r="r" b="b"/>
                <a:pathLst>
                  <a:path w="259" h="511">
                    <a:moveTo>
                      <a:pt x="259" y="22"/>
                    </a:moveTo>
                    <a:cubicBezTo>
                      <a:pt x="259" y="12"/>
                      <a:pt x="252" y="0"/>
                      <a:pt x="235" y="0"/>
                    </a:cubicBezTo>
                    <a:cubicBezTo>
                      <a:pt x="218" y="0"/>
                      <a:pt x="201" y="17"/>
                      <a:pt x="201" y="32"/>
                    </a:cubicBezTo>
                    <a:cubicBezTo>
                      <a:pt x="201" y="41"/>
                      <a:pt x="209" y="56"/>
                      <a:pt x="225" y="56"/>
                    </a:cubicBezTo>
                    <a:cubicBezTo>
                      <a:pt x="242" y="56"/>
                      <a:pt x="259" y="39"/>
                      <a:pt x="259" y="22"/>
                    </a:cubicBezTo>
                    <a:moveTo>
                      <a:pt x="134" y="420"/>
                    </a:moveTo>
                    <a:cubicBezTo>
                      <a:pt x="122" y="461"/>
                      <a:pt x="91" y="494"/>
                      <a:pt x="57" y="494"/>
                    </a:cubicBezTo>
                    <a:cubicBezTo>
                      <a:pt x="50" y="494"/>
                      <a:pt x="43" y="494"/>
                      <a:pt x="36" y="492"/>
                    </a:cubicBezTo>
                    <a:cubicBezTo>
                      <a:pt x="50" y="485"/>
                      <a:pt x="55" y="470"/>
                      <a:pt x="55" y="461"/>
                    </a:cubicBezTo>
                    <a:cubicBezTo>
                      <a:pt x="55" y="446"/>
                      <a:pt x="45" y="439"/>
                      <a:pt x="33" y="439"/>
                    </a:cubicBezTo>
                    <a:cubicBezTo>
                      <a:pt x="14" y="439"/>
                      <a:pt x="0" y="456"/>
                      <a:pt x="0" y="475"/>
                    </a:cubicBezTo>
                    <a:cubicBezTo>
                      <a:pt x="0" y="497"/>
                      <a:pt x="21" y="511"/>
                      <a:pt x="57" y="511"/>
                    </a:cubicBezTo>
                    <a:cubicBezTo>
                      <a:pt x="93" y="511"/>
                      <a:pt x="163" y="489"/>
                      <a:pt x="180" y="418"/>
                    </a:cubicBezTo>
                    <a:cubicBezTo>
                      <a:pt x="197" y="347"/>
                      <a:pt x="215" y="277"/>
                      <a:pt x="233" y="207"/>
                    </a:cubicBezTo>
                    <a:cubicBezTo>
                      <a:pt x="235" y="199"/>
                      <a:pt x="237" y="195"/>
                      <a:pt x="237" y="187"/>
                    </a:cubicBezTo>
                    <a:cubicBezTo>
                      <a:pt x="237" y="154"/>
                      <a:pt x="209" y="130"/>
                      <a:pt x="173" y="130"/>
                    </a:cubicBezTo>
                    <a:cubicBezTo>
                      <a:pt x="108" y="130"/>
                      <a:pt x="69" y="214"/>
                      <a:pt x="69" y="221"/>
                    </a:cubicBezTo>
                    <a:cubicBezTo>
                      <a:pt x="69" y="228"/>
                      <a:pt x="76" y="226"/>
                      <a:pt x="79" y="228"/>
                    </a:cubicBezTo>
                    <a:cubicBezTo>
                      <a:pt x="86" y="228"/>
                      <a:pt x="89" y="228"/>
                      <a:pt x="91" y="219"/>
                    </a:cubicBezTo>
                    <a:cubicBezTo>
                      <a:pt x="108" y="185"/>
                      <a:pt x="137" y="147"/>
                      <a:pt x="173" y="147"/>
                    </a:cubicBezTo>
                    <a:cubicBezTo>
                      <a:pt x="187" y="147"/>
                      <a:pt x="192" y="159"/>
                      <a:pt x="192" y="175"/>
                    </a:cubicBezTo>
                    <a:cubicBezTo>
                      <a:pt x="192" y="183"/>
                      <a:pt x="189" y="192"/>
                      <a:pt x="189" y="195"/>
                    </a:cubicBezTo>
                    <a:cubicBezTo>
                      <a:pt x="171" y="270"/>
                      <a:pt x="153" y="345"/>
                      <a:pt x="134" y="4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0" name=""/>
              <p:cNvSpPr/>
              <p:nvPr/>
            </p:nvSpPr>
            <p:spPr>
              <a:xfrm>
                <a:off x="3715920" y="2212200"/>
                <a:ext cx="201240" cy="200880"/>
              </a:xfrm>
              <a:custGeom>
                <a:avLst/>
                <a:gdLst/>
                <a:ahLst/>
                <a:rect l="l" t="t" r="r" b="b"/>
                <a:pathLst>
                  <a:path w="562" h="561">
                    <a:moveTo>
                      <a:pt x="562" y="281"/>
                    </a:moveTo>
                    <a:cubicBezTo>
                      <a:pt x="562" y="125"/>
                      <a:pt x="435" y="0"/>
                      <a:pt x="281" y="0"/>
                    </a:cubicBezTo>
                    <a:cubicBezTo>
                      <a:pt x="125" y="0"/>
                      <a:pt x="0" y="127"/>
                      <a:pt x="0" y="281"/>
                    </a:cubicBezTo>
                    <a:cubicBezTo>
                      <a:pt x="0" y="434"/>
                      <a:pt x="125" y="561"/>
                      <a:pt x="281" y="561"/>
                    </a:cubicBezTo>
                    <a:cubicBezTo>
                      <a:pt x="437" y="561"/>
                      <a:pt x="562" y="434"/>
                      <a:pt x="562" y="281"/>
                    </a:cubicBezTo>
                    <a:moveTo>
                      <a:pt x="19" y="269"/>
                    </a:moveTo>
                    <a:cubicBezTo>
                      <a:pt x="29" y="127"/>
                      <a:pt x="139" y="27"/>
                      <a:pt x="269" y="22"/>
                    </a:cubicBezTo>
                    <a:cubicBezTo>
                      <a:pt x="269" y="104"/>
                      <a:pt x="269" y="186"/>
                      <a:pt x="269" y="269"/>
                    </a:cubicBezTo>
                    <a:cubicBezTo>
                      <a:pt x="186" y="269"/>
                      <a:pt x="103" y="269"/>
                      <a:pt x="19" y="269"/>
                    </a:cubicBezTo>
                    <a:moveTo>
                      <a:pt x="291" y="22"/>
                    </a:moveTo>
                    <a:cubicBezTo>
                      <a:pt x="423" y="27"/>
                      <a:pt x="533" y="130"/>
                      <a:pt x="540" y="269"/>
                    </a:cubicBezTo>
                    <a:cubicBezTo>
                      <a:pt x="457" y="269"/>
                      <a:pt x="374" y="269"/>
                      <a:pt x="291" y="269"/>
                    </a:cubicBezTo>
                    <a:cubicBezTo>
                      <a:pt x="291" y="186"/>
                      <a:pt x="291" y="104"/>
                      <a:pt x="291" y="22"/>
                    </a:cubicBezTo>
                    <a:moveTo>
                      <a:pt x="269" y="540"/>
                    </a:moveTo>
                    <a:cubicBezTo>
                      <a:pt x="139" y="532"/>
                      <a:pt x="29" y="434"/>
                      <a:pt x="19" y="290"/>
                    </a:cubicBezTo>
                    <a:cubicBezTo>
                      <a:pt x="103" y="290"/>
                      <a:pt x="186" y="290"/>
                      <a:pt x="269" y="290"/>
                    </a:cubicBezTo>
                    <a:cubicBezTo>
                      <a:pt x="269" y="373"/>
                      <a:pt x="269" y="457"/>
                      <a:pt x="269" y="540"/>
                    </a:cubicBezTo>
                    <a:moveTo>
                      <a:pt x="540" y="290"/>
                    </a:moveTo>
                    <a:cubicBezTo>
                      <a:pt x="533" y="434"/>
                      <a:pt x="420" y="532"/>
                      <a:pt x="291" y="540"/>
                    </a:cubicBezTo>
                    <a:cubicBezTo>
                      <a:pt x="291" y="457"/>
                      <a:pt x="291" y="373"/>
                      <a:pt x="291" y="290"/>
                    </a:cubicBezTo>
                    <a:cubicBezTo>
                      <a:pt x="374" y="290"/>
                      <a:pt x="457" y="290"/>
                      <a:pt x="540" y="29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1" name=""/>
              <p:cNvSpPr/>
              <p:nvPr/>
            </p:nvSpPr>
            <p:spPr>
              <a:xfrm>
                <a:off x="3947400" y="2254680"/>
                <a:ext cx="137160" cy="136080"/>
              </a:xfrm>
              <a:custGeom>
                <a:avLst/>
                <a:gdLst/>
                <a:ahLst/>
                <a:rect l="l" t="t" r="r" b="b"/>
                <a:pathLst>
                  <a:path w="384" h="381">
                    <a:moveTo>
                      <a:pt x="281" y="55"/>
                    </a:moveTo>
                    <a:cubicBezTo>
                      <a:pt x="264" y="24"/>
                      <a:pt x="240" y="0"/>
                      <a:pt x="202" y="0"/>
                    </a:cubicBezTo>
                    <a:cubicBezTo>
                      <a:pt x="103" y="0"/>
                      <a:pt x="0" y="124"/>
                      <a:pt x="0" y="247"/>
                    </a:cubicBezTo>
                    <a:cubicBezTo>
                      <a:pt x="0" y="326"/>
                      <a:pt x="46" y="381"/>
                      <a:pt x="111" y="381"/>
                    </a:cubicBezTo>
                    <a:cubicBezTo>
                      <a:pt x="127" y="381"/>
                      <a:pt x="171" y="378"/>
                      <a:pt x="221" y="319"/>
                    </a:cubicBezTo>
                    <a:cubicBezTo>
                      <a:pt x="228" y="355"/>
                      <a:pt x="257" y="381"/>
                      <a:pt x="298" y="381"/>
                    </a:cubicBezTo>
                    <a:cubicBezTo>
                      <a:pt x="327" y="381"/>
                      <a:pt x="346" y="362"/>
                      <a:pt x="360" y="335"/>
                    </a:cubicBezTo>
                    <a:cubicBezTo>
                      <a:pt x="375" y="304"/>
                      <a:pt x="384" y="254"/>
                      <a:pt x="384" y="251"/>
                    </a:cubicBezTo>
                    <a:cubicBezTo>
                      <a:pt x="384" y="244"/>
                      <a:pt x="377" y="244"/>
                      <a:pt x="375" y="244"/>
                    </a:cubicBezTo>
                    <a:cubicBezTo>
                      <a:pt x="367" y="244"/>
                      <a:pt x="365" y="247"/>
                      <a:pt x="363" y="259"/>
                    </a:cubicBezTo>
                    <a:cubicBezTo>
                      <a:pt x="348" y="314"/>
                      <a:pt x="334" y="364"/>
                      <a:pt x="300" y="364"/>
                    </a:cubicBezTo>
                    <a:cubicBezTo>
                      <a:pt x="276" y="364"/>
                      <a:pt x="274" y="343"/>
                      <a:pt x="274" y="326"/>
                    </a:cubicBezTo>
                    <a:cubicBezTo>
                      <a:pt x="274" y="307"/>
                      <a:pt x="276" y="299"/>
                      <a:pt x="286" y="263"/>
                    </a:cubicBezTo>
                    <a:cubicBezTo>
                      <a:pt x="295" y="227"/>
                      <a:pt x="295" y="218"/>
                      <a:pt x="303" y="187"/>
                    </a:cubicBezTo>
                    <a:cubicBezTo>
                      <a:pt x="313" y="148"/>
                      <a:pt x="323" y="108"/>
                      <a:pt x="334" y="69"/>
                    </a:cubicBezTo>
                    <a:cubicBezTo>
                      <a:pt x="341" y="45"/>
                      <a:pt x="341" y="43"/>
                      <a:pt x="341" y="40"/>
                    </a:cubicBezTo>
                    <a:cubicBezTo>
                      <a:pt x="341" y="26"/>
                      <a:pt x="329" y="16"/>
                      <a:pt x="315" y="16"/>
                    </a:cubicBezTo>
                    <a:cubicBezTo>
                      <a:pt x="295" y="16"/>
                      <a:pt x="283" y="36"/>
                      <a:pt x="281" y="55"/>
                    </a:cubicBezTo>
                    <a:moveTo>
                      <a:pt x="226" y="273"/>
                    </a:moveTo>
                    <a:cubicBezTo>
                      <a:pt x="221" y="287"/>
                      <a:pt x="221" y="290"/>
                      <a:pt x="209" y="304"/>
                    </a:cubicBezTo>
                    <a:cubicBezTo>
                      <a:pt x="171" y="350"/>
                      <a:pt x="137" y="364"/>
                      <a:pt x="113" y="364"/>
                    </a:cubicBezTo>
                    <a:cubicBezTo>
                      <a:pt x="70" y="364"/>
                      <a:pt x="60" y="316"/>
                      <a:pt x="60" y="285"/>
                    </a:cubicBezTo>
                    <a:cubicBezTo>
                      <a:pt x="60" y="242"/>
                      <a:pt x="87" y="139"/>
                      <a:pt x="106" y="100"/>
                    </a:cubicBezTo>
                    <a:cubicBezTo>
                      <a:pt x="132" y="50"/>
                      <a:pt x="171" y="19"/>
                      <a:pt x="204" y="19"/>
                    </a:cubicBezTo>
                    <a:cubicBezTo>
                      <a:pt x="257" y="19"/>
                      <a:pt x="269" y="88"/>
                      <a:pt x="269" y="93"/>
                    </a:cubicBezTo>
                    <a:cubicBezTo>
                      <a:pt x="269" y="98"/>
                      <a:pt x="269" y="103"/>
                      <a:pt x="267" y="108"/>
                    </a:cubicBezTo>
                    <a:cubicBezTo>
                      <a:pt x="253" y="163"/>
                      <a:pt x="239" y="218"/>
                      <a:pt x="226" y="27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2" name=""/>
              <p:cNvSpPr/>
              <p:nvPr/>
            </p:nvSpPr>
            <p:spPr>
              <a:xfrm>
                <a:off x="4095360" y="2293560"/>
                <a:ext cx="92160" cy="182520"/>
              </a:xfrm>
              <a:custGeom>
                <a:avLst/>
                <a:gdLst/>
                <a:ahLst/>
                <a:rect l="l" t="t" r="r" b="b"/>
                <a:pathLst>
                  <a:path w="259" h="510">
                    <a:moveTo>
                      <a:pt x="259" y="24"/>
                    </a:moveTo>
                    <a:cubicBezTo>
                      <a:pt x="259" y="12"/>
                      <a:pt x="251" y="0"/>
                      <a:pt x="235" y="0"/>
                    </a:cubicBezTo>
                    <a:cubicBezTo>
                      <a:pt x="218" y="0"/>
                      <a:pt x="203" y="16"/>
                      <a:pt x="203" y="33"/>
                    </a:cubicBezTo>
                    <a:cubicBezTo>
                      <a:pt x="203" y="43"/>
                      <a:pt x="211" y="55"/>
                      <a:pt x="225" y="55"/>
                    </a:cubicBezTo>
                    <a:cubicBezTo>
                      <a:pt x="242" y="55"/>
                      <a:pt x="259" y="40"/>
                      <a:pt x="259" y="24"/>
                    </a:cubicBezTo>
                    <a:moveTo>
                      <a:pt x="134" y="419"/>
                    </a:moveTo>
                    <a:cubicBezTo>
                      <a:pt x="124" y="460"/>
                      <a:pt x="93" y="496"/>
                      <a:pt x="57" y="496"/>
                    </a:cubicBezTo>
                    <a:cubicBezTo>
                      <a:pt x="50" y="496"/>
                      <a:pt x="43" y="493"/>
                      <a:pt x="36" y="491"/>
                    </a:cubicBezTo>
                    <a:cubicBezTo>
                      <a:pt x="52" y="484"/>
                      <a:pt x="57" y="469"/>
                      <a:pt x="57" y="460"/>
                    </a:cubicBezTo>
                    <a:cubicBezTo>
                      <a:pt x="57" y="448"/>
                      <a:pt x="45" y="438"/>
                      <a:pt x="33" y="438"/>
                    </a:cubicBezTo>
                    <a:cubicBezTo>
                      <a:pt x="16" y="438"/>
                      <a:pt x="0" y="455"/>
                      <a:pt x="0" y="474"/>
                    </a:cubicBezTo>
                    <a:cubicBezTo>
                      <a:pt x="0" y="496"/>
                      <a:pt x="25" y="510"/>
                      <a:pt x="60" y="510"/>
                    </a:cubicBezTo>
                    <a:cubicBezTo>
                      <a:pt x="94" y="510"/>
                      <a:pt x="163" y="491"/>
                      <a:pt x="182" y="419"/>
                    </a:cubicBezTo>
                    <a:cubicBezTo>
                      <a:pt x="199" y="349"/>
                      <a:pt x="217" y="278"/>
                      <a:pt x="235" y="208"/>
                    </a:cubicBezTo>
                    <a:cubicBezTo>
                      <a:pt x="237" y="201"/>
                      <a:pt x="237" y="196"/>
                      <a:pt x="237" y="187"/>
                    </a:cubicBezTo>
                    <a:cubicBezTo>
                      <a:pt x="237" y="153"/>
                      <a:pt x="211" y="131"/>
                      <a:pt x="175" y="131"/>
                    </a:cubicBezTo>
                    <a:cubicBezTo>
                      <a:pt x="107" y="131"/>
                      <a:pt x="72" y="213"/>
                      <a:pt x="72" y="220"/>
                    </a:cubicBezTo>
                    <a:cubicBezTo>
                      <a:pt x="72" y="230"/>
                      <a:pt x="79" y="230"/>
                      <a:pt x="81" y="230"/>
                    </a:cubicBezTo>
                    <a:cubicBezTo>
                      <a:pt x="88" y="230"/>
                      <a:pt x="88" y="227"/>
                      <a:pt x="93" y="218"/>
                    </a:cubicBezTo>
                    <a:cubicBezTo>
                      <a:pt x="107" y="184"/>
                      <a:pt x="139" y="148"/>
                      <a:pt x="172" y="148"/>
                    </a:cubicBezTo>
                    <a:cubicBezTo>
                      <a:pt x="187" y="148"/>
                      <a:pt x="191" y="158"/>
                      <a:pt x="191" y="177"/>
                    </a:cubicBezTo>
                    <a:cubicBezTo>
                      <a:pt x="191" y="182"/>
                      <a:pt x="191" y="191"/>
                      <a:pt x="191" y="194"/>
                    </a:cubicBezTo>
                    <a:cubicBezTo>
                      <a:pt x="172" y="269"/>
                      <a:pt x="153" y="344"/>
                      <a:pt x="134" y="4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3" name=""/>
              <p:cNvSpPr/>
              <p:nvPr/>
            </p:nvSpPr>
            <p:spPr>
              <a:xfrm>
                <a:off x="4237560" y="2178720"/>
                <a:ext cx="110520" cy="212040"/>
              </a:xfrm>
              <a:custGeom>
                <a:avLst/>
                <a:gdLst/>
                <a:ahLst/>
                <a:rect l="l" t="t" r="r" b="b"/>
                <a:pathLst>
                  <a:path w="310" h="592">
                    <a:moveTo>
                      <a:pt x="161" y="9"/>
                    </a:moveTo>
                    <a:cubicBezTo>
                      <a:pt x="161" y="7"/>
                      <a:pt x="161" y="0"/>
                      <a:pt x="152" y="0"/>
                    </a:cubicBezTo>
                    <a:cubicBezTo>
                      <a:pt x="132" y="0"/>
                      <a:pt x="70" y="7"/>
                      <a:pt x="48" y="7"/>
                    </a:cubicBezTo>
                    <a:cubicBezTo>
                      <a:pt x="41" y="9"/>
                      <a:pt x="32" y="9"/>
                      <a:pt x="32" y="24"/>
                    </a:cubicBezTo>
                    <a:cubicBezTo>
                      <a:pt x="32" y="36"/>
                      <a:pt x="39" y="36"/>
                      <a:pt x="53" y="36"/>
                    </a:cubicBezTo>
                    <a:cubicBezTo>
                      <a:pt x="92" y="36"/>
                      <a:pt x="94" y="41"/>
                      <a:pt x="94" y="50"/>
                    </a:cubicBezTo>
                    <a:cubicBezTo>
                      <a:pt x="94" y="55"/>
                      <a:pt x="87" y="84"/>
                      <a:pt x="82" y="100"/>
                    </a:cubicBezTo>
                    <a:cubicBezTo>
                      <a:pt x="59" y="192"/>
                      <a:pt x="36" y="284"/>
                      <a:pt x="12" y="376"/>
                    </a:cubicBezTo>
                    <a:cubicBezTo>
                      <a:pt x="3" y="417"/>
                      <a:pt x="0" y="431"/>
                      <a:pt x="0" y="460"/>
                    </a:cubicBezTo>
                    <a:cubicBezTo>
                      <a:pt x="0" y="542"/>
                      <a:pt x="44" y="592"/>
                      <a:pt x="106" y="592"/>
                    </a:cubicBezTo>
                    <a:cubicBezTo>
                      <a:pt x="207" y="592"/>
                      <a:pt x="310" y="467"/>
                      <a:pt x="310" y="347"/>
                    </a:cubicBezTo>
                    <a:cubicBezTo>
                      <a:pt x="310" y="271"/>
                      <a:pt x="264" y="211"/>
                      <a:pt x="197" y="211"/>
                    </a:cubicBezTo>
                    <a:cubicBezTo>
                      <a:pt x="159" y="211"/>
                      <a:pt x="125" y="237"/>
                      <a:pt x="99" y="261"/>
                    </a:cubicBezTo>
                    <a:cubicBezTo>
                      <a:pt x="120" y="177"/>
                      <a:pt x="140" y="93"/>
                      <a:pt x="161" y="9"/>
                    </a:cubicBezTo>
                    <a:moveTo>
                      <a:pt x="82" y="326"/>
                    </a:moveTo>
                    <a:cubicBezTo>
                      <a:pt x="87" y="309"/>
                      <a:pt x="87" y="307"/>
                      <a:pt x="94" y="297"/>
                    </a:cubicBezTo>
                    <a:cubicBezTo>
                      <a:pt x="137" y="242"/>
                      <a:pt x="173" y="230"/>
                      <a:pt x="197" y="230"/>
                    </a:cubicBezTo>
                    <a:cubicBezTo>
                      <a:pt x="226" y="230"/>
                      <a:pt x="250" y="256"/>
                      <a:pt x="250" y="309"/>
                    </a:cubicBezTo>
                    <a:cubicBezTo>
                      <a:pt x="250" y="359"/>
                      <a:pt x="221" y="455"/>
                      <a:pt x="207" y="489"/>
                    </a:cubicBezTo>
                    <a:cubicBezTo>
                      <a:pt x="178" y="544"/>
                      <a:pt x="140" y="575"/>
                      <a:pt x="106" y="575"/>
                    </a:cubicBezTo>
                    <a:cubicBezTo>
                      <a:pt x="77" y="575"/>
                      <a:pt x="51" y="551"/>
                      <a:pt x="51" y="489"/>
                    </a:cubicBezTo>
                    <a:cubicBezTo>
                      <a:pt x="51" y="474"/>
                      <a:pt x="51" y="458"/>
                      <a:pt x="63" y="405"/>
                    </a:cubicBezTo>
                    <a:cubicBezTo>
                      <a:pt x="69" y="379"/>
                      <a:pt x="76" y="352"/>
                      <a:pt x="82" y="3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4" name=""/>
              <p:cNvSpPr/>
              <p:nvPr/>
            </p:nvSpPr>
            <p:spPr>
              <a:xfrm>
                <a:off x="4353480" y="2293560"/>
                <a:ext cx="92160" cy="182520"/>
              </a:xfrm>
              <a:custGeom>
                <a:avLst/>
                <a:gdLst/>
                <a:ahLst/>
                <a:rect l="l" t="t" r="r" b="b"/>
                <a:pathLst>
                  <a:path w="259" h="510">
                    <a:moveTo>
                      <a:pt x="259" y="24"/>
                    </a:moveTo>
                    <a:cubicBezTo>
                      <a:pt x="259" y="12"/>
                      <a:pt x="252" y="0"/>
                      <a:pt x="235" y="0"/>
                    </a:cubicBezTo>
                    <a:cubicBezTo>
                      <a:pt x="218" y="0"/>
                      <a:pt x="201" y="16"/>
                      <a:pt x="201" y="33"/>
                    </a:cubicBezTo>
                    <a:cubicBezTo>
                      <a:pt x="201" y="43"/>
                      <a:pt x="209" y="55"/>
                      <a:pt x="225" y="55"/>
                    </a:cubicBezTo>
                    <a:cubicBezTo>
                      <a:pt x="242" y="55"/>
                      <a:pt x="259" y="40"/>
                      <a:pt x="259" y="24"/>
                    </a:cubicBezTo>
                    <a:moveTo>
                      <a:pt x="134" y="419"/>
                    </a:moveTo>
                    <a:cubicBezTo>
                      <a:pt x="125" y="460"/>
                      <a:pt x="93" y="496"/>
                      <a:pt x="57" y="496"/>
                    </a:cubicBezTo>
                    <a:cubicBezTo>
                      <a:pt x="50" y="496"/>
                      <a:pt x="43" y="493"/>
                      <a:pt x="36" y="491"/>
                    </a:cubicBezTo>
                    <a:cubicBezTo>
                      <a:pt x="53" y="484"/>
                      <a:pt x="57" y="469"/>
                      <a:pt x="57" y="460"/>
                    </a:cubicBezTo>
                    <a:cubicBezTo>
                      <a:pt x="57" y="448"/>
                      <a:pt x="45" y="438"/>
                      <a:pt x="33" y="438"/>
                    </a:cubicBezTo>
                    <a:cubicBezTo>
                      <a:pt x="14" y="438"/>
                      <a:pt x="0" y="455"/>
                      <a:pt x="0" y="474"/>
                    </a:cubicBezTo>
                    <a:cubicBezTo>
                      <a:pt x="0" y="496"/>
                      <a:pt x="23" y="510"/>
                      <a:pt x="57" y="510"/>
                    </a:cubicBezTo>
                    <a:cubicBezTo>
                      <a:pt x="92" y="510"/>
                      <a:pt x="163" y="491"/>
                      <a:pt x="182" y="419"/>
                    </a:cubicBezTo>
                    <a:cubicBezTo>
                      <a:pt x="200" y="349"/>
                      <a:pt x="217" y="278"/>
                      <a:pt x="235" y="208"/>
                    </a:cubicBezTo>
                    <a:cubicBezTo>
                      <a:pt x="235" y="201"/>
                      <a:pt x="237" y="196"/>
                      <a:pt x="237" y="187"/>
                    </a:cubicBezTo>
                    <a:cubicBezTo>
                      <a:pt x="237" y="153"/>
                      <a:pt x="209" y="131"/>
                      <a:pt x="175" y="131"/>
                    </a:cubicBezTo>
                    <a:cubicBezTo>
                      <a:pt x="108" y="131"/>
                      <a:pt x="72" y="213"/>
                      <a:pt x="72" y="220"/>
                    </a:cubicBezTo>
                    <a:cubicBezTo>
                      <a:pt x="72" y="230"/>
                      <a:pt x="79" y="230"/>
                      <a:pt x="81" y="230"/>
                    </a:cubicBezTo>
                    <a:cubicBezTo>
                      <a:pt x="89" y="230"/>
                      <a:pt x="89" y="227"/>
                      <a:pt x="93" y="218"/>
                    </a:cubicBezTo>
                    <a:cubicBezTo>
                      <a:pt x="108" y="184"/>
                      <a:pt x="139" y="148"/>
                      <a:pt x="173" y="148"/>
                    </a:cubicBezTo>
                    <a:cubicBezTo>
                      <a:pt x="187" y="148"/>
                      <a:pt x="192" y="158"/>
                      <a:pt x="192" y="177"/>
                    </a:cubicBezTo>
                    <a:cubicBezTo>
                      <a:pt x="192" y="182"/>
                      <a:pt x="192" y="191"/>
                      <a:pt x="189" y="194"/>
                    </a:cubicBezTo>
                    <a:cubicBezTo>
                      <a:pt x="171" y="269"/>
                      <a:pt x="153" y="344"/>
                      <a:pt x="134" y="4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120" cy="7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Učenje modela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02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712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Procena vrednosti funkcije troška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Promena parametara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Jedan po jedan parametar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Promena promenljive gradijenta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Stepen učenja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1027" name=""/>
          <p:cNvGrpSpPr/>
          <p:nvPr/>
        </p:nvGrpSpPr>
        <p:grpSpPr>
          <a:xfrm>
            <a:off x="2421360" y="4224600"/>
            <a:ext cx="3508560" cy="839520"/>
            <a:chOff x="2421360" y="4224600"/>
            <a:chExt cx="3508560" cy="839520"/>
          </a:xfrm>
        </p:grpSpPr>
        <p:grpSp>
          <p:nvGrpSpPr>
            <p:cNvPr id="1028" name=""/>
            <p:cNvGrpSpPr/>
            <p:nvPr/>
          </p:nvGrpSpPr>
          <p:grpSpPr>
            <a:xfrm>
              <a:off x="2421360" y="4224600"/>
              <a:ext cx="3508560" cy="839520"/>
              <a:chOff x="2421360" y="4224600"/>
              <a:chExt cx="3508560" cy="839520"/>
            </a:xfrm>
          </p:grpSpPr>
          <p:sp>
            <p:nvSpPr>
              <p:cNvPr id="1029" name=""/>
              <p:cNvSpPr/>
              <p:nvPr/>
            </p:nvSpPr>
            <p:spPr>
              <a:xfrm>
                <a:off x="2421360" y="4240080"/>
                <a:ext cx="3493080" cy="808560"/>
              </a:xfrm>
              <a:custGeom>
                <a:avLst/>
                <a:gdLst/>
                <a:ahLst/>
                <a:rect l="l" t="t" r="r" b="b"/>
                <a:pathLst>
                  <a:path w="9706" h="2249">
                    <a:moveTo>
                      <a:pt x="0" y="0"/>
                    </a:moveTo>
                    <a:cubicBezTo>
                      <a:pt x="3235" y="0"/>
                      <a:pt x="6471" y="0"/>
                      <a:pt x="9706" y="0"/>
                    </a:cubicBezTo>
                    <a:cubicBezTo>
                      <a:pt x="9706" y="750"/>
                      <a:pt x="9706" y="1499"/>
                      <a:pt x="9706" y="2249"/>
                    </a:cubicBezTo>
                    <a:cubicBezTo>
                      <a:pt x="6471" y="2249"/>
                      <a:pt x="3235" y="2249"/>
                      <a:pt x="0" y="2249"/>
                    </a:cubicBezTo>
                    <a:cubicBezTo>
                      <a:pt x="0" y="1499"/>
                      <a:pt x="0" y="75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0" name=""/>
              <p:cNvSpPr/>
              <p:nvPr/>
            </p:nvSpPr>
            <p:spPr>
              <a:xfrm>
                <a:off x="2430720" y="4502520"/>
                <a:ext cx="184680" cy="11160"/>
              </a:xfrm>
              <a:custGeom>
                <a:avLst/>
                <a:gdLst/>
                <a:ahLst/>
                <a:rect l="l" t="t" r="r" b="b"/>
                <a:pathLst>
                  <a:path w="516" h="34">
                    <a:moveTo>
                      <a:pt x="487" y="34"/>
                    </a:moveTo>
                    <a:cubicBezTo>
                      <a:pt x="502" y="34"/>
                      <a:pt x="516" y="34"/>
                      <a:pt x="516" y="17"/>
                    </a:cubicBezTo>
                    <a:cubicBezTo>
                      <a:pt x="516" y="0"/>
                      <a:pt x="502" y="0"/>
                      <a:pt x="487" y="0"/>
                    </a:cubicBezTo>
                    <a:cubicBezTo>
                      <a:pt x="335" y="0"/>
                      <a:pt x="182" y="0"/>
                      <a:pt x="29" y="0"/>
                    </a:cubicBezTo>
                    <a:cubicBezTo>
                      <a:pt x="15" y="0"/>
                      <a:pt x="0" y="0"/>
                      <a:pt x="0" y="17"/>
                    </a:cubicBezTo>
                    <a:cubicBezTo>
                      <a:pt x="0" y="34"/>
                      <a:pt x="15" y="34"/>
                      <a:pt x="29" y="34"/>
                    </a:cubicBezTo>
                    <a:cubicBezTo>
                      <a:pt x="182" y="34"/>
                      <a:pt x="335" y="34"/>
                      <a:pt x="487" y="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1" name=""/>
              <p:cNvSpPr/>
              <p:nvPr/>
            </p:nvSpPr>
            <p:spPr>
              <a:xfrm>
                <a:off x="2422080" y="4430160"/>
                <a:ext cx="268560" cy="156600"/>
              </a:xfrm>
              <a:custGeom>
                <a:avLst/>
                <a:gdLst/>
                <a:ahLst/>
                <a:rect l="l" t="t" r="r" b="b"/>
                <a:pathLst>
                  <a:path w="749" h="438">
                    <a:moveTo>
                      <a:pt x="658" y="235"/>
                    </a:moveTo>
                    <a:cubicBezTo>
                      <a:pt x="612" y="270"/>
                      <a:pt x="588" y="304"/>
                      <a:pt x="581" y="316"/>
                    </a:cubicBezTo>
                    <a:cubicBezTo>
                      <a:pt x="545" y="374"/>
                      <a:pt x="538" y="426"/>
                      <a:pt x="538" y="429"/>
                    </a:cubicBezTo>
                    <a:cubicBezTo>
                      <a:pt x="538" y="438"/>
                      <a:pt x="547" y="438"/>
                      <a:pt x="555" y="438"/>
                    </a:cubicBezTo>
                    <a:cubicBezTo>
                      <a:pt x="569" y="438"/>
                      <a:pt x="569" y="436"/>
                      <a:pt x="574" y="421"/>
                    </a:cubicBezTo>
                    <a:cubicBezTo>
                      <a:pt x="593" y="338"/>
                      <a:pt x="641" y="268"/>
                      <a:pt x="737" y="230"/>
                    </a:cubicBezTo>
                    <a:cubicBezTo>
                      <a:pt x="747" y="225"/>
                      <a:pt x="749" y="224"/>
                      <a:pt x="749" y="218"/>
                    </a:cubicBezTo>
                    <a:cubicBezTo>
                      <a:pt x="749" y="212"/>
                      <a:pt x="744" y="211"/>
                      <a:pt x="744" y="208"/>
                    </a:cubicBezTo>
                    <a:cubicBezTo>
                      <a:pt x="706" y="194"/>
                      <a:pt x="605" y="153"/>
                      <a:pt x="571" y="12"/>
                    </a:cubicBezTo>
                    <a:cubicBezTo>
                      <a:pt x="569" y="2"/>
                      <a:pt x="569" y="0"/>
                      <a:pt x="555" y="0"/>
                    </a:cubicBezTo>
                    <a:cubicBezTo>
                      <a:pt x="547" y="0"/>
                      <a:pt x="538" y="0"/>
                      <a:pt x="538" y="9"/>
                    </a:cubicBezTo>
                    <a:cubicBezTo>
                      <a:pt x="552" y="46"/>
                      <a:pt x="545" y="64"/>
                      <a:pt x="581" y="119"/>
                    </a:cubicBezTo>
                    <a:cubicBezTo>
                      <a:pt x="598" y="146"/>
                      <a:pt x="622" y="175"/>
                      <a:pt x="658" y="201"/>
                    </a:cubicBezTo>
                    <a:cubicBezTo>
                      <a:pt x="449" y="201"/>
                      <a:pt x="240" y="201"/>
                      <a:pt x="32" y="201"/>
                    </a:cubicBezTo>
                    <a:cubicBezTo>
                      <a:pt x="17" y="201"/>
                      <a:pt x="0" y="201"/>
                      <a:pt x="0" y="218"/>
                    </a:cubicBezTo>
                    <a:cubicBezTo>
                      <a:pt x="0" y="235"/>
                      <a:pt x="17" y="235"/>
                      <a:pt x="32" y="235"/>
                    </a:cubicBezTo>
                    <a:cubicBezTo>
                      <a:pt x="240" y="235"/>
                      <a:pt x="449" y="235"/>
                      <a:pt x="658" y="23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2" name=""/>
              <p:cNvSpPr/>
              <p:nvPr/>
            </p:nvSpPr>
            <p:spPr>
              <a:xfrm>
                <a:off x="2494800" y="4581000"/>
                <a:ext cx="124200" cy="216360"/>
              </a:xfrm>
              <a:custGeom>
                <a:avLst/>
                <a:gdLst/>
                <a:ahLst/>
                <a:rect l="l" t="t" r="r" b="b"/>
                <a:pathLst>
                  <a:path w="348" h="604">
                    <a:moveTo>
                      <a:pt x="348" y="173"/>
                    </a:moveTo>
                    <a:cubicBezTo>
                      <a:pt x="348" y="118"/>
                      <a:pt x="333" y="0"/>
                      <a:pt x="247" y="0"/>
                    </a:cubicBezTo>
                    <a:cubicBezTo>
                      <a:pt x="130" y="0"/>
                      <a:pt x="0" y="237"/>
                      <a:pt x="0" y="432"/>
                    </a:cubicBezTo>
                    <a:cubicBezTo>
                      <a:pt x="0" y="511"/>
                      <a:pt x="24" y="604"/>
                      <a:pt x="101" y="604"/>
                    </a:cubicBezTo>
                    <a:cubicBezTo>
                      <a:pt x="221" y="604"/>
                      <a:pt x="348" y="362"/>
                      <a:pt x="348" y="173"/>
                    </a:cubicBezTo>
                    <a:moveTo>
                      <a:pt x="89" y="288"/>
                    </a:moveTo>
                    <a:cubicBezTo>
                      <a:pt x="103" y="235"/>
                      <a:pt x="120" y="168"/>
                      <a:pt x="154" y="108"/>
                    </a:cubicBezTo>
                    <a:cubicBezTo>
                      <a:pt x="178" y="67"/>
                      <a:pt x="209" y="19"/>
                      <a:pt x="247" y="19"/>
                    </a:cubicBezTo>
                    <a:cubicBezTo>
                      <a:pt x="288" y="19"/>
                      <a:pt x="293" y="72"/>
                      <a:pt x="293" y="120"/>
                    </a:cubicBezTo>
                    <a:cubicBezTo>
                      <a:pt x="293" y="163"/>
                      <a:pt x="285" y="206"/>
                      <a:pt x="266" y="288"/>
                    </a:cubicBezTo>
                    <a:cubicBezTo>
                      <a:pt x="207" y="288"/>
                      <a:pt x="148" y="288"/>
                      <a:pt x="89" y="288"/>
                    </a:cubicBezTo>
                    <a:moveTo>
                      <a:pt x="259" y="314"/>
                    </a:moveTo>
                    <a:cubicBezTo>
                      <a:pt x="249" y="355"/>
                      <a:pt x="230" y="424"/>
                      <a:pt x="199" y="487"/>
                    </a:cubicBezTo>
                    <a:cubicBezTo>
                      <a:pt x="170" y="544"/>
                      <a:pt x="137" y="585"/>
                      <a:pt x="101" y="585"/>
                    </a:cubicBezTo>
                    <a:cubicBezTo>
                      <a:pt x="74" y="585"/>
                      <a:pt x="55" y="561"/>
                      <a:pt x="55" y="482"/>
                    </a:cubicBezTo>
                    <a:cubicBezTo>
                      <a:pt x="55" y="446"/>
                      <a:pt x="60" y="398"/>
                      <a:pt x="84" y="314"/>
                    </a:cubicBezTo>
                    <a:cubicBezTo>
                      <a:pt x="142" y="314"/>
                      <a:pt x="201" y="314"/>
                      <a:pt x="259" y="3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3" name=""/>
              <p:cNvSpPr/>
              <p:nvPr/>
            </p:nvSpPr>
            <p:spPr>
              <a:xfrm>
                <a:off x="2810160" y="4639680"/>
                <a:ext cx="268200" cy="157680"/>
              </a:xfrm>
              <a:custGeom>
                <a:avLst/>
                <a:gdLst/>
                <a:ahLst/>
                <a:rect l="l" t="t" r="r" b="b"/>
                <a:pathLst>
                  <a:path w="748" h="441">
                    <a:moveTo>
                      <a:pt x="657" y="237"/>
                    </a:moveTo>
                    <a:cubicBezTo>
                      <a:pt x="612" y="273"/>
                      <a:pt x="588" y="307"/>
                      <a:pt x="580" y="319"/>
                    </a:cubicBezTo>
                    <a:cubicBezTo>
                      <a:pt x="544" y="376"/>
                      <a:pt x="552" y="392"/>
                      <a:pt x="537" y="429"/>
                    </a:cubicBezTo>
                    <a:cubicBezTo>
                      <a:pt x="537" y="441"/>
                      <a:pt x="547" y="441"/>
                      <a:pt x="554" y="441"/>
                    </a:cubicBezTo>
                    <a:cubicBezTo>
                      <a:pt x="568" y="441"/>
                      <a:pt x="568" y="439"/>
                      <a:pt x="571" y="424"/>
                    </a:cubicBezTo>
                    <a:cubicBezTo>
                      <a:pt x="592" y="341"/>
                      <a:pt x="640" y="271"/>
                      <a:pt x="736" y="230"/>
                    </a:cubicBezTo>
                    <a:cubicBezTo>
                      <a:pt x="746" y="228"/>
                      <a:pt x="748" y="227"/>
                      <a:pt x="748" y="221"/>
                    </a:cubicBezTo>
                    <a:cubicBezTo>
                      <a:pt x="748" y="215"/>
                      <a:pt x="744" y="211"/>
                      <a:pt x="741" y="211"/>
                    </a:cubicBezTo>
                    <a:cubicBezTo>
                      <a:pt x="705" y="197"/>
                      <a:pt x="602" y="156"/>
                      <a:pt x="571" y="15"/>
                    </a:cubicBezTo>
                    <a:cubicBezTo>
                      <a:pt x="568" y="3"/>
                      <a:pt x="568" y="0"/>
                      <a:pt x="554" y="0"/>
                    </a:cubicBezTo>
                    <a:cubicBezTo>
                      <a:pt x="547" y="0"/>
                      <a:pt x="537" y="0"/>
                      <a:pt x="537" y="12"/>
                    </a:cubicBezTo>
                    <a:cubicBezTo>
                      <a:pt x="552" y="49"/>
                      <a:pt x="544" y="65"/>
                      <a:pt x="580" y="122"/>
                    </a:cubicBezTo>
                    <a:cubicBezTo>
                      <a:pt x="597" y="146"/>
                      <a:pt x="621" y="178"/>
                      <a:pt x="657" y="204"/>
                    </a:cubicBezTo>
                    <a:cubicBezTo>
                      <a:pt x="448" y="204"/>
                      <a:pt x="240" y="204"/>
                      <a:pt x="31" y="204"/>
                    </a:cubicBezTo>
                    <a:cubicBezTo>
                      <a:pt x="17" y="204"/>
                      <a:pt x="0" y="204"/>
                      <a:pt x="0" y="221"/>
                    </a:cubicBezTo>
                    <a:cubicBezTo>
                      <a:pt x="0" y="237"/>
                      <a:pt x="17" y="237"/>
                      <a:pt x="31" y="237"/>
                    </a:cubicBezTo>
                    <a:cubicBezTo>
                      <a:pt x="240" y="237"/>
                      <a:pt x="448" y="237"/>
                      <a:pt x="657" y="2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4" name=""/>
              <p:cNvSpPr/>
              <p:nvPr/>
            </p:nvSpPr>
            <p:spPr>
              <a:xfrm>
                <a:off x="3206520" y="4502520"/>
                <a:ext cx="184680" cy="11160"/>
              </a:xfrm>
              <a:custGeom>
                <a:avLst/>
                <a:gdLst/>
                <a:ahLst/>
                <a:rect l="l" t="t" r="r" b="b"/>
                <a:pathLst>
                  <a:path w="516" h="34">
                    <a:moveTo>
                      <a:pt x="485" y="34"/>
                    </a:moveTo>
                    <a:cubicBezTo>
                      <a:pt x="499" y="34"/>
                      <a:pt x="516" y="34"/>
                      <a:pt x="516" y="17"/>
                    </a:cubicBezTo>
                    <a:cubicBezTo>
                      <a:pt x="516" y="0"/>
                      <a:pt x="499" y="0"/>
                      <a:pt x="485" y="0"/>
                    </a:cubicBezTo>
                    <a:cubicBezTo>
                      <a:pt x="333" y="0"/>
                      <a:pt x="181" y="0"/>
                      <a:pt x="29" y="0"/>
                    </a:cubicBezTo>
                    <a:cubicBezTo>
                      <a:pt x="14" y="0"/>
                      <a:pt x="0" y="0"/>
                      <a:pt x="0" y="17"/>
                    </a:cubicBezTo>
                    <a:cubicBezTo>
                      <a:pt x="0" y="34"/>
                      <a:pt x="14" y="34"/>
                      <a:pt x="29" y="34"/>
                    </a:cubicBezTo>
                    <a:cubicBezTo>
                      <a:pt x="181" y="34"/>
                      <a:pt x="333" y="34"/>
                      <a:pt x="485" y="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5" name=""/>
              <p:cNvSpPr/>
              <p:nvPr/>
            </p:nvSpPr>
            <p:spPr>
              <a:xfrm>
                <a:off x="3197880" y="4430160"/>
                <a:ext cx="268560" cy="156600"/>
              </a:xfrm>
              <a:custGeom>
                <a:avLst/>
                <a:gdLst/>
                <a:ahLst/>
                <a:rect l="l" t="t" r="r" b="b"/>
                <a:pathLst>
                  <a:path w="749" h="438">
                    <a:moveTo>
                      <a:pt x="658" y="235"/>
                    </a:moveTo>
                    <a:cubicBezTo>
                      <a:pt x="612" y="270"/>
                      <a:pt x="588" y="304"/>
                      <a:pt x="581" y="316"/>
                    </a:cubicBezTo>
                    <a:cubicBezTo>
                      <a:pt x="542" y="374"/>
                      <a:pt x="538" y="426"/>
                      <a:pt x="538" y="429"/>
                    </a:cubicBezTo>
                    <a:cubicBezTo>
                      <a:pt x="538" y="438"/>
                      <a:pt x="547" y="438"/>
                      <a:pt x="554" y="438"/>
                    </a:cubicBezTo>
                    <a:cubicBezTo>
                      <a:pt x="569" y="438"/>
                      <a:pt x="569" y="436"/>
                      <a:pt x="571" y="421"/>
                    </a:cubicBezTo>
                    <a:cubicBezTo>
                      <a:pt x="593" y="338"/>
                      <a:pt x="641" y="268"/>
                      <a:pt x="737" y="230"/>
                    </a:cubicBezTo>
                    <a:cubicBezTo>
                      <a:pt x="746" y="225"/>
                      <a:pt x="749" y="224"/>
                      <a:pt x="749" y="218"/>
                    </a:cubicBezTo>
                    <a:cubicBezTo>
                      <a:pt x="749" y="212"/>
                      <a:pt x="744" y="211"/>
                      <a:pt x="742" y="208"/>
                    </a:cubicBezTo>
                    <a:cubicBezTo>
                      <a:pt x="706" y="194"/>
                      <a:pt x="602" y="153"/>
                      <a:pt x="571" y="12"/>
                    </a:cubicBezTo>
                    <a:cubicBezTo>
                      <a:pt x="569" y="2"/>
                      <a:pt x="569" y="0"/>
                      <a:pt x="554" y="0"/>
                    </a:cubicBezTo>
                    <a:cubicBezTo>
                      <a:pt x="547" y="0"/>
                      <a:pt x="538" y="0"/>
                      <a:pt x="538" y="9"/>
                    </a:cubicBezTo>
                    <a:cubicBezTo>
                      <a:pt x="552" y="46"/>
                      <a:pt x="545" y="64"/>
                      <a:pt x="581" y="119"/>
                    </a:cubicBezTo>
                    <a:cubicBezTo>
                      <a:pt x="598" y="146"/>
                      <a:pt x="622" y="175"/>
                      <a:pt x="658" y="201"/>
                    </a:cubicBezTo>
                    <a:cubicBezTo>
                      <a:pt x="449" y="201"/>
                      <a:pt x="240" y="201"/>
                      <a:pt x="31" y="201"/>
                    </a:cubicBezTo>
                    <a:cubicBezTo>
                      <a:pt x="17" y="201"/>
                      <a:pt x="0" y="201"/>
                      <a:pt x="0" y="218"/>
                    </a:cubicBezTo>
                    <a:cubicBezTo>
                      <a:pt x="0" y="235"/>
                      <a:pt x="17" y="235"/>
                      <a:pt x="31" y="235"/>
                    </a:cubicBezTo>
                    <a:cubicBezTo>
                      <a:pt x="240" y="235"/>
                      <a:pt x="449" y="235"/>
                      <a:pt x="658" y="23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6" name=""/>
              <p:cNvSpPr/>
              <p:nvPr/>
            </p:nvSpPr>
            <p:spPr>
              <a:xfrm>
                <a:off x="3270600" y="4581000"/>
                <a:ext cx="124200" cy="216360"/>
              </a:xfrm>
              <a:custGeom>
                <a:avLst/>
                <a:gdLst/>
                <a:ahLst/>
                <a:rect l="l" t="t" r="r" b="b"/>
                <a:pathLst>
                  <a:path w="348" h="604">
                    <a:moveTo>
                      <a:pt x="348" y="173"/>
                    </a:moveTo>
                    <a:cubicBezTo>
                      <a:pt x="348" y="118"/>
                      <a:pt x="333" y="0"/>
                      <a:pt x="247" y="0"/>
                    </a:cubicBezTo>
                    <a:cubicBezTo>
                      <a:pt x="129" y="0"/>
                      <a:pt x="0" y="237"/>
                      <a:pt x="0" y="432"/>
                    </a:cubicBezTo>
                    <a:cubicBezTo>
                      <a:pt x="0" y="511"/>
                      <a:pt x="24" y="604"/>
                      <a:pt x="100" y="604"/>
                    </a:cubicBezTo>
                    <a:cubicBezTo>
                      <a:pt x="220" y="604"/>
                      <a:pt x="348" y="362"/>
                      <a:pt x="348" y="173"/>
                    </a:cubicBezTo>
                    <a:moveTo>
                      <a:pt x="88" y="288"/>
                    </a:moveTo>
                    <a:cubicBezTo>
                      <a:pt x="103" y="235"/>
                      <a:pt x="120" y="168"/>
                      <a:pt x="153" y="108"/>
                    </a:cubicBezTo>
                    <a:cubicBezTo>
                      <a:pt x="177" y="67"/>
                      <a:pt x="208" y="19"/>
                      <a:pt x="247" y="19"/>
                    </a:cubicBezTo>
                    <a:cubicBezTo>
                      <a:pt x="288" y="19"/>
                      <a:pt x="292" y="72"/>
                      <a:pt x="292" y="120"/>
                    </a:cubicBezTo>
                    <a:cubicBezTo>
                      <a:pt x="292" y="163"/>
                      <a:pt x="285" y="206"/>
                      <a:pt x="266" y="288"/>
                    </a:cubicBezTo>
                    <a:cubicBezTo>
                      <a:pt x="207" y="288"/>
                      <a:pt x="148" y="288"/>
                      <a:pt x="88" y="288"/>
                    </a:cubicBezTo>
                    <a:moveTo>
                      <a:pt x="256" y="314"/>
                    </a:moveTo>
                    <a:cubicBezTo>
                      <a:pt x="249" y="355"/>
                      <a:pt x="230" y="424"/>
                      <a:pt x="199" y="487"/>
                    </a:cubicBezTo>
                    <a:cubicBezTo>
                      <a:pt x="170" y="544"/>
                      <a:pt x="136" y="585"/>
                      <a:pt x="100" y="585"/>
                    </a:cubicBezTo>
                    <a:cubicBezTo>
                      <a:pt x="74" y="585"/>
                      <a:pt x="55" y="561"/>
                      <a:pt x="55" y="482"/>
                    </a:cubicBezTo>
                    <a:cubicBezTo>
                      <a:pt x="55" y="446"/>
                      <a:pt x="60" y="398"/>
                      <a:pt x="81" y="314"/>
                    </a:cubicBezTo>
                    <a:cubicBezTo>
                      <a:pt x="140" y="314"/>
                      <a:pt x="198" y="314"/>
                      <a:pt x="256" y="3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7" name=""/>
              <p:cNvSpPr/>
              <p:nvPr/>
            </p:nvSpPr>
            <p:spPr>
              <a:xfrm>
                <a:off x="3576960" y="4713120"/>
                <a:ext cx="184680" cy="10800"/>
              </a:xfrm>
              <a:custGeom>
                <a:avLst/>
                <a:gdLst/>
                <a:ahLst/>
                <a:rect l="l" t="t" r="r" b="b"/>
                <a:pathLst>
                  <a:path w="516" h="33">
                    <a:moveTo>
                      <a:pt x="488" y="33"/>
                    </a:moveTo>
                    <a:cubicBezTo>
                      <a:pt x="502" y="33"/>
                      <a:pt x="516" y="33"/>
                      <a:pt x="516" y="17"/>
                    </a:cubicBezTo>
                    <a:cubicBezTo>
                      <a:pt x="516" y="0"/>
                      <a:pt x="502" y="0"/>
                      <a:pt x="488" y="0"/>
                    </a:cubicBezTo>
                    <a:cubicBezTo>
                      <a:pt x="336" y="0"/>
                      <a:pt x="184" y="0"/>
                      <a:pt x="32" y="0"/>
                    </a:cubicBezTo>
                    <a:cubicBezTo>
                      <a:pt x="17" y="0"/>
                      <a:pt x="0" y="0"/>
                      <a:pt x="0" y="17"/>
                    </a:cubicBezTo>
                    <a:cubicBezTo>
                      <a:pt x="0" y="33"/>
                      <a:pt x="17" y="33"/>
                      <a:pt x="32" y="33"/>
                    </a:cubicBezTo>
                    <a:cubicBezTo>
                      <a:pt x="184" y="33"/>
                      <a:pt x="336" y="33"/>
                      <a:pt x="488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8" name=""/>
              <p:cNvSpPr/>
              <p:nvPr/>
            </p:nvSpPr>
            <p:spPr>
              <a:xfrm>
                <a:off x="3864600" y="4661280"/>
                <a:ext cx="122760" cy="136080"/>
              </a:xfrm>
              <a:custGeom>
                <a:avLst/>
                <a:gdLst/>
                <a:ahLst/>
                <a:rect l="l" t="t" r="r" b="b"/>
                <a:pathLst>
                  <a:path w="344" h="381">
                    <a:moveTo>
                      <a:pt x="51" y="321"/>
                    </a:moveTo>
                    <a:cubicBezTo>
                      <a:pt x="48" y="333"/>
                      <a:pt x="41" y="352"/>
                      <a:pt x="41" y="357"/>
                    </a:cubicBezTo>
                    <a:cubicBezTo>
                      <a:pt x="41" y="372"/>
                      <a:pt x="53" y="381"/>
                      <a:pt x="68" y="381"/>
                    </a:cubicBezTo>
                    <a:cubicBezTo>
                      <a:pt x="77" y="381"/>
                      <a:pt x="92" y="374"/>
                      <a:pt x="99" y="357"/>
                    </a:cubicBezTo>
                    <a:cubicBezTo>
                      <a:pt x="99" y="352"/>
                      <a:pt x="128" y="240"/>
                      <a:pt x="132" y="223"/>
                    </a:cubicBezTo>
                    <a:cubicBezTo>
                      <a:pt x="137" y="197"/>
                      <a:pt x="154" y="137"/>
                      <a:pt x="159" y="115"/>
                    </a:cubicBezTo>
                    <a:cubicBezTo>
                      <a:pt x="161" y="103"/>
                      <a:pt x="185" y="65"/>
                      <a:pt x="207" y="46"/>
                    </a:cubicBezTo>
                    <a:cubicBezTo>
                      <a:pt x="212" y="38"/>
                      <a:pt x="238" y="17"/>
                      <a:pt x="274" y="17"/>
                    </a:cubicBezTo>
                    <a:cubicBezTo>
                      <a:pt x="296" y="17"/>
                      <a:pt x="296" y="23"/>
                      <a:pt x="308" y="26"/>
                    </a:cubicBezTo>
                    <a:cubicBezTo>
                      <a:pt x="284" y="31"/>
                      <a:pt x="264" y="53"/>
                      <a:pt x="264" y="74"/>
                    </a:cubicBezTo>
                    <a:cubicBezTo>
                      <a:pt x="264" y="86"/>
                      <a:pt x="275" y="103"/>
                      <a:pt x="298" y="103"/>
                    </a:cubicBezTo>
                    <a:cubicBezTo>
                      <a:pt x="321" y="103"/>
                      <a:pt x="344" y="84"/>
                      <a:pt x="344" y="53"/>
                    </a:cubicBezTo>
                    <a:cubicBezTo>
                      <a:pt x="344" y="24"/>
                      <a:pt x="317" y="0"/>
                      <a:pt x="274" y="0"/>
                    </a:cubicBezTo>
                    <a:cubicBezTo>
                      <a:pt x="219" y="0"/>
                      <a:pt x="180" y="41"/>
                      <a:pt x="166" y="65"/>
                    </a:cubicBezTo>
                    <a:cubicBezTo>
                      <a:pt x="159" y="26"/>
                      <a:pt x="128" y="0"/>
                      <a:pt x="89" y="0"/>
                    </a:cubicBezTo>
                    <a:cubicBezTo>
                      <a:pt x="51" y="0"/>
                      <a:pt x="34" y="31"/>
                      <a:pt x="27" y="48"/>
                    </a:cubicBezTo>
                    <a:cubicBezTo>
                      <a:pt x="10" y="74"/>
                      <a:pt x="0" y="127"/>
                      <a:pt x="0" y="130"/>
                    </a:cubicBezTo>
                    <a:cubicBezTo>
                      <a:pt x="0" y="137"/>
                      <a:pt x="8" y="137"/>
                      <a:pt x="10" y="137"/>
                    </a:cubicBezTo>
                    <a:cubicBezTo>
                      <a:pt x="20" y="137"/>
                      <a:pt x="20" y="137"/>
                      <a:pt x="24" y="118"/>
                    </a:cubicBezTo>
                    <a:cubicBezTo>
                      <a:pt x="39" y="58"/>
                      <a:pt x="56" y="17"/>
                      <a:pt x="87" y="17"/>
                    </a:cubicBezTo>
                    <a:cubicBezTo>
                      <a:pt x="101" y="17"/>
                      <a:pt x="113" y="24"/>
                      <a:pt x="113" y="55"/>
                    </a:cubicBezTo>
                    <a:cubicBezTo>
                      <a:pt x="113" y="74"/>
                      <a:pt x="111" y="84"/>
                      <a:pt x="99" y="127"/>
                    </a:cubicBezTo>
                    <a:cubicBezTo>
                      <a:pt x="83" y="192"/>
                      <a:pt x="67" y="257"/>
                      <a:pt x="51" y="3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9" name=""/>
              <p:cNvSpPr/>
              <p:nvPr/>
            </p:nvSpPr>
            <p:spPr>
              <a:xfrm>
                <a:off x="4031640" y="4567320"/>
                <a:ext cx="68760" cy="301680"/>
              </a:xfrm>
              <a:custGeom>
                <a:avLst/>
                <a:gdLst/>
                <a:ahLst/>
                <a:rect l="l" t="t" r="r" b="b"/>
                <a:pathLst>
                  <a:path w="194" h="841">
                    <a:moveTo>
                      <a:pt x="194" y="834"/>
                    </a:moveTo>
                    <a:cubicBezTo>
                      <a:pt x="194" y="832"/>
                      <a:pt x="194" y="829"/>
                      <a:pt x="180" y="815"/>
                    </a:cubicBezTo>
                    <a:cubicBezTo>
                      <a:pt x="74" y="709"/>
                      <a:pt x="48" y="551"/>
                      <a:pt x="48" y="422"/>
                    </a:cubicBezTo>
                    <a:cubicBezTo>
                      <a:pt x="48" y="275"/>
                      <a:pt x="79" y="129"/>
                      <a:pt x="184" y="24"/>
                    </a:cubicBezTo>
                    <a:cubicBezTo>
                      <a:pt x="194" y="14"/>
                      <a:pt x="194" y="12"/>
                      <a:pt x="194" y="9"/>
                    </a:cubicBezTo>
                    <a:cubicBezTo>
                      <a:pt x="194" y="2"/>
                      <a:pt x="192" y="0"/>
                      <a:pt x="187" y="0"/>
                    </a:cubicBezTo>
                    <a:cubicBezTo>
                      <a:pt x="177" y="0"/>
                      <a:pt x="103" y="57"/>
                      <a:pt x="52" y="165"/>
                    </a:cubicBezTo>
                    <a:cubicBezTo>
                      <a:pt x="9" y="256"/>
                      <a:pt x="0" y="350"/>
                      <a:pt x="0" y="422"/>
                    </a:cubicBezTo>
                    <a:cubicBezTo>
                      <a:pt x="0" y="486"/>
                      <a:pt x="9" y="589"/>
                      <a:pt x="55" y="683"/>
                    </a:cubicBezTo>
                    <a:cubicBezTo>
                      <a:pt x="105" y="788"/>
                      <a:pt x="177" y="841"/>
                      <a:pt x="187" y="841"/>
                    </a:cubicBezTo>
                    <a:cubicBezTo>
                      <a:pt x="192" y="841"/>
                      <a:pt x="194" y="839"/>
                      <a:pt x="194" y="8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0" name=""/>
              <p:cNvSpPr/>
              <p:nvPr/>
            </p:nvSpPr>
            <p:spPr>
              <a:xfrm>
                <a:off x="4184280" y="4380120"/>
                <a:ext cx="63000" cy="212040"/>
              </a:xfrm>
              <a:custGeom>
                <a:avLst/>
                <a:gdLst/>
                <a:ahLst/>
                <a:rect l="l" t="t" r="r" b="b"/>
                <a:pathLst>
                  <a:path w="178" h="592">
                    <a:moveTo>
                      <a:pt x="175" y="19"/>
                    </a:moveTo>
                    <a:cubicBezTo>
                      <a:pt x="178" y="16"/>
                      <a:pt x="177" y="12"/>
                      <a:pt x="178" y="9"/>
                    </a:cubicBezTo>
                    <a:cubicBezTo>
                      <a:pt x="178" y="2"/>
                      <a:pt x="173" y="0"/>
                      <a:pt x="166" y="0"/>
                    </a:cubicBezTo>
                    <a:cubicBezTo>
                      <a:pt x="163" y="0"/>
                      <a:pt x="156" y="0"/>
                      <a:pt x="154" y="0"/>
                    </a:cubicBezTo>
                    <a:cubicBezTo>
                      <a:pt x="126" y="2"/>
                      <a:pt x="98" y="4"/>
                      <a:pt x="70" y="7"/>
                    </a:cubicBezTo>
                    <a:cubicBezTo>
                      <a:pt x="60" y="7"/>
                      <a:pt x="51" y="9"/>
                      <a:pt x="51" y="23"/>
                    </a:cubicBezTo>
                    <a:cubicBezTo>
                      <a:pt x="51" y="33"/>
                      <a:pt x="58" y="33"/>
                      <a:pt x="70" y="33"/>
                    </a:cubicBezTo>
                    <a:cubicBezTo>
                      <a:pt x="111" y="33"/>
                      <a:pt x="113" y="40"/>
                      <a:pt x="113" y="47"/>
                    </a:cubicBezTo>
                    <a:cubicBezTo>
                      <a:pt x="113" y="50"/>
                      <a:pt x="111" y="57"/>
                      <a:pt x="111" y="62"/>
                    </a:cubicBezTo>
                    <a:cubicBezTo>
                      <a:pt x="75" y="202"/>
                      <a:pt x="40" y="343"/>
                      <a:pt x="5" y="484"/>
                    </a:cubicBezTo>
                    <a:cubicBezTo>
                      <a:pt x="5" y="486"/>
                      <a:pt x="0" y="503"/>
                      <a:pt x="0" y="515"/>
                    </a:cubicBezTo>
                    <a:cubicBezTo>
                      <a:pt x="0" y="560"/>
                      <a:pt x="29" y="592"/>
                      <a:pt x="70" y="592"/>
                    </a:cubicBezTo>
                    <a:cubicBezTo>
                      <a:pt x="103" y="592"/>
                      <a:pt x="120" y="570"/>
                      <a:pt x="130" y="549"/>
                    </a:cubicBezTo>
                    <a:cubicBezTo>
                      <a:pt x="144" y="520"/>
                      <a:pt x="156" y="465"/>
                      <a:pt x="156" y="462"/>
                    </a:cubicBezTo>
                    <a:cubicBezTo>
                      <a:pt x="156" y="453"/>
                      <a:pt x="149" y="453"/>
                      <a:pt x="144" y="453"/>
                    </a:cubicBezTo>
                    <a:cubicBezTo>
                      <a:pt x="139" y="453"/>
                      <a:pt x="135" y="453"/>
                      <a:pt x="132" y="457"/>
                    </a:cubicBezTo>
                    <a:cubicBezTo>
                      <a:pt x="130" y="465"/>
                      <a:pt x="127" y="472"/>
                      <a:pt x="125" y="479"/>
                    </a:cubicBezTo>
                    <a:cubicBezTo>
                      <a:pt x="111" y="539"/>
                      <a:pt x="96" y="572"/>
                      <a:pt x="72" y="572"/>
                    </a:cubicBezTo>
                    <a:cubicBezTo>
                      <a:pt x="51" y="572"/>
                      <a:pt x="51" y="551"/>
                      <a:pt x="51" y="539"/>
                    </a:cubicBezTo>
                    <a:cubicBezTo>
                      <a:pt x="51" y="532"/>
                      <a:pt x="51" y="520"/>
                      <a:pt x="55" y="501"/>
                    </a:cubicBezTo>
                    <a:cubicBezTo>
                      <a:pt x="95" y="340"/>
                      <a:pt x="135" y="179"/>
                      <a:pt x="175" y="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1" name=""/>
              <p:cNvSpPr/>
              <p:nvPr/>
            </p:nvSpPr>
            <p:spPr>
              <a:xfrm>
                <a:off x="4266360" y="4455720"/>
                <a:ext cx="119880" cy="136440"/>
              </a:xfrm>
              <a:custGeom>
                <a:avLst/>
                <a:gdLst/>
                <a:ahLst/>
                <a:rect l="l" t="t" r="r" b="b"/>
                <a:pathLst>
                  <a:path w="336" h="382">
                    <a:moveTo>
                      <a:pt x="336" y="140"/>
                    </a:moveTo>
                    <a:cubicBezTo>
                      <a:pt x="336" y="58"/>
                      <a:pt x="288" y="0"/>
                      <a:pt x="214" y="0"/>
                    </a:cubicBezTo>
                    <a:cubicBezTo>
                      <a:pt x="108" y="0"/>
                      <a:pt x="0" y="120"/>
                      <a:pt x="0" y="243"/>
                    </a:cubicBezTo>
                    <a:cubicBezTo>
                      <a:pt x="0" y="329"/>
                      <a:pt x="53" y="382"/>
                      <a:pt x="123" y="382"/>
                    </a:cubicBezTo>
                    <a:cubicBezTo>
                      <a:pt x="228" y="382"/>
                      <a:pt x="336" y="262"/>
                      <a:pt x="336" y="140"/>
                    </a:cubicBezTo>
                    <a:moveTo>
                      <a:pt x="123" y="362"/>
                    </a:moveTo>
                    <a:cubicBezTo>
                      <a:pt x="91" y="362"/>
                      <a:pt x="60" y="336"/>
                      <a:pt x="60" y="276"/>
                    </a:cubicBezTo>
                    <a:cubicBezTo>
                      <a:pt x="60" y="235"/>
                      <a:pt x="82" y="142"/>
                      <a:pt x="108" y="96"/>
                    </a:cubicBezTo>
                    <a:cubicBezTo>
                      <a:pt x="139" y="44"/>
                      <a:pt x="180" y="20"/>
                      <a:pt x="214" y="20"/>
                    </a:cubicBezTo>
                    <a:cubicBezTo>
                      <a:pt x="255" y="20"/>
                      <a:pt x="279" y="56"/>
                      <a:pt x="279" y="106"/>
                    </a:cubicBezTo>
                    <a:cubicBezTo>
                      <a:pt x="279" y="142"/>
                      <a:pt x="259" y="228"/>
                      <a:pt x="233" y="279"/>
                    </a:cubicBezTo>
                    <a:cubicBezTo>
                      <a:pt x="209" y="327"/>
                      <a:pt x="166" y="362"/>
                      <a:pt x="123" y="36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2" name=""/>
              <p:cNvSpPr/>
              <p:nvPr/>
            </p:nvSpPr>
            <p:spPr>
              <a:xfrm>
                <a:off x="4411440" y="4455720"/>
                <a:ext cx="102600" cy="136440"/>
              </a:xfrm>
              <a:custGeom>
                <a:avLst/>
                <a:gdLst/>
                <a:ahLst/>
                <a:rect l="l" t="t" r="r" b="b"/>
                <a:pathLst>
                  <a:path w="288" h="382">
                    <a:moveTo>
                      <a:pt x="144" y="207"/>
                    </a:moveTo>
                    <a:cubicBezTo>
                      <a:pt x="180" y="216"/>
                      <a:pt x="219" y="223"/>
                      <a:pt x="219" y="269"/>
                    </a:cubicBezTo>
                    <a:cubicBezTo>
                      <a:pt x="219" y="295"/>
                      <a:pt x="197" y="362"/>
                      <a:pt x="108" y="362"/>
                    </a:cubicBezTo>
                    <a:cubicBezTo>
                      <a:pt x="92" y="362"/>
                      <a:pt x="41" y="360"/>
                      <a:pt x="29" y="317"/>
                    </a:cubicBezTo>
                    <a:cubicBezTo>
                      <a:pt x="72" y="312"/>
                      <a:pt x="72" y="276"/>
                      <a:pt x="72" y="274"/>
                    </a:cubicBezTo>
                    <a:cubicBezTo>
                      <a:pt x="72" y="259"/>
                      <a:pt x="60" y="247"/>
                      <a:pt x="44" y="247"/>
                    </a:cubicBezTo>
                    <a:cubicBezTo>
                      <a:pt x="24" y="247"/>
                      <a:pt x="0" y="262"/>
                      <a:pt x="0" y="300"/>
                    </a:cubicBezTo>
                    <a:cubicBezTo>
                      <a:pt x="0" y="350"/>
                      <a:pt x="48" y="382"/>
                      <a:pt x="108" y="382"/>
                    </a:cubicBezTo>
                    <a:cubicBezTo>
                      <a:pt x="235" y="382"/>
                      <a:pt x="267" y="279"/>
                      <a:pt x="267" y="240"/>
                    </a:cubicBezTo>
                    <a:cubicBezTo>
                      <a:pt x="267" y="168"/>
                      <a:pt x="202" y="152"/>
                      <a:pt x="166" y="144"/>
                    </a:cubicBezTo>
                    <a:cubicBezTo>
                      <a:pt x="144" y="140"/>
                      <a:pt x="113" y="132"/>
                      <a:pt x="113" y="96"/>
                    </a:cubicBezTo>
                    <a:cubicBezTo>
                      <a:pt x="113" y="77"/>
                      <a:pt x="130" y="20"/>
                      <a:pt x="197" y="20"/>
                    </a:cubicBezTo>
                    <a:cubicBezTo>
                      <a:pt x="221" y="20"/>
                      <a:pt x="252" y="27"/>
                      <a:pt x="262" y="60"/>
                    </a:cubicBezTo>
                    <a:cubicBezTo>
                      <a:pt x="233" y="63"/>
                      <a:pt x="228" y="87"/>
                      <a:pt x="228" y="94"/>
                    </a:cubicBezTo>
                    <a:cubicBezTo>
                      <a:pt x="228" y="104"/>
                      <a:pt x="233" y="118"/>
                      <a:pt x="252" y="118"/>
                    </a:cubicBezTo>
                    <a:cubicBezTo>
                      <a:pt x="267" y="118"/>
                      <a:pt x="288" y="108"/>
                      <a:pt x="288" y="72"/>
                    </a:cubicBezTo>
                    <a:cubicBezTo>
                      <a:pt x="288" y="34"/>
                      <a:pt x="255" y="0"/>
                      <a:pt x="200" y="0"/>
                    </a:cubicBezTo>
                    <a:cubicBezTo>
                      <a:pt x="101" y="0"/>
                      <a:pt x="65" y="82"/>
                      <a:pt x="65" y="125"/>
                    </a:cubicBezTo>
                    <a:cubicBezTo>
                      <a:pt x="65" y="190"/>
                      <a:pt x="120" y="202"/>
                      <a:pt x="144" y="20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3" name=""/>
              <p:cNvSpPr/>
              <p:nvPr/>
            </p:nvSpPr>
            <p:spPr>
              <a:xfrm>
                <a:off x="4534920" y="4455720"/>
                <a:ext cx="103680" cy="136440"/>
              </a:xfrm>
              <a:custGeom>
                <a:avLst/>
                <a:gdLst/>
                <a:ahLst/>
                <a:rect l="l" t="t" r="r" b="b"/>
                <a:pathLst>
                  <a:path w="291" h="382">
                    <a:moveTo>
                      <a:pt x="147" y="207"/>
                    </a:moveTo>
                    <a:cubicBezTo>
                      <a:pt x="183" y="216"/>
                      <a:pt x="221" y="223"/>
                      <a:pt x="221" y="269"/>
                    </a:cubicBezTo>
                    <a:cubicBezTo>
                      <a:pt x="221" y="295"/>
                      <a:pt x="197" y="362"/>
                      <a:pt x="111" y="362"/>
                    </a:cubicBezTo>
                    <a:cubicBezTo>
                      <a:pt x="92" y="362"/>
                      <a:pt x="44" y="360"/>
                      <a:pt x="29" y="317"/>
                    </a:cubicBezTo>
                    <a:cubicBezTo>
                      <a:pt x="72" y="312"/>
                      <a:pt x="72" y="276"/>
                      <a:pt x="72" y="274"/>
                    </a:cubicBezTo>
                    <a:cubicBezTo>
                      <a:pt x="72" y="259"/>
                      <a:pt x="63" y="247"/>
                      <a:pt x="44" y="247"/>
                    </a:cubicBezTo>
                    <a:cubicBezTo>
                      <a:pt x="24" y="247"/>
                      <a:pt x="0" y="262"/>
                      <a:pt x="0" y="300"/>
                    </a:cubicBezTo>
                    <a:cubicBezTo>
                      <a:pt x="0" y="350"/>
                      <a:pt x="51" y="382"/>
                      <a:pt x="111" y="382"/>
                    </a:cubicBezTo>
                    <a:cubicBezTo>
                      <a:pt x="236" y="382"/>
                      <a:pt x="269" y="279"/>
                      <a:pt x="269" y="240"/>
                    </a:cubicBezTo>
                    <a:cubicBezTo>
                      <a:pt x="269" y="168"/>
                      <a:pt x="202" y="152"/>
                      <a:pt x="168" y="144"/>
                    </a:cubicBezTo>
                    <a:cubicBezTo>
                      <a:pt x="144" y="140"/>
                      <a:pt x="116" y="132"/>
                      <a:pt x="116" y="96"/>
                    </a:cubicBezTo>
                    <a:cubicBezTo>
                      <a:pt x="116" y="77"/>
                      <a:pt x="132" y="20"/>
                      <a:pt x="200" y="20"/>
                    </a:cubicBezTo>
                    <a:cubicBezTo>
                      <a:pt x="224" y="20"/>
                      <a:pt x="255" y="27"/>
                      <a:pt x="262" y="60"/>
                    </a:cubicBezTo>
                    <a:cubicBezTo>
                      <a:pt x="236" y="63"/>
                      <a:pt x="228" y="87"/>
                      <a:pt x="228" y="94"/>
                    </a:cubicBezTo>
                    <a:cubicBezTo>
                      <a:pt x="228" y="104"/>
                      <a:pt x="233" y="118"/>
                      <a:pt x="255" y="118"/>
                    </a:cubicBezTo>
                    <a:cubicBezTo>
                      <a:pt x="269" y="118"/>
                      <a:pt x="291" y="108"/>
                      <a:pt x="291" y="72"/>
                    </a:cubicBezTo>
                    <a:cubicBezTo>
                      <a:pt x="291" y="34"/>
                      <a:pt x="257" y="0"/>
                      <a:pt x="200" y="0"/>
                    </a:cubicBezTo>
                    <a:cubicBezTo>
                      <a:pt x="101" y="0"/>
                      <a:pt x="68" y="82"/>
                      <a:pt x="68" y="125"/>
                    </a:cubicBezTo>
                    <a:cubicBezTo>
                      <a:pt x="68" y="190"/>
                      <a:pt x="123" y="202"/>
                      <a:pt x="147" y="20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4" name=""/>
              <p:cNvSpPr/>
              <p:nvPr/>
            </p:nvSpPr>
            <p:spPr>
              <a:xfrm>
                <a:off x="4691520" y="4362840"/>
                <a:ext cx="69840" cy="301680"/>
              </a:xfrm>
              <a:custGeom>
                <a:avLst/>
                <a:gdLst/>
                <a:ahLst/>
                <a:rect l="l" t="t" r="r" b="b"/>
                <a:pathLst>
                  <a:path w="197" h="841">
                    <a:moveTo>
                      <a:pt x="197" y="831"/>
                    </a:moveTo>
                    <a:cubicBezTo>
                      <a:pt x="197" y="829"/>
                      <a:pt x="197" y="829"/>
                      <a:pt x="182" y="815"/>
                    </a:cubicBezTo>
                    <a:cubicBezTo>
                      <a:pt x="77" y="707"/>
                      <a:pt x="48" y="549"/>
                      <a:pt x="48" y="419"/>
                    </a:cubicBezTo>
                    <a:cubicBezTo>
                      <a:pt x="48" y="273"/>
                      <a:pt x="81" y="127"/>
                      <a:pt x="185" y="21"/>
                    </a:cubicBezTo>
                    <a:cubicBezTo>
                      <a:pt x="197" y="12"/>
                      <a:pt x="197" y="9"/>
                      <a:pt x="197" y="7"/>
                    </a:cubicBezTo>
                    <a:cubicBezTo>
                      <a:pt x="197" y="2"/>
                      <a:pt x="192" y="0"/>
                      <a:pt x="187" y="0"/>
                    </a:cubicBezTo>
                    <a:cubicBezTo>
                      <a:pt x="180" y="0"/>
                      <a:pt x="103" y="57"/>
                      <a:pt x="53" y="163"/>
                    </a:cubicBezTo>
                    <a:cubicBezTo>
                      <a:pt x="9" y="256"/>
                      <a:pt x="0" y="350"/>
                      <a:pt x="0" y="419"/>
                    </a:cubicBezTo>
                    <a:cubicBezTo>
                      <a:pt x="0" y="486"/>
                      <a:pt x="9" y="587"/>
                      <a:pt x="55" y="683"/>
                    </a:cubicBezTo>
                    <a:cubicBezTo>
                      <a:pt x="105" y="786"/>
                      <a:pt x="180" y="841"/>
                      <a:pt x="187" y="841"/>
                    </a:cubicBezTo>
                    <a:cubicBezTo>
                      <a:pt x="192" y="841"/>
                      <a:pt x="197" y="839"/>
                      <a:pt x="197" y="8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5" name=""/>
              <p:cNvSpPr/>
              <p:nvPr/>
            </p:nvSpPr>
            <p:spPr>
              <a:xfrm>
                <a:off x="4804560" y="4298040"/>
                <a:ext cx="184680" cy="10800"/>
              </a:xfrm>
              <a:custGeom>
                <a:avLst/>
                <a:gdLst/>
                <a:ahLst/>
                <a:rect l="l" t="t" r="r" b="b"/>
                <a:pathLst>
                  <a:path w="516" h="33">
                    <a:moveTo>
                      <a:pt x="485" y="33"/>
                    </a:moveTo>
                    <a:cubicBezTo>
                      <a:pt x="499" y="33"/>
                      <a:pt x="516" y="33"/>
                      <a:pt x="516" y="17"/>
                    </a:cubicBezTo>
                    <a:cubicBezTo>
                      <a:pt x="516" y="0"/>
                      <a:pt x="499" y="0"/>
                      <a:pt x="485" y="0"/>
                    </a:cubicBezTo>
                    <a:cubicBezTo>
                      <a:pt x="333" y="0"/>
                      <a:pt x="181" y="0"/>
                      <a:pt x="29" y="0"/>
                    </a:cubicBezTo>
                    <a:cubicBezTo>
                      <a:pt x="14" y="0"/>
                      <a:pt x="0" y="0"/>
                      <a:pt x="0" y="17"/>
                    </a:cubicBezTo>
                    <a:cubicBezTo>
                      <a:pt x="0" y="33"/>
                      <a:pt x="14" y="33"/>
                      <a:pt x="29" y="33"/>
                    </a:cubicBezTo>
                    <a:cubicBezTo>
                      <a:pt x="181" y="33"/>
                      <a:pt x="333" y="33"/>
                      <a:pt x="485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6" name=""/>
              <p:cNvSpPr/>
              <p:nvPr/>
            </p:nvSpPr>
            <p:spPr>
              <a:xfrm>
                <a:off x="4795920" y="4224600"/>
                <a:ext cx="268560" cy="156960"/>
              </a:xfrm>
              <a:custGeom>
                <a:avLst/>
                <a:gdLst/>
                <a:ahLst/>
                <a:rect l="l" t="t" r="r" b="b"/>
                <a:pathLst>
                  <a:path w="749" h="439">
                    <a:moveTo>
                      <a:pt x="658" y="237"/>
                    </a:moveTo>
                    <a:cubicBezTo>
                      <a:pt x="612" y="271"/>
                      <a:pt x="588" y="307"/>
                      <a:pt x="581" y="316"/>
                    </a:cubicBezTo>
                    <a:cubicBezTo>
                      <a:pt x="542" y="376"/>
                      <a:pt x="552" y="392"/>
                      <a:pt x="538" y="429"/>
                    </a:cubicBezTo>
                    <a:cubicBezTo>
                      <a:pt x="538" y="439"/>
                      <a:pt x="547" y="439"/>
                      <a:pt x="554" y="439"/>
                    </a:cubicBezTo>
                    <a:cubicBezTo>
                      <a:pt x="569" y="439"/>
                      <a:pt x="569" y="439"/>
                      <a:pt x="571" y="422"/>
                    </a:cubicBezTo>
                    <a:cubicBezTo>
                      <a:pt x="593" y="340"/>
                      <a:pt x="641" y="269"/>
                      <a:pt x="737" y="230"/>
                    </a:cubicBezTo>
                    <a:cubicBezTo>
                      <a:pt x="746" y="228"/>
                      <a:pt x="749" y="227"/>
                      <a:pt x="749" y="221"/>
                    </a:cubicBezTo>
                    <a:cubicBezTo>
                      <a:pt x="749" y="215"/>
                      <a:pt x="744" y="211"/>
                      <a:pt x="742" y="211"/>
                    </a:cubicBezTo>
                    <a:cubicBezTo>
                      <a:pt x="706" y="197"/>
                      <a:pt x="602" y="153"/>
                      <a:pt x="571" y="12"/>
                    </a:cubicBezTo>
                    <a:cubicBezTo>
                      <a:pt x="569" y="2"/>
                      <a:pt x="569" y="0"/>
                      <a:pt x="554" y="0"/>
                    </a:cubicBezTo>
                    <a:cubicBezTo>
                      <a:pt x="547" y="0"/>
                      <a:pt x="538" y="0"/>
                      <a:pt x="538" y="10"/>
                    </a:cubicBezTo>
                    <a:cubicBezTo>
                      <a:pt x="538" y="12"/>
                      <a:pt x="545" y="65"/>
                      <a:pt x="581" y="122"/>
                    </a:cubicBezTo>
                    <a:cubicBezTo>
                      <a:pt x="598" y="146"/>
                      <a:pt x="622" y="175"/>
                      <a:pt x="658" y="204"/>
                    </a:cubicBezTo>
                    <a:cubicBezTo>
                      <a:pt x="449" y="204"/>
                      <a:pt x="240" y="204"/>
                      <a:pt x="31" y="204"/>
                    </a:cubicBezTo>
                    <a:cubicBezTo>
                      <a:pt x="17" y="204"/>
                      <a:pt x="0" y="204"/>
                      <a:pt x="0" y="221"/>
                    </a:cubicBezTo>
                    <a:cubicBezTo>
                      <a:pt x="0" y="237"/>
                      <a:pt x="17" y="237"/>
                      <a:pt x="31" y="237"/>
                    </a:cubicBezTo>
                    <a:cubicBezTo>
                      <a:pt x="240" y="237"/>
                      <a:pt x="449" y="237"/>
                      <a:pt x="658" y="2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7" name=""/>
              <p:cNvSpPr/>
              <p:nvPr/>
            </p:nvSpPr>
            <p:spPr>
              <a:xfrm>
                <a:off x="4868640" y="4376520"/>
                <a:ext cx="124200" cy="215640"/>
              </a:xfrm>
              <a:custGeom>
                <a:avLst/>
                <a:gdLst/>
                <a:ahLst/>
                <a:rect l="l" t="t" r="r" b="b"/>
                <a:pathLst>
                  <a:path w="348" h="602">
                    <a:moveTo>
                      <a:pt x="348" y="173"/>
                    </a:moveTo>
                    <a:cubicBezTo>
                      <a:pt x="348" y="115"/>
                      <a:pt x="333" y="0"/>
                      <a:pt x="247" y="0"/>
                    </a:cubicBezTo>
                    <a:cubicBezTo>
                      <a:pt x="129" y="0"/>
                      <a:pt x="0" y="237"/>
                      <a:pt x="0" y="429"/>
                    </a:cubicBezTo>
                    <a:cubicBezTo>
                      <a:pt x="0" y="508"/>
                      <a:pt x="24" y="602"/>
                      <a:pt x="100" y="602"/>
                    </a:cubicBezTo>
                    <a:cubicBezTo>
                      <a:pt x="220" y="602"/>
                      <a:pt x="348" y="360"/>
                      <a:pt x="348" y="173"/>
                    </a:cubicBezTo>
                    <a:moveTo>
                      <a:pt x="88" y="288"/>
                    </a:moveTo>
                    <a:cubicBezTo>
                      <a:pt x="103" y="232"/>
                      <a:pt x="120" y="165"/>
                      <a:pt x="153" y="105"/>
                    </a:cubicBezTo>
                    <a:cubicBezTo>
                      <a:pt x="177" y="65"/>
                      <a:pt x="208" y="17"/>
                      <a:pt x="247" y="17"/>
                    </a:cubicBezTo>
                    <a:cubicBezTo>
                      <a:pt x="288" y="17"/>
                      <a:pt x="292" y="72"/>
                      <a:pt x="292" y="120"/>
                    </a:cubicBezTo>
                    <a:cubicBezTo>
                      <a:pt x="292" y="161"/>
                      <a:pt x="285" y="204"/>
                      <a:pt x="266" y="288"/>
                    </a:cubicBezTo>
                    <a:cubicBezTo>
                      <a:pt x="207" y="288"/>
                      <a:pt x="148" y="288"/>
                      <a:pt x="88" y="288"/>
                    </a:cubicBezTo>
                    <a:moveTo>
                      <a:pt x="256" y="314"/>
                    </a:moveTo>
                    <a:cubicBezTo>
                      <a:pt x="249" y="352"/>
                      <a:pt x="230" y="424"/>
                      <a:pt x="199" y="484"/>
                    </a:cubicBezTo>
                    <a:cubicBezTo>
                      <a:pt x="170" y="542"/>
                      <a:pt x="136" y="582"/>
                      <a:pt x="100" y="582"/>
                    </a:cubicBezTo>
                    <a:cubicBezTo>
                      <a:pt x="74" y="582"/>
                      <a:pt x="55" y="559"/>
                      <a:pt x="55" y="482"/>
                    </a:cubicBezTo>
                    <a:cubicBezTo>
                      <a:pt x="55" y="446"/>
                      <a:pt x="60" y="395"/>
                      <a:pt x="81" y="314"/>
                    </a:cubicBezTo>
                    <a:cubicBezTo>
                      <a:pt x="140" y="314"/>
                      <a:pt x="198" y="314"/>
                      <a:pt x="256" y="3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8" name=""/>
              <p:cNvSpPr/>
              <p:nvPr/>
            </p:nvSpPr>
            <p:spPr>
              <a:xfrm>
                <a:off x="5108760" y="4557600"/>
                <a:ext cx="34920" cy="89640"/>
              </a:xfrm>
              <a:custGeom>
                <a:avLst/>
                <a:gdLst/>
                <a:ahLst/>
                <a:rect l="l" t="t" r="r" b="b"/>
                <a:pathLst>
                  <a:path w="100" h="252">
                    <a:moveTo>
                      <a:pt x="100" y="89"/>
                    </a:moveTo>
                    <a:cubicBezTo>
                      <a:pt x="100" y="34"/>
                      <a:pt x="79" y="0"/>
                      <a:pt x="45" y="0"/>
                    </a:cubicBezTo>
                    <a:cubicBezTo>
                      <a:pt x="17" y="0"/>
                      <a:pt x="0" y="22"/>
                      <a:pt x="0" y="46"/>
                    </a:cubicBezTo>
                    <a:cubicBezTo>
                      <a:pt x="0" y="67"/>
                      <a:pt x="17" y="89"/>
                      <a:pt x="45" y="89"/>
                    </a:cubicBezTo>
                    <a:cubicBezTo>
                      <a:pt x="55" y="89"/>
                      <a:pt x="67" y="87"/>
                      <a:pt x="74" y="79"/>
                    </a:cubicBezTo>
                    <a:cubicBezTo>
                      <a:pt x="76" y="77"/>
                      <a:pt x="77" y="78"/>
                      <a:pt x="79" y="77"/>
                    </a:cubicBezTo>
                    <a:cubicBezTo>
                      <a:pt x="80" y="81"/>
                      <a:pt x="81" y="77"/>
                      <a:pt x="81" y="89"/>
                    </a:cubicBezTo>
                    <a:cubicBezTo>
                      <a:pt x="81" y="151"/>
                      <a:pt x="52" y="201"/>
                      <a:pt x="24" y="228"/>
                    </a:cubicBezTo>
                    <a:cubicBezTo>
                      <a:pt x="14" y="237"/>
                      <a:pt x="14" y="240"/>
                      <a:pt x="14" y="243"/>
                    </a:cubicBezTo>
                    <a:cubicBezTo>
                      <a:pt x="14" y="250"/>
                      <a:pt x="19" y="252"/>
                      <a:pt x="24" y="252"/>
                    </a:cubicBezTo>
                    <a:cubicBezTo>
                      <a:pt x="31" y="252"/>
                      <a:pt x="100" y="187"/>
                      <a:pt x="100" y="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9" name=""/>
              <p:cNvSpPr/>
              <p:nvPr/>
            </p:nvSpPr>
            <p:spPr>
              <a:xfrm>
                <a:off x="5231160" y="4455720"/>
                <a:ext cx="127080" cy="136440"/>
              </a:xfrm>
              <a:custGeom>
                <a:avLst/>
                <a:gdLst/>
                <a:ahLst/>
                <a:rect l="l" t="t" r="r" b="b"/>
                <a:pathLst>
                  <a:path w="356" h="382">
                    <a:moveTo>
                      <a:pt x="75" y="303"/>
                    </a:moveTo>
                    <a:cubicBezTo>
                      <a:pt x="120" y="255"/>
                      <a:pt x="144" y="233"/>
                      <a:pt x="176" y="207"/>
                    </a:cubicBezTo>
                    <a:cubicBezTo>
                      <a:pt x="203" y="181"/>
                      <a:pt x="228" y="161"/>
                      <a:pt x="257" y="130"/>
                    </a:cubicBezTo>
                    <a:cubicBezTo>
                      <a:pt x="339" y="53"/>
                      <a:pt x="356" y="12"/>
                      <a:pt x="356" y="10"/>
                    </a:cubicBezTo>
                    <a:cubicBezTo>
                      <a:pt x="356" y="0"/>
                      <a:pt x="351" y="4"/>
                      <a:pt x="348" y="0"/>
                    </a:cubicBezTo>
                    <a:cubicBezTo>
                      <a:pt x="341" y="0"/>
                      <a:pt x="339" y="3"/>
                      <a:pt x="334" y="10"/>
                    </a:cubicBezTo>
                    <a:cubicBezTo>
                      <a:pt x="310" y="51"/>
                      <a:pt x="291" y="63"/>
                      <a:pt x="272" y="63"/>
                    </a:cubicBezTo>
                    <a:cubicBezTo>
                      <a:pt x="252" y="63"/>
                      <a:pt x="240" y="51"/>
                      <a:pt x="228" y="36"/>
                    </a:cubicBezTo>
                    <a:cubicBezTo>
                      <a:pt x="212" y="17"/>
                      <a:pt x="197" y="0"/>
                      <a:pt x="171" y="0"/>
                    </a:cubicBezTo>
                    <a:cubicBezTo>
                      <a:pt x="106" y="0"/>
                      <a:pt x="68" y="80"/>
                      <a:pt x="68" y="96"/>
                    </a:cubicBezTo>
                    <a:cubicBezTo>
                      <a:pt x="68" y="101"/>
                      <a:pt x="71" y="106"/>
                      <a:pt x="80" y="106"/>
                    </a:cubicBezTo>
                    <a:cubicBezTo>
                      <a:pt x="88" y="106"/>
                      <a:pt x="87" y="101"/>
                      <a:pt x="89" y="96"/>
                    </a:cubicBezTo>
                    <a:cubicBezTo>
                      <a:pt x="106" y="58"/>
                      <a:pt x="154" y="58"/>
                      <a:pt x="161" y="58"/>
                    </a:cubicBezTo>
                    <a:cubicBezTo>
                      <a:pt x="178" y="58"/>
                      <a:pt x="195" y="63"/>
                      <a:pt x="214" y="70"/>
                    </a:cubicBezTo>
                    <a:cubicBezTo>
                      <a:pt x="248" y="82"/>
                      <a:pt x="257" y="82"/>
                      <a:pt x="279" y="82"/>
                    </a:cubicBezTo>
                    <a:cubicBezTo>
                      <a:pt x="250" y="118"/>
                      <a:pt x="178" y="178"/>
                      <a:pt x="161" y="192"/>
                    </a:cubicBezTo>
                    <a:cubicBezTo>
                      <a:pt x="136" y="216"/>
                      <a:pt x="112" y="240"/>
                      <a:pt x="87" y="264"/>
                    </a:cubicBezTo>
                    <a:cubicBezTo>
                      <a:pt x="29" y="319"/>
                      <a:pt x="0" y="367"/>
                      <a:pt x="0" y="374"/>
                    </a:cubicBezTo>
                    <a:cubicBezTo>
                      <a:pt x="0" y="382"/>
                      <a:pt x="8" y="382"/>
                      <a:pt x="10" y="382"/>
                    </a:cubicBezTo>
                    <a:cubicBezTo>
                      <a:pt x="17" y="382"/>
                      <a:pt x="17" y="379"/>
                      <a:pt x="22" y="370"/>
                    </a:cubicBezTo>
                    <a:cubicBezTo>
                      <a:pt x="41" y="341"/>
                      <a:pt x="68" y="319"/>
                      <a:pt x="94" y="319"/>
                    </a:cubicBezTo>
                    <a:cubicBezTo>
                      <a:pt x="113" y="319"/>
                      <a:pt x="123" y="327"/>
                      <a:pt x="144" y="350"/>
                    </a:cubicBezTo>
                    <a:cubicBezTo>
                      <a:pt x="159" y="367"/>
                      <a:pt x="173" y="382"/>
                      <a:pt x="197" y="382"/>
                    </a:cubicBezTo>
                    <a:cubicBezTo>
                      <a:pt x="281" y="382"/>
                      <a:pt x="329" y="274"/>
                      <a:pt x="329" y="252"/>
                    </a:cubicBezTo>
                    <a:cubicBezTo>
                      <a:pt x="329" y="247"/>
                      <a:pt x="327" y="243"/>
                      <a:pt x="320" y="243"/>
                    </a:cubicBezTo>
                    <a:cubicBezTo>
                      <a:pt x="312" y="243"/>
                      <a:pt x="310" y="250"/>
                      <a:pt x="308" y="255"/>
                    </a:cubicBezTo>
                    <a:cubicBezTo>
                      <a:pt x="288" y="310"/>
                      <a:pt x="236" y="327"/>
                      <a:pt x="207" y="327"/>
                    </a:cubicBezTo>
                    <a:cubicBezTo>
                      <a:pt x="190" y="327"/>
                      <a:pt x="176" y="319"/>
                      <a:pt x="156" y="315"/>
                    </a:cubicBezTo>
                    <a:cubicBezTo>
                      <a:pt x="128" y="303"/>
                      <a:pt x="116" y="300"/>
                      <a:pt x="99" y="300"/>
                    </a:cubicBezTo>
                    <a:cubicBezTo>
                      <a:pt x="96" y="300"/>
                      <a:pt x="82" y="300"/>
                      <a:pt x="75" y="30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0" name=""/>
              <p:cNvSpPr/>
              <p:nvPr/>
            </p:nvSpPr>
            <p:spPr>
              <a:xfrm>
                <a:off x="5389560" y="4362840"/>
                <a:ext cx="69480" cy="301680"/>
              </a:xfrm>
              <a:custGeom>
                <a:avLst/>
                <a:gdLst/>
                <a:ahLst/>
                <a:rect l="l" t="t" r="r" b="b"/>
                <a:pathLst>
                  <a:path w="196" h="841">
                    <a:moveTo>
                      <a:pt x="196" y="419"/>
                    </a:moveTo>
                    <a:cubicBezTo>
                      <a:pt x="196" y="354"/>
                      <a:pt x="187" y="254"/>
                      <a:pt x="141" y="158"/>
                    </a:cubicBezTo>
                    <a:cubicBezTo>
                      <a:pt x="91" y="55"/>
                      <a:pt x="16" y="0"/>
                      <a:pt x="9" y="0"/>
                    </a:cubicBezTo>
                    <a:cubicBezTo>
                      <a:pt x="4" y="0"/>
                      <a:pt x="0" y="2"/>
                      <a:pt x="0" y="7"/>
                    </a:cubicBezTo>
                    <a:cubicBezTo>
                      <a:pt x="0" y="9"/>
                      <a:pt x="0" y="12"/>
                      <a:pt x="16" y="26"/>
                    </a:cubicBezTo>
                    <a:cubicBezTo>
                      <a:pt x="98" y="110"/>
                      <a:pt x="146" y="244"/>
                      <a:pt x="146" y="419"/>
                    </a:cubicBezTo>
                    <a:cubicBezTo>
                      <a:pt x="146" y="563"/>
                      <a:pt x="115" y="712"/>
                      <a:pt x="12" y="817"/>
                    </a:cubicBezTo>
                    <a:cubicBezTo>
                      <a:pt x="0" y="829"/>
                      <a:pt x="0" y="829"/>
                      <a:pt x="0" y="831"/>
                    </a:cubicBezTo>
                    <a:cubicBezTo>
                      <a:pt x="0" y="839"/>
                      <a:pt x="4" y="841"/>
                      <a:pt x="9" y="841"/>
                    </a:cubicBezTo>
                    <a:cubicBezTo>
                      <a:pt x="16" y="841"/>
                      <a:pt x="93" y="784"/>
                      <a:pt x="144" y="678"/>
                    </a:cubicBezTo>
                    <a:cubicBezTo>
                      <a:pt x="187" y="585"/>
                      <a:pt x="196" y="491"/>
                      <a:pt x="196" y="4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1" name=""/>
              <p:cNvSpPr/>
              <p:nvPr/>
            </p:nvSpPr>
            <p:spPr>
              <a:xfrm>
                <a:off x="4155840" y="4713120"/>
                <a:ext cx="1333440" cy="10800"/>
              </a:xfrm>
              <a:custGeom>
                <a:avLst/>
                <a:gdLst/>
                <a:ahLst/>
                <a:rect l="l" t="t" r="r" b="b"/>
                <a:pathLst>
                  <a:path w="3707" h="33">
                    <a:moveTo>
                      <a:pt x="0" y="0"/>
                    </a:moveTo>
                    <a:cubicBezTo>
                      <a:pt x="1236" y="0"/>
                      <a:pt x="2472" y="0"/>
                      <a:pt x="3707" y="0"/>
                    </a:cubicBezTo>
                    <a:cubicBezTo>
                      <a:pt x="3707" y="11"/>
                      <a:pt x="3707" y="22"/>
                      <a:pt x="3707" y="33"/>
                    </a:cubicBezTo>
                    <a:cubicBezTo>
                      <a:pt x="2472" y="33"/>
                      <a:pt x="1236" y="33"/>
                      <a:pt x="0" y="33"/>
                    </a:cubicBezTo>
                    <a:cubicBezTo>
                      <a:pt x="0" y="22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2" name=""/>
              <p:cNvSpPr/>
              <p:nvPr/>
            </p:nvSpPr>
            <p:spPr>
              <a:xfrm>
                <a:off x="4628520" y="4790880"/>
                <a:ext cx="184320" cy="10800"/>
              </a:xfrm>
              <a:custGeom>
                <a:avLst/>
                <a:gdLst/>
                <a:ahLst/>
                <a:rect l="l" t="t" r="r" b="b"/>
                <a:pathLst>
                  <a:path w="515" h="33">
                    <a:moveTo>
                      <a:pt x="484" y="33"/>
                    </a:moveTo>
                    <a:cubicBezTo>
                      <a:pt x="499" y="33"/>
                      <a:pt x="515" y="33"/>
                      <a:pt x="515" y="16"/>
                    </a:cubicBezTo>
                    <a:cubicBezTo>
                      <a:pt x="515" y="0"/>
                      <a:pt x="499" y="0"/>
                      <a:pt x="484" y="0"/>
                    </a:cubicBezTo>
                    <a:cubicBezTo>
                      <a:pt x="332" y="0"/>
                      <a:pt x="180" y="0"/>
                      <a:pt x="28" y="0"/>
                    </a:cubicBezTo>
                    <a:cubicBezTo>
                      <a:pt x="14" y="0"/>
                      <a:pt x="0" y="0"/>
                      <a:pt x="0" y="16"/>
                    </a:cubicBezTo>
                    <a:cubicBezTo>
                      <a:pt x="0" y="33"/>
                      <a:pt x="14" y="33"/>
                      <a:pt x="28" y="33"/>
                    </a:cubicBezTo>
                    <a:cubicBezTo>
                      <a:pt x="180" y="33"/>
                      <a:pt x="332" y="33"/>
                      <a:pt x="484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3" name=""/>
              <p:cNvSpPr/>
              <p:nvPr/>
            </p:nvSpPr>
            <p:spPr>
              <a:xfrm>
                <a:off x="4619880" y="4717440"/>
                <a:ext cx="268200" cy="157680"/>
              </a:xfrm>
              <a:custGeom>
                <a:avLst/>
                <a:gdLst/>
                <a:ahLst/>
                <a:rect l="l" t="t" r="r" b="b"/>
                <a:pathLst>
                  <a:path w="748" h="441">
                    <a:moveTo>
                      <a:pt x="657" y="237"/>
                    </a:moveTo>
                    <a:cubicBezTo>
                      <a:pt x="611" y="273"/>
                      <a:pt x="587" y="307"/>
                      <a:pt x="580" y="319"/>
                    </a:cubicBezTo>
                    <a:cubicBezTo>
                      <a:pt x="542" y="376"/>
                      <a:pt x="537" y="429"/>
                      <a:pt x="537" y="431"/>
                    </a:cubicBezTo>
                    <a:cubicBezTo>
                      <a:pt x="537" y="441"/>
                      <a:pt x="547" y="441"/>
                      <a:pt x="554" y="441"/>
                    </a:cubicBezTo>
                    <a:cubicBezTo>
                      <a:pt x="568" y="441"/>
                      <a:pt x="568" y="439"/>
                      <a:pt x="571" y="424"/>
                    </a:cubicBezTo>
                    <a:cubicBezTo>
                      <a:pt x="590" y="340"/>
                      <a:pt x="640" y="271"/>
                      <a:pt x="736" y="232"/>
                    </a:cubicBezTo>
                    <a:cubicBezTo>
                      <a:pt x="746" y="228"/>
                      <a:pt x="748" y="226"/>
                      <a:pt x="748" y="220"/>
                    </a:cubicBezTo>
                    <a:cubicBezTo>
                      <a:pt x="748" y="214"/>
                      <a:pt x="743" y="213"/>
                      <a:pt x="741" y="211"/>
                    </a:cubicBezTo>
                    <a:cubicBezTo>
                      <a:pt x="705" y="196"/>
                      <a:pt x="602" y="156"/>
                      <a:pt x="571" y="14"/>
                    </a:cubicBezTo>
                    <a:cubicBezTo>
                      <a:pt x="568" y="5"/>
                      <a:pt x="568" y="0"/>
                      <a:pt x="554" y="0"/>
                    </a:cubicBezTo>
                    <a:cubicBezTo>
                      <a:pt x="547" y="0"/>
                      <a:pt x="537" y="0"/>
                      <a:pt x="537" y="12"/>
                    </a:cubicBezTo>
                    <a:cubicBezTo>
                      <a:pt x="551" y="49"/>
                      <a:pt x="544" y="67"/>
                      <a:pt x="580" y="122"/>
                    </a:cubicBezTo>
                    <a:cubicBezTo>
                      <a:pt x="597" y="149"/>
                      <a:pt x="621" y="177"/>
                      <a:pt x="657" y="204"/>
                    </a:cubicBezTo>
                    <a:cubicBezTo>
                      <a:pt x="448" y="204"/>
                      <a:pt x="240" y="204"/>
                      <a:pt x="31" y="204"/>
                    </a:cubicBezTo>
                    <a:cubicBezTo>
                      <a:pt x="14" y="204"/>
                      <a:pt x="0" y="204"/>
                      <a:pt x="0" y="220"/>
                    </a:cubicBezTo>
                    <a:cubicBezTo>
                      <a:pt x="0" y="237"/>
                      <a:pt x="14" y="237"/>
                      <a:pt x="31" y="237"/>
                    </a:cubicBezTo>
                    <a:cubicBezTo>
                      <a:pt x="240" y="237"/>
                      <a:pt x="448" y="237"/>
                      <a:pt x="657" y="2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4" name=""/>
              <p:cNvSpPr/>
              <p:nvPr/>
            </p:nvSpPr>
            <p:spPr>
              <a:xfrm>
                <a:off x="4681800" y="4869360"/>
                <a:ext cx="138240" cy="194760"/>
              </a:xfrm>
              <a:custGeom>
                <a:avLst/>
                <a:gdLst/>
                <a:ahLst/>
                <a:rect l="l" t="t" r="r" b="b"/>
                <a:pathLst>
                  <a:path w="387" h="544">
                    <a:moveTo>
                      <a:pt x="384" y="55"/>
                    </a:moveTo>
                    <a:cubicBezTo>
                      <a:pt x="384" y="50"/>
                      <a:pt x="387" y="45"/>
                      <a:pt x="387" y="38"/>
                    </a:cubicBezTo>
                    <a:cubicBezTo>
                      <a:pt x="387" y="24"/>
                      <a:pt x="377" y="17"/>
                      <a:pt x="363" y="17"/>
                    </a:cubicBezTo>
                    <a:cubicBezTo>
                      <a:pt x="353" y="17"/>
                      <a:pt x="332" y="21"/>
                      <a:pt x="327" y="53"/>
                    </a:cubicBezTo>
                    <a:cubicBezTo>
                      <a:pt x="312" y="21"/>
                      <a:pt x="284" y="0"/>
                      <a:pt x="250" y="0"/>
                    </a:cubicBezTo>
                    <a:cubicBezTo>
                      <a:pt x="154" y="0"/>
                      <a:pt x="48" y="117"/>
                      <a:pt x="48" y="240"/>
                    </a:cubicBezTo>
                    <a:cubicBezTo>
                      <a:pt x="48" y="321"/>
                      <a:pt x="99" y="371"/>
                      <a:pt x="161" y="371"/>
                    </a:cubicBezTo>
                    <a:cubicBezTo>
                      <a:pt x="212" y="371"/>
                      <a:pt x="250" y="333"/>
                      <a:pt x="260" y="323"/>
                    </a:cubicBezTo>
                    <a:lnTo>
                      <a:pt x="260" y="323"/>
                    </a:lnTo>
                    <a:cubicBezTo>
                      <a:pt x="243" y="398"/>
                      <a:pt x="240" y="397"/>
                      <a:pt x="231" y="434"/>
                    </a:cubicBezTo>
                    <a:cubicBezTo>
                      <a:pt x="228" y="443"/>
                      <a:pt x="200" y="525"/>
                      <a:pt x="111" y="525"/>
                    </a:cubicBezTo>
                    <a:cubicBezTo>
                      <a:pt x="94" y="525"/>
                      <a:pt x="65" y="525"/>
                      <a:pt x="44" y="518"/>
                    </a:cubicBezTo>
                    <a:cubicBezTo>
                      <a:pt x="68" y="510"/>
                      <a:pt x="77" y="486"/>
                      <a:pt x="77" y="474"/>
                    </a:cubicBezTo>
                    <a:cubicBezTo>
                      <a:pt x="77" y="460"/>
                      <a:pt x="68" y="443"/>
                      <a:pt x="46" y="443"/>
                    </a:cubicBezTo>
                    <a:cubicBezTo>
                      <a:pt x="27" y="443"/>
                      <a:pt x="0" y="460"/>
                      <a:pt x="0" y="494"/>
                    </a:cubicBezTo>
                    <a:cubicBezTo>
                      <a:pt x="0" y="527"/>
                      <a:pt x="32" y="544"/>
                      <a:pt x="111" y="544"/>
                    </a:cubicBezTo>
                    <a:cubicBezTo>
                      <a:pt x="216" y="544"/>
                      <a:pt x="279" y="479"/>
                      <a:pt x="291" y="429"/>
                    </a:cubicBezTo>
                    <a:cubicBezTo>
                      <a:pt x="322" y="304"/>
                      <a:pt x="353" y="180"/>
                      <a:pt x="384" y="55"/>
                    </a:cubicBezTo>
                    <a:moveTo>
                      <a:pt x="274" y="264"/>
                    </a:moveTo>
                    <a:cubicBezTo>
                      <a:pt x="269" y="285"/>
                      <a:pt x="250" y="307"/>
                      <a:pt x="231" y="323"/>
                    </a:cubicBezTo>
                    <a:cubicBezTo>
                      <a:pt x="214" y="338"/>
                      <a:pt x="188" y="352"/>
                      <a:pt x="164" y="352"/>
                    </a:cubicBezTo>
                    <a:cubicBezTo>
                      <a:pt x="120" y="352"/>
                      <a:pt x="108" y="309"/>
                      <a:pt x="108" y="276"/>
                    </a:cubicBezTo>
                    <a:cubicBezTo>
                      <a:pt x="108" y="235"/>
                      <a:pt x="132" y="136"/>
                      <a:pt x="156" y="93"/>
                    </a:cubicBezTo>
                    <a:cubicBezTo>
                      <a:pt x="178" y="53"/>
                      <a:pt x="214" y="19"/>
                      <a:pt x="250" y="19"/>
                    </a:cubicBezTo>
                    <a:cubicBezTo>
                      <a:pt x="305" y="19"/>
                      <a:pt x="317" y="86"/>
                      <a:pt x="317" y="91"/>
                    </a:cubicBezTo>
                    <a:cubicBezTo>
                      <a:pt x="317" y="96"/>
                      <a:pt x="315" y="100"/>
                      <a:pt x="315" y="103"/>
                    </a:cubicBezTo>
                    <a:cubicBezTo>
                      <a:pt x="301" y="156"/>
                      <a:pt x="288" y="210"/>
                      <a:pt x="274" y="2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5" name=""/>
              <p:cNvSpPr/>
              <p:nvPr/>
            </p:nvSpPr>
            <p:spPr>
              <a:xfrm>
                <a:off x="4920480" y="4774320"/>
                <a:ext cx="92160" cy="140400"/>
              </a:xfrm>
              <a:custGeom>
                <a:avLst/>
                <a:gdLst/>
                <a:ahLst/>
                <a:rect l="l" t="t" r="r" b="b"/>
                <a:pathLst>
                  <a:path w="259" h="393">
                    <a:moveTo>
                      <a:pt x="259" y="285"/>
                    </a:moveTo>
                    <a:cubicBezTo>
                      <a:pt x="252" y="285"/>
                      <a:pt x="246" y="285"/>
                      <a:pt x="240" y="285"/>
                    </a:cubicBezTo>
                    <a:cubicBezTo>
                      <a:pt x="237" y="297"/>
                      <a:pt x="232" y="333"/>
                      <a:pt x="225" y="338"/>
                    </a:cubicBezTo>
                    <a:cubicBezTo>
                      <a:pt x="220" y="343"/>
                      <a:pt x="175" y="343"/>
                      <a:pt x="165" y="343"/>
                    </a:cubicBezTo>
                    <a:cubicBezTo>
                      <a:pt x="129" y="343"/>
                      <a:pt x="93" y="343"/>
                      <a:pt x="57" y="343"/>
                    </a:cubicBezTo>
                    <a:cubicBezTo>
                      <a:pt x="120" y="288"/>
                      <a:pt x="139" y="271"/>
                      <a:pt x="175" y="242"/>
                    </a:cubicBezTo>
                    <a:cubicBezTo>
                      <a:pt x="218" y="209"/>
                      <a:pt x="259" y="173"/>
                      <a:pt x="259" y="115"/>
                    </a:cubicBezTo>
                    <a:cubicBezTo>
                      <a:pt x="259" y="46"/>
                      <a:pt x="196" y="0"/>
                      <a:pt x="122" y="0"/>
                    </a:cubicBezTo>
                    <a:cubicBezTo>
                      <a:pt x="48" y="0"/>
                      <a:pt x="0" y="53"/>
                      <a:pt x="0" y="106"/>
                    </a:cubicBezTo>
                    <a:cubicBezTo>
                      <a:pt x="0" y="137"/>
                      <a:pt x="24" y="139"/>
                      <a:pt x="31" y="139"/>
                    </a:cubicBezTo>
                    <a:cubicBezTo>
                      <a:pt x="45" y="139"/>
                      <a:pt x="62" y="130"/>
                      <a:pt x="62" y="108"/>
                    </a:cubicBezTo>
                    <a:cubicBezTo>
                      <a:pt x="62" y="98"/>
                      <a:pt x="57" y="77"/>
                      <a:pt x="26" y="77"/>
                    </a:cubicBezTo>
                    <a:cubicBezTo>
                      <a:pt x="45" y="36"/>
                      <a:pt x="86" y="22"/>
                      <a:pt x="112" y="22"/>
                    </a:cubicBezTo>
                    <a:cubicBezTo>
                      <a:pt x="172" y="22"/>
                      <a:pt x="204" y="67"/>
                      <a:pt x="204" y="115"/>
                    </a:cubicBezTo>
                    <a:cubicBezTo>
                      <a:pt x="204" y="168"/>
                      <a:pt x="165" y="209"/>
                      <a:pt x="146" y="230"/>
                    </a:cubicBezTo>
                    <a:cubicBezTo>
                      <a:pt x="99" y="277"/>
                      <a:pt x="52" y="323"/>
                      <a:pt x="4" y="369"/>
                    </a:cubicBezTo>
                    <a:cubicBezTo>
                      <a:pt x="0" y="374"/>
                      <a:pt x="0" y="376"/>
                      <a:pt x="0" y="393"/>
                    </a:cubicBezTo>
                    <a:cubicBezTo>
                      <a:pt x="80" y="393"/>
                      <a:pt x="161" y="393"/>
                      <a:pt x="242" y="393"/>
                    </a:cubicBezTo>
                    <a:cubicBezTo>
                      <a:pt x="248" y="357"/>
                      <a:pt x="253" y="321"/>
                      <a:pt x="259" y="28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6" name=""/>
              <p:cNvSpPr/>
              <p:nvPr/>
            </p:nvSpPr>
            <p:spPr>
              <a:xfrm>
                <a:off x="5544000" y="4567320"/>
                <a:ext cx="69840" cy="301680"/>
              </a:xfrm>
              <a:custGeom>
                <a:avLst/>
                <a:gdLst/>
                <a:ahLst/>
                <a:rect l="l" t="t" r="r" b="b"/>
                <a:pathLst>
                  <a:path w="197" h="841">
                    <a:moveTo>
                      <a:pt x="197" y="422"/>
                    </a:moveTo>
                    <a:cubicBezTo>
                      <a:pt x="197" y="357"/>
                      <a:pt x="187" y="254"/>
                      <a:pt x="139" y="158"/>
                    </a:cubicBezTo>
                    <a:cubicBezTo>
                      <a:pt x="89" y="55"/>
                      <a:pt x="17" y="0"/>
                      <a:pt x="10" y="0"/>
                    </a:cubicBezTo>
                    <a:cubicBezTo>
                      <a:pt x="2" y="0"/>
                      <a:pt x="0" y="5"/>
                      <a:pt x="0" y="9"/>
                    </a:cubicBezTo>
                    <a:cubicBezTo>
                      <a:pt x="0" y="12"/>
                      <a:pt x="0" y="14"/>
                      <a:pt x="17" y="29"/>
                    </a:cubicBezTo>
                    <a:cubicBezTo>
                      <a:pt x="98" y="112"/>
                      <a:pt x="146" y="247"/>
                      <a:pt x="146" y="422"/>
                    </a:cubicBezTo>
                    <a:cubicBezTo>
                      <a:pt x="146" y="566"/>
                      <a:pt x="115" y="714"/>
                      <a:pt x="12" y="820"/>
                    </a:cubicBezTo>
                    <a:cubicBezTo>
                      <a:pt x="0" y="829"/>
                      <a:pt x="0" y="832"/>
                      <a:pt x="0" y="834"/>
                    </a:cubicBezTo>
                    <a:cubicBezTo>
                      <a:pt x="0" y="839"/>
                      <a:pt x="2" y="841"/>
                      <a:pt x="10" y="841"/>
                    </a:cubicBezTo>
                    <a:cubicBezTo>
                      <a:pt x="17" y="841"/>
                      <a:pt x="94" y="786"/>
                      <a:pt x="142" y="678"/>
                    </a:cubicBezTo>
                    <a:cubicBezTo>
                      <a:pt x="185" y="585"/>
                      <a:pt x="197" y="491"/>
                      <a:pt x="197" y="4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7" name=""/>
              <p:cNvSpPr/>
              <p:nvPr/>
            </p:nvSpPr>
            <p:spPr>
              <a:xfrm>
                <a:off x="5670000" y="4582800"/>
                <a:ext cx="184680" cy="10800"/>
              </a:xfrm>
              <a:custGeom>
                <a:avLst/>
                <a:gdLst/>
                <a:ahLst/>
                <a:rect l="l" t="t" r="r" b="b"/>
                <a:pathLst>
                  <a:path w="516" h="33">
                    <a:moveTo>
                      <a:pt x="485" y="33"/>
                    </a:moveTo>
                    <a:cubicBezTo>
                      <a:pt x="499" y="33"/>
                      <a:pt x="516" y="33"/>
                      <a:pt x="516" y="17"/>
                    </a:cubicBezTo>
                    <a:cubicBezTo>
                      <a:pt x="516" y="0"/>
                      <a:pt x="499" y="0"/>
                      <a:pt x="485" y="0"/>
                    </a:cubicBezTo>
                    <a:cubicBezTo>
                      <a:pt x="333" y="0"/>
                      <a:pt x="181" y="0"/>
                      <a:pt x="29" y="0"/>
                    </a:cubicBezTo>
                    <a:cubicBezTo>
                      <a:pt x="15" y="0"/>
                      <a:pt x="0" y="0"/>
                      <a:pt x="0" y="17"/>
                    </a:cubicBezTo>
                    <a:cubicBezTo>
                      <a:pt x="0" y="33"/>
                      <a:pt x="15" y="33"/>
                      <a:pt x="29" y="33"/>
                    </a:cubicBezTo>
                    <a:cubicBezTo>
                      <a:pt x="181" y="33"/>
                      <a:pt x="333" y="33"/>
                      <a:pt x="485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8" name=""/>
              <p:cNvSpPr/>
              <p:nvPr/>
            </p:nvSpPr>
            <p:spPr>
              <a:xfrm>
                <a:off x="5661360" y="4509360"/>
                <a:ext cx="268560" cy="156960"/>
              </a:xfrm>
              <a:custGeom>
                <a:avLst/>
                <a:gdLst/>
                <a:ahLst/>
                <a:rect l="l" t="t" r="r" b="b"/>
                <a:pathLst>
                  <a:path w="749" h="439">
                    <a:moveTo>
                      <a:pt x="658" y="237"/>
                    </a:moveTo>
                    <a:cubicBezTo>
                      <a:pt x="610" y="273"/>
                      <a:pt x="588" y="307"/>
                      <a:pt x="581" y="317"/>
                    </a:cubicBezTo>
                    <a:cubicBezTo>
                      <a:pt x="543" y="377"/>
                      <a:pt x="551" y="392"/>
                      <a:pt x="535" y="429"/>
                    </a:cubicBezTo>
                    <a:cubicBezTo>
                      <a:pt x="535" y="439"/>
                      <a:pt x="547" y="439"/>
                      <a:pt x="552" y="439"/>
                    </a:cubicBezTo>
                    <a:cubicBezTo>
                      <a:pt x="567" y="439"/>
                      <a:pt x="569" y="439"/>
                      <a:pt x="571" y="422"/>
                    </a:cubicBezTo>
                    <a:cubicBezTo>
                      <a:pt x="591" y="341"/>
                      <a:pt x="641" y="269"/>
                      <a:pt x="737" y="230"/>
                    </a:cubicBezTo>
                    <a:cubicBezTo>
                      <a:pt x="747" y="228"/>
                      <a:pt x="749" y="227"/>
                      <a:pt x="749" y="221"/>
                    </a:cubicBezTo>
                    <a:cubicBezTo>
                      <a:pt x="749" y="215"/>
                      <a:pt x="744" y="211"/>
                      <a:pt x="742" y="211"/>
                    </a:cubicBezTo>
                    <a:cubicBezTo>
                      <a:pt x="706" y="197"/>
                      <a:pt x="603" y="154"/>
                      <a:pt x="571" y="12"/>
                    </a:cubicBezTo>
                    <a:cubicBezTo>
                      <a:pt x="569" y="3"/>
                      <a:pt x="567" y="0"/>
                      <a:pt x="552" y="0"/>
                    </a:cubicBezTo>
                    <a:cubicBezTo>
                      <a:pt x="547" y="0"/>
                      <a:pt x="535" y="0"/>
                      <a:pt x="535" y="10"/>
                    </a:cubicBezTo>
                    <a:cubicBezTo>
                      <a:pt x="535" y="12"/>
                      <a:pt x="545" y="65"/>
                      <a:pt x="579" y="122"/>
                    </a:cubicBezTo>
                    <a:cubicBezTo>
                      <a:pt x="595" y="146"/>
                      <a:pt x="622" y="178"/>
                      <a:pt x="658" y="204"/>
                    </a:cubicBezTo>
                    <a:cubicBezTo>
                      <a:pt x="449" y="204"/>
                      <a:pt x="240" y="204"/>
                      <a:pt x="32" y="204"/>
                    </a:cubicBezTo>
                    <a:cubicBezTo>
                      <a:pt x="15" y="204"/>
                      <a:pt x="0" y="204"/>
                      <a:pt x="0" y="221"/>
                    </a:cubicBezTo>
                    <a:cubicBezTo>
                      <a:pt x="0" y="237"/>
                      <a:pt x="15" y="237"/>
                      <a:pt x="32" y="237"/>
                    </a:cubicBezTo>
                    <a:cubicBezTo>
                      <a:pt x="240" y="237"/>
                      <a:pt x="449" y="237"/>
                      <a:pt x="658" y="2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9" name=""/>
              <p:cNvSpPr/>
              <p:nvPr/>
            </p:nvSpPr>
            <p:spPr>
              <a:xfrm>
                <a:off x="5723640" y="4661280"/>
                <a:ext cx="137880" cy="194760"/>
              </a:xfrm>
              <a:custGeom>
                <a:avLst/>
                <a:gdLst/>
                <a:ahLst/>
                <a:rect l="l" t="t" r="r" b="b"/>
                <a:pathLst>
                  <a:path w="386" h="544">
                    <a:moveTo>
                      <a:pt x="384" y="53"/>
                    </a:moveTo>
                    <a:cubicBezTo>
                      <a:pt x="384" y="48"/>
                      <a:pt x="386" y="43"/>
                      <a:pt x="386" y="38"/>
                    </a:cubicBezTo>
                    <a:cubicBezTo>
                      <a:pt x="386" y="24"/>
                      <a:pt x="377" y="17"/>
                      <a:pt x="362" y="17"/>
                    </a:cubicBezTo>
                    <a:cubicBezTo>
                      <a:pt x="353" y="17"/>
                      <a:pt x="331" y="22"/>
                      <a:pt x="326" y="53"/>
                    </a:cubicBezTo>
                    <a:cubicBezTo>
                      <a:pt x="312" y="22"/>
                      <a:pt x="283" y="0"/>
                      <a:pt x="250" y="0"/>
                    </a:cubicBezTo>
                    <a:cubicBezTo>
                      <a:pt x="151" y="0"/>
                      <a:pt x="48" y="118"/>
                      <a:pt x="48" y="237"/>
                    </a:cubicBezTo>
                    <a:cubicBezTo>
                      <a:pt x="48" y="321"/>
                      <a:pt x="99" y="372"/>
                      <a:pt x="161" y="372"/>
                    </a:cubicBezTo>
                    <a:cubicBezTo>
                      <a:pt x="209" y="372"/>
                      <a:pt x="250" y="331"/>
                      <a:pt x="257" y="321"/>
                    </a:cubicBezTo>
                    <a:cubicBezTo>
                      <a:pt x="258" y="322"/>
                      <a:pt x="258" y="323"/>
                      <a:pt x="259" y="324"/>
                    </a:cubicBezTo>
                    <a:cubicBezTo>
                      <a:pt x="240" y="398"/>
                      <a:pt x="230" y="432"/>
                      <a:pt x="230" y="434"/>
                    </a:cubicBezTo>
                    <a:cubicBezTo>
                      <a:pt x="228" y="441"/>
                      <a:pt x="199" y="525"/>
                      <a:pt x="111" y="525"/>
                    </a:cubicBezTo>
                    <a:cubicBezTo>
                      <a:pt x="94" y="525"/>
                      <a:pt x="65" y="525"/>
                      <a:pt x="41" y="515"/>
                    </a:cubicBezTo>
                    <a:cubicBezTo>
                      <a:pt x="67" y="508"/>
                      <a:pt x="77" y="487"/>
                      <a:pt x="77" y="472"/>
                    </a:cubicBezTo>
                    <a:cubicBezTo>
                      <a:pt x="77" y="460"/>
                      <a:pt x="67" y="444"/>
                      <a:pt x="43" y="444"/>
                    </a:cubicBezTo>
                    <a:cubicBezTo>
                      <a:pt x="27" y="444"/>
                      <a:pt x="0" y="458"/>
                      <a:pt x="0" y="492"/>
                    </a:cubicBezTo>
                    <a:cubicBezTo>
                      <a:pt x="0" y="527"/>
                      <a:pt x="31" y="544"/>
                      <a:pt x="111" y="544"/>
                    </a:cubicBezTo>
                    <a:cubicBezTo>
                      <a:pt x="216" y="544"/>
                      <a:pt x="276" y="477"/>
                      <a:pt x="290" y="427"/>
                    </a:cubicBezTo>
                    <a:cubicBezTo>
                      <a:pt x="322" y="302"/>
                      <a:pt x="353" y="177"/>
                      <a:pt x="384" y="53"/>
                    </a:cubicBezTo>
                    <a:moveTo>
                      <a:pt x="274" y="264"/>
                    </a:moveTo>
                    <a:cubicBezTo>
                      <a:pt x="269" y="285"/>
                      <a:pt x="250" y="307"/>
                      <a:pt x="230" y="321"/>
                    </a:cubicBezTo>
                    <a:cubicBezTo>
                      <a:pt x="214" y="338"/>
                      <a:pt x="187" y="352"/>
                      <a:pt x="163" y="352"/>
                    </a:cubicBezTo>
                    <a:cubicBezTo>
                      <a:pt x="120" y="352"/>
                      <a:pt x="108" y="309"/>
                      <a:pt x="108" y="276"/>
                    </a:cubicBezTo>
                    <a:cubicBezTo>
                      <a:pt x="108" y="235"/>
                      <a:pt x="132" y="134"/>
                      <a:pt x="156" y="91"/>
                    </a:cubicBezTo>
                    <a:cubicBezTo>
                      <a:pt x="178" y="50"/>
                      <a:pt x="214" y="17"/>
                      <a:pt x="250" y="17"/>
                    </a:cubicBezTo>
                    <a:cubicBezTo>
                      <a:pt x="305" y="17"/>
                      <a:pt x="317" y="85"/>
                      <a:pt x="317" y="89"/>
                    </a:cubicBezTo>
                    <a:cubicBezTo>
                      <a:pt x="317" y="92"/>
                      <a:pt x="314" y="98"/>
                      <a:pt x="314" y="103"/>
                    </a:cubicBezTo>
                    <a:cubicBezTo>
                      <a:pt x="301" y="157"/>
                      <a:pt x="287" y="210"/>
                      <a:pt x="274" y="2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060" name=""/>
          <p:cNvGrpSpPr/>
          <p:nvPr/>
        </p:nvGrpSpPr>
        <p:grpSpPr>
          <a:xfrm>
            <a:off x="6316200" y="3200400"/>
            <a:ext cx="267480" cy="345240"/>
            <a:chOff x="6316200" y="3200400"/>
            <a:chExt cx="267480" cy="345240"/>
          </a:xfrm>
        </p:grpSpPr>
        <p:grpSp>
          <p:nvGrpSpPr>
            <p:cNvPr id="1061" name=""/>
            <p:cNvGrpSpPr/>
            <p:nvPr/>
          </p:nvGrpSpPr>
          <p:grpSpPr>
            <a:xfrm>
              <a:off x="6316200" y="3200400"/>
              <a:ext cx="267480" cy="345240"/>
              <a:chOff x="6316200" y="3200400"/>
              <a:chExt cx="267480" cy="345240"/>
            </a:xfrm>
          </p:grpSpPr>
          <p:sp>
            <p:nvSpPr>
              <p:cNvPr id="1062" name=""/>
              <p:cNvSpPr/>
              <p:nvPr/>
            </p:nvSpPr>
            <p:spPr>
              <a:xfrm>
                <a:off x="6316200" y="3215880"/>
                <a:ext cx="252000" cy="314280"/>
              </a:xfrm>
              <a:custGeom>
                <a:avLst/>
                <a:gdLst/>
                <a:ahLst/>
                <a:rect l="l" t="t" r="r" b="b"/>
                <a:pathLst>
                  <a:path w="703" h="876">
                    <a:moveTo>
                      <a:pt x="0" y="0"/>
                    </a:moveTo>
                    <a:cubicBezTo>
                      <a:pt x="234" y="0"/>
                      <a:pt x="469" y="0"/>
                      <a:pt x="703" y="0"/>
                    </a:cubicBezTo>
                    <a:cubicBezTo>
                      <a:pt x="703" y="292"/>
                      <a:pt x="703" y="584"/>
                      <a:pt x="703" y="876"/>
                    </a:cubicBezTo>
                    <a:cubicBezTo>
                      <a:pt x="469" y="876"/>
                      <a:pt x="234" y="876"/>
                      <a:pt x="0" y="876"/>
                    </a:cubicBezTo>
                    <a:cubicBezTo>
                      <a:pt x="0" y="584"/>
                      <a:pt x="0" y="292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3" name=""/>
              <p:cNvSpPr/>
              <p:nvPr/>
            </p:nvSpPr>
            <p:spPr>
              <a:xfrm>
                <a:off x="6325560" y="3272760"/>
                <a:ext cx="183240" cy="11880"/>
              </a:xfrm>
              <a:custGeom>
                <a:avLst/>
                <a:gdLst/>
                <a:ahLst/>
                <a:rect l="l" t="t" r="r" b="b"/>
                <a:pathLst>
                  <a:path w="512" h="36">
                    <a:moveTo>
                      <a:pt x="483" y="36"/>
                    </a:moveTo>
                    <a:cubicBezTo>
                      <a:pt x="498" y="36"/>
                      <a:pt x="512" y="37"/>
                      <a:pt x="512" y="19"/>
                    </a:cubicBezTo>
                    <a:cubicBezTo>
                      <a:pt x="512" y="1"/>
                      <a:pt x="498" y="0"/>
                      <a:pt x="483" y="0"/>
                    </a:cubicBezTo>
                    <a:cubicBezTo>
                      <a:pt x="332" y="0"/>
                      <a:pt x="180" y="0"/>
                      <a:pt x="29" y="0"/>
                    </a:cubicBezTo>
                    <a:cubicBezTo>
                      <a:pt x="15" y="0"/>
                      <a:pt x="0" y="1"/>
                      <a:pt x="0" y="19"/>
                    </a:cubicBezTo>
                    <a:cubicBezTo>
                      <a:pt x="0" y="37"/>
                      <a:pt x="15" y="36"/>
                      <a:pt x="29" y="36"/>
                    </a:cubicBezTo>
                    <a:cubicBezTo>
                      <a:pt x="180" y="36"/>
                      <a:pt x="332" y="36"/>
                      <a:pt x="483" y="3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4" name=""/>
              <p:cNvSpPr/>
              <p:nvPr/>
            </p:nvSpPr>
            <p:spPr>
              <a:xfrm>
                <a:off x="6316920" y="3200400"/>
                <a:ext cx="266760" cy="156600"/>
              </a:xfrm>
              <a:custGeom>
                <a:avLst/>
                <a:gdLst/>
                <a:ahLst/>
                <a:rect l="l" t="t" r="r" b="b"/>
                <a:pathLst>
                  <a:path w="744" h="438">
                    <a:moveTo>
                      <a:pt x="653" y="237"/>
                    </a:moveTo>
                    <a:cubicBezTo>
                      <a:pt x="608" y="270"/>
                      <a:pt x="584" y="306"/>
                      <a:pt x="577" y="316"/>
                    </a:cubicBezTo>
                    <a:cubicBezTo>
                      <a:pt x="541" y="373"/>
                      <a:pt x="534" y="426"/>
                      <a:pt x="534" y="428"/>
                    </a:cubicBezTo>
                    <a:cubicBezTo>
                      <a:pt x="534" y="438"/>
                      <a:pt x="543" y="438"/>
                      <a:pt x="550" y="438"/>
                    </a:cubicBezTo>
                    <a:cubicBezTo>
                      <a:pt x="565" y="438"/>
                      <a:pt x="565" y="436"/>
                      <a:pt x="569" y="421"/>
                    </a:cubicBezTo>
                    <a:cubicBezTo>
                      <a:pt x="589" y="340"/>
                      <a:pt x="636" y="268"/>
                      <a:pt x="732" y="230"/>
                    </a:cubicBezTo>
                    <a:cubicBezTo>
                      <a:pt x="742" y="227"/>
                      <a:pt x="744" y="226"/>
                      <a:pt x="744" y="220"/>
                    </a:cubicBezTo>
                    <a:cubicBezTo>
                      <a:pt x="744" y="214"/>
                      <a:pt x="739" y="211"/>
                      <a:pt x="737" y="211"/>
                    </a:cubicBezTo>
                    <a:cubicBezTo>
                      <a:pt x="701" y="196"/>
                      <a:pt x="598" y="153"/>
                      <a:pt x="567" y="12"/>
                    </a:cubicBezTo>
                    <a:cubicBezTo>
                      <a:pt x="565" y="2"/>
                      <a:pt x="565" y="0"/>
                      <a:pt x="550" y="0"/>
                    </a:cubicBezTo>
                    <a:cubicBezTo>
                      <a:pt x="543" y="0"/>
                      <a:pt x="534" y="0"/>
                      <a:pt x="534" y="10"/>
                    </a:cubicBezTo>
                    <a:cubicBezTo>
                      <a:pt x="534" y="12"/>
                      <a:pt x="541" y="65"/>
                      <a:pt x="577" y="120"/>
                    </a:cubicBezTo>
                    <a:cubicBezTo>
                      <a:pt x="593" y="146"/>
                      <a:pt x="617" y="175"/>
                      <a:pt x="653" y="201"/>
                    </a:cubicBezTo>
                    <a:cubicBezTo>
                      <a:pt x="446" y="201"/>
                      <a:pt x="239" y="201"/>
                      <a:pt x="31" y="201"/>
                    </a:cubicBezTo>
                    <a:cubicBezTo>
                      <a:pt x="17" y="201"/>
                      <a:pt x="0" y="202"/>
                      <a:pt x="0" y="220"/>
                    </a:cubicBezTo>
                    <a:cubicBezTo>
                      <a:pt x="0" y="238"/>
                      <a:pt x="17" y="237"/>
                      <a:pt x="31" y="237"/>
                    </a:cubicBezTo>
                    <a:cubicBezTo>
                      <a:pt x="239" y="237"/>
                      <a:pt x="446" y="237"/>
                      <a:pt x="653" y="2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5" name=""/>
              <p:cNvSpPr/>
              <p:nvPr/>
            </p:nvSpPr>
            <p:spPr>
              <a:xfrm>
                <a:off x="6378120" y="3351240"/>
                <a:ext cx="137520" cy="194400"/>
              </a:xfrm>
              <a:custGeom>
                <a:avLst/>
                <a:gdLst/>
                <a:ahLst/>
                <a:rect l="l" t="t" r="r" b="b"/>
                <a:pathLst>
                  <a:path w="385" h="543">
                    <a:moveTo>
                      <a:pt x="383" y="55"/>
                    </a:moveTo>
                    <a:cubicBezTo>
                      <a:pt x="383" y="50"/>
                      <a:pt x="385" y="45"/>
                      <a:pt x="385" y="40"/>
                    </a:cubicBezTo>
                    <a:cubicBezTo>
                      <a:pt x="385" y="26"/>
                      <a:pt x="376" y="17"/>
                      <a:pt x="361" y="17"/>
                    </a:cubicBezTo>
                    <a:cubicBezTo>
                      <a:pt x="352" y="17"/>
                      <a:pt x="330" y="24"/>
                      <a:pt x="328" y="52"/>
                    </a:cubicBezTo>
                    <a:cubicBezTo>
                      <a:pt x="311" y="21"/>
                      <a:pt x="282" y="0"/>
                      <a:pt x="249" y="0"/>
                    </a:cubicBezTo>
                    <a:cubicBezTo>
                      <a:pt x="153" y="0"/>
                      <a:pt x="50" y="117"/>
                      <a:pt x="50" y="239"/>
                    </a:cubicBezTo>
                    <a:cubicBezTo>
                      <a:pt x="50" y="320"/>
                      <a:pt x="100" y="371"/>
                      <a:pt x="160" y="371"/>
                    </a:cubicBezTo>
                    <a:cubicBezTo>
                      <a:pt x="211" y="371"/>
                      <a:pt x="249" y="332"/>
                      <a:pt x="258" y="323"/>
                    </a:cubicBezTo>
                    <a:lnTo>
                      <a:pt x="258" y="323"/>
                    </a:lnTo>
                    <a:cubicBezTo>
                      <a:pt x="242" y="397"/>
                      <a:pt x="241" y="396"/>
                      <a:pt x="232" y="433"/>
                    </a:cubicBezTo>
                    <a:cubicBezTo>
                      <a:pt x="227" y="442"/>
                      <a:pt x="199" y="524"/>
                      <a:pt x="110" y="524"/>
                    </a:cubicBezTo>
                    <a:cubicBezTo>
                      <a:pt x="96" y="524"/>
                      <a:pt x="67" y="524"/>
                      <a:pt x="43" y="517"/>
                    </a:cubicBezTo>
                    <a:cubicBezTo>
                      <a:pt x="69" y="510"/>
                      <a:pt x="79" y="488"/>
                      <a:pt x="79" y="474"/>
                    </a:cubicBezTo>
                    <a:cubicBezTo>
                      <a:pt x="79" y="459"/>
                      <a:pt x="69" y="442"/>
                      <a:pt x="45" y="442"/>
                    </a:cubicBezTo>
                    <a:cubicBezTo>
                      <a:pt x="29" y="442"/>
                      <a:pt x="0" y="459"/>
                      <a:pt x="0" y="493"/>
                    </a:cubicBezTo>
                    <a:cubicBezTo>
                      <a:pt x="0" y="526"/>
                      <a:pt x="31" y="543"/>
                      <a:pt x="112" y="543"/>
                    </a:cubicBezTo>
                    <a:cubicBezTo>
                      <a:pt x="218" y="543"/>
                      <a:pt x="277" y="478"/>
                      <a:pt x="289" y="428"/>
                    </a:cubicBezTo>
                    <a:cubicBezTo>
                      <a:pt x="321" y="304"/>
                      <a:pt x="352" y="179"/>
                      <a:pt x="383" y="55"/>
                    </a:cubicBezTo>
                    <a:moveTo>
                      <a:pt x="275" y="263"/>
                    </a:moveTo>
                    <a:cubicBezTo>
                      <a:pt x="268" y="285"/>
                      <a:pt x="249" y="306"/>
                      <a:pt x="232" y="323"/>
                    </a:cubicBezTo>
                    <a:cubicBezTo>
                      <a:pt x="213" y="337"/>
                      <a:pt x="189" y="352"/>
                      <a:pt x="163" y="352"/>
                    </a:cubicBezTo>
                    <a:cubicBezTo>
                      <a:pt x="122" y="352"/>
                      <a:pt x="110" y="308"/>
                      <a:pt x="110" y="275"/>
                    </a:cubicBezTo>
                    <a:cubicBezTo>
                      <a:pt x="110" y="234"/>
                      <a:pt x="134" y="136"/>
                      <a:pt x="156" y="93"/>
                    </a:cubicBezTo>
                    <a:cubicBezTo>
                      <a:pt x="179" y="52"/>
                      <a:pt x="215" y="19"/>
                      <a:pt x="249" y="19"/>
                    </a:cubicBezTo>
                    <a:cubicBezTo>
                      <a:pt x="306" y="19"/>
                      <a:pt x="316" y="86"/>
                      <a:pt x="316" y="91"/>
                    </a:cubicBezTo>
                    <a:cubicBezTo>
                      <a:pt x="316" y="96"/>
                      <a:pt x="316" y="100"/>
                      <a:pt x="313" y="103"/>
                    </a:cubicBezTo>
                    <a:cubicBezTo>
                      <a:pt x="301" y="156"/>
                      <a:pt x="288" y="210"/>
                      <a:pt x="275" y="26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066" name=""/>
          <p:cNvGrpSpPr/>
          <p:nvPr/>
        </p:nvGrpSpPr>
        <p:grpSpPr>
          <a:xfrm>
            <a:off x="4122360" y="1918080"/>
            <a:ext cx="268920" cy="367200"/>
            <a:chOff x="4122360" y="1918080"/>
            <a:chExt cx="268920" cy="367200"/>
          </a:xfrm>
        </p:grpSpPr>
        <p:grpSp>
          <p:nvGrpSpPr>
            <p:cNvPr id="1067" name=""/>
            <p:cNvGrpSpPr/>
            <p:nvPr/>
          </p:nvGrpSpPr>
          <p:grpSpPr>
            <a:xfrm>
              <a:off x="4122360" y="1918080"/>
              <a:ext cx="268920" cy="367200"/>
              <a:chOff x="4122360" y="1918080"/>
              <a:chExt cx="268920" cy="367200"/>
            </a:xfrm>
          </p:grpSpPr>
          <p:sp>
            <p:nvSpPr>
              <p:cNvPr id="1068" name=""/>
              <p:cNvSpPr/>
              <p:nvPr/>
            </p:nvSpPr>
            <p:spPr>
              <a:xfrm>
                <a:off x="4122360" y="1933560"/>
                <a:ext cx="253440" cy="336240"/>
              </a:xfrm>
              <a:custGeom>
                <a:avLst/>
                <a:gdLst/>
                <a:ahLst/>
                <a:rect l="l" t="t" r="r" b="b"/>
                <a:pathLst>
                  <a:path w="706" h="936">
                    <a:moveTo>
                      <a:pt x="354" y="936"/>
                    </a:moveTo>
                    <a:cubicBezTo>
                      <a:pt x="236" y="936"/>
                      <a:pt x="118" y="936"/>
                      <a:pt x="0" y="936"/>
                    </a:cubicBezTo>
                    <a:cubicBezTo>
                      <a:pt x="0" y="624"/>
                      <a:pt x="0" y="312"/>
                      <a:pt x="0" y="0"/>
                    </a:cubicBezTo>
                    <a:cubicBezTo>
                      <a:pt x="235" y="0"/>
                      <a:pt x="471" y="0"/>
                      <a:pt x="706" y="0"/>
                    </a:cubicBezTo>
                    <a:cubicBezTo>
                      <a:pt x="706" y="312"/>
                      <a:pt x="706" y="624"/>
                      <a:pt x="706" y="936"/>
                    </a:cubicBezTo>
                    <a:cubicBezTo>
                      <a:pt x="589" y="936"/>
                      <a:pt x="471" y="936"/>
                      <a:pt x="354" y="936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9" name=""/>
              <p:cNvSpPr/>
              <p:nvPr/>
            </p:nvSpPr>
            <p:spPr>
              <a:xfrm>
                <a:off x="4131720" y="1991160"/>
                <a:ext cx="184680" cy="11520"/>
              </a:xfrm>
              <a:custGeom>
                <a:avLst/>
                <a:gdLst/>
                <a:ahLst/>
                <a:rect l="l" t="t" r="r" b="b"/>
                <a:pathLst>
                  <a:path w="515" h="34">
                    <a:moveTo>
                      <a:pt x="484" y="34"/>
                    </a:moveTo>
                    <a:cubicBezTo>
                      <a:pt x="498" y="34"/>
                      <a:pt x="515" y="34"/>
                      <a:pt x="515" y="17"/>
                    </a:cubicBezTo>
                    <a:cubicBezTo>
                      <a:pt x="515" y="0"/>
                      <a:pt x="498" y="0"/>
                      <a:pt x="484" y="0"/>
                    </a:cubicBezTo>
                    <a:cubicBezTo>
                      <a:pt x="333" y="0"/>
                      <a:pt x="182" y="0"/>
                      <a:pt x="31" y="0"/>
                    </a:cubicBezTo>
                    <a:cubicBezTo>
                      <a:pt x="17" y="0"/>
                      <a:pt x="0" y="0"/>
                      <a:pt x="0" y="17"/>
                    </a:cubicBezTo>
                    <a:cubicBezTo>
                      <a:pt x="0" y="34"/>
                      <a:pt x="17" y="34"/>
                      <a:pt x="31" y="34"/>
                    </a:cubicBezTo>
                    <a:cubicBezTo>
                      <a:pt x="182" y="34"/>
                      <a:pt x="333" y="34"/>
                      <a:pt x="484" y="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0" name=""/>
              <p:cNvSpPr/>
              <p:nvPr/>
            </p:nvSpPr>
            <p:spPr>
              <a:xfrm>
                <a:off x="4123080" y="1918080"/>
                <a:ext cx="268200" cy="156960"/>
              </a:xfrm>
              <a:custGeom>
                <a:avLst/>
                <a:gdLst/>
                <a:ahLst/>
                <a:rect l="l" t="t" r="r" b="b"/>
                <a:pathLst>
                  <a:path w="747" h="438">
                    <a:moveTo>
                      <a:pt x="656" y="237"/>
                    </a:moveTo>
                    <a:cubicBezTo>
                      <a:pt x="608" y="270"/>
                      <a:pt x="587" y="306"/>
                      <a:pt x="580" y="316"/>
                    </a:cubicBezTo>
                    <a:cubicBezTo>
                      <a:pt x="541" y="376"/>
                      <a:pt x="549" y="391"/>
                      <a:pt x="534" y="428"/>
                    </a:cubicBezTo>
                    <a:cubicBezTo>
                      <a:pt x="534" y="438"/>
                      <a:pt x="546" y="438"/>
                      <a:pt x="551" y="438"/>
                    </a:cubicBezTo>
                    <a:cubicBezTo>
                      <a:pt x="565" y="438"/>
                      <a:pt x="568" y="438"/>
                      <a:pt x="570" y="421"/>
                    </a:cubicBezTo>
                    <a:cubicBezTo>
                      <a:pt x="589" y="340"/>
                      <a:pt x="639" y="268"/>
                      <a:pt x="735" y="230"/>
                    </a:cubicBezTo>
                    <a:cubicBezTo>
                      <a:pt x="745" y="227"/>
                      <a:pt x="747" y="226"/>
                      <a:pt x="747" y="220"/>
                    </a:cubicBezTo>
                    <a:cubicBezTo>
                      <a:pt x="747" y="214"/>
                      <a:pt x="742" y="211"/>
                      <a:pt x="740" y="211"/>
                    </a:cubicBezTo>
                    <a:cubicBezTo>
                      <a:pt x="704" y="196"/>
                      <a:pt x="601" y="153"/>
                      <a:pt x="570" y="12"/>
                    </a:cubicBezTo>
                    <a:cubicBezTo>
                      <a:pt x="568" y="2"/>
                      <a:pt x="565" y="0"/>
                      <a:pt x="551" y="0"/>
                    </a:cubicBezTo>
                    <a:cubicBezTo>
                      <a:pt x="546" y="0"/>
                      <a:pt x="534" y="0"/>
                      <a:pt x="534" y="10"/>
                    </a:cubicBezTo>
                    <a:cubicBezTo>
                      <a:pt x="534" y="12"/>
                      <a:pt x="544" y="65"/>
                      <a:pt x="577" y="122"/>
                    </a:cubicBezTo>
                    <a:cubicBezTo>
                      <a:pt x="594" y="146"/>
                      <a:pt x="620" y="175"/>
                      <a:pt x="656" y="203"/>
                    </a:cubicBezTo>
                    <a:cubicBezTo>
                      <a:pt x="448" y="203"/>
                      <a:pt x="240" y="203"/>
                      <a:pt x="31" y="203"/>
                    </a:cubicBezTo>
                    <a:cubicBezTo>
                      <a:pt x="17" y="203"/>
                      <a:pt x="0" y="203"/>
                      <a:pt x="0" y="220"/>
                    </a:cubicBezTo>
                    <a:cubicBezTo>
                      <a:pt x="0" y="237"/>
                      <a:pt x="17" y="237"/>
                      <a:pt x="31" y="237"/>
                    </a:cubicBezTo>
                    <a:cubicBezTo>
                      <a:pt x="240" y="237"/>
                      <a:pt x="448" y="237"/>
                      <a:pt x="656" y="2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1" name=""/>
              <p:cNvSpPr/>
              <p:nvPr/>
            </p:nvSpPr>
            <p:spPr>
              <a:xfrm>
                <a:off x="4195440" y="2069640"/>
                <a:ext cx="124200" cy="215640"/>
              </a:xfrm>
              <a:custGeom>
                <a:avLst/>
                <a:gdLst/>
                <a:ahLst/>
                <a:rect l="l" t="t" r="r" b="b"/>
                <a:pathLst>
                  <a:path w="347" h="601">
                    <a:moveTo>
                      <a:pt x="347" y="173"/>
                    </a:moveTo>
                    <a:cubicBezTo>
                      <a:pt x="347" y="115"/>
                      <a:pt x="333" y="0"/>
                      <a:pt x="247" y="0"/>
                    </a:cubicBezTo>
                    <a:cubicBezTo>
                      <a:pt x="130" y="0"/>
                      <a:pt x="0" y="237"/>
                      <a:pt x="0" y="429"/>
                    </a:cubicBezTo>
                    <a:cubicBezTo>
                      <a:pt x="0" y="508"/>
                      <a:pt x="24" y="601"/>
                      <a:pt x="101" y="601"/>
                    </a:cubicBezTo>
                    <a:cubicBezTo>
                      <a:pt x="221" y="601"/>
                      <a:pt x="347" y="359"/>
                      <a:pt x="347" y="173"/>
                    </a:cubicBezTo>
                    <a:moveTo>
                      <a:pt x="89" y="287"/>
                    </a:moveTo>
                    <a:cubicBezTo>
                      <a:pt x="103" y="232"/>
                      <a:pt x="120" y="165"/>
                      <a:pt x="153" y="106"/>
                    </a:cubicBezTo>
                    <a:cubicBezTo>
                      <a:pt x="177" y="65"/>
                      <a:pt x="209" y="17"/>
                      <a:pt x="244" y="17"/>
                    </a:cubicBezTo>
                    <a:cubicBezTo>
                      <a:pt x="288" y="17"/>
                      <a:pt x="292" y="72"/>
                      <a:pt x="292" y="120"/>
                    </a:cubicBezTo>
                    <a:cubicBezTo>
                      <a:pt x="292" y="161"/>
                      <a:pt x="285" y="204"/>
                      <a:pt x="264" y="287"/>
                    </a:cubicBezTo>
                    <a:cubicBezTo>
                      <a:pt x="205" y="287"/>
                      <a:pt x="147" y="287"/>
                      <a:pt x="89" y="287"/>
                    </a:cubicBezTo>
                    <a:moveTo>
                      <a:pt x="256" y="314"/>
                    </a:moveTo>
                    <a:cubicBezTo>
                      <a:pt x="247" y="352"/>
                      <a:pt x="230" y="424"/>
                      <a:pt x="199" y="484"/>
                    </a:cubicBezTo>
                    <a:cubicBezTo>
                      <a:pt x="170" y="541"/>
                      <a:pt x="137" y="582"/>
                      <a:pt x="101" y="582"/>
                    </a:cubicBezTo>
                    <a:cubicBezTo>
                      <a:pt x="74" y="582"/>
                      <a:pt x="55" y="558"/>
                      <a:pt x="55" y="479"/>
                    </a:cubicBezTo>
                    <a:cubicBezTo>
                      <a:pt x="55" y="445"/>
                      <a:pt x="60" y="395"/>
                      <a:pt x="82" y="314"/>
                    </a:cubicBezTo>
                    <a:cubicBezTo>
                      <a:pt x="140" y="314"/>
                      <a:pt x="198" y="314"/>
                      <a:pt x="256" y="3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120" cy="7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Učenje parnosti modela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07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712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Operator 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Optimalna rešenja u     i 0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Učenje postaje nemoguće sa povećavanjem veličine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1074" name=""/>
          <p:cNvGrpSpPr/>
          <p:nvPr/>
        </p:nvGrpSpPr>
        <p:grpSpPr>
          <a:xfrm>
            <a:off x="4451400" y="2057400"/>
            <a:ext cx="181080" cy="541440"/>
            <a:chOff x="4451400" y="2057400"/>
            <a:chExt cx="181080" cy="541440"/>
          </a:xfrm>
        </p:grpSpPr>
        <p:grpSp>
          <p:nvGrpSpPr>
            <p:cNvPr id="1075" name=""/>
            <p:cNvGrpSpPr/>
            <p:nvPr/>
          </p:nvGrpSpPr>
          <p:grpSpPr>
            <a:xfrm>
              <a:off x="4451400" y="2057400"/>
              <a:ext cx="181080" cy="541440"/>
              <a:chOff x="4451400" y="2057400"/>
              <a:chExt cx="181080" cy="541440"/>
            </a:xfrm>
          </p:grpSpPr>
          <p:sp>
            <p:nvSpPr>
              <p:cNvPr id="1076" name=""/>
              <p:cNvSpPr/>
              <p:nvPr/>
            </p:nvSpPr>
            <p:spPr>
              <a:xfrm>
                <a:off x="4466880" y="2072880"/>
                <a:ext cx="150120" cy="510480"/>
              </a:xfrm>
              <a:custGeom>
                <a:avLst/>
                <a:gdLst/>
                <a:ahLst/>
                <a:rect l="l" t="t" r="r" b="b"/>
                <a:pathLst>
                  <a:path w="420" h="1421">
                    <a:moveTo>
                      <a:pt x="0" y="0"/>
                    </a:moveTo>
                    <a:cubicBezTo>
                      <a:pt x="140" y="0"/>
                      <a:pt x="280" y="0"/>
                      <a:pt x="420" y="0"/>
                    </a:cubicBezTo>
                    <a:cubicBezTo>
                      <a:pt x="420" y="474"/>
                      <a:pt x="420" y="947"/>
                      <a:pt x="420" y="1421"/>
                    </a:cubicBezTo>
                    <a:cubicBezTo>
                      <a:pt x="280" y="1421"/>
                      <a:pt x="140" y="1421"/>
                      <a:pt x="0" y="1421"/>
                    </a:cubicBezTo>
                    <a:cubicBezTo>
                      <a:pt x="0" y="947"/>
                      <a:pt x="0" y="4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7" name=""/>
              <p:cNvSpPr/>
              <p:nvPr/>
            </p:nvSpPr>
            <p:spPr>
              <a:xfrm>
                <a:off x="4458960" y="2057400"/>
                <a:ext cx="161640" cy="132480"/>
              </a:xfrm>
              <a:custGeom>
                <a:avLst/>
                <a:gdLst/>
                <a:ahLst/>
                <a:rect l="l" t="t" r="r" b="b"/>
                <a:pathLst>
                  <a:path w="452" h="371">
                    <a:moveTo>
                      <a:pt x="201" y="48"/>
                    </a:moveTo>
                    <a:cubicBezTo>
                      <a:pt x="232" y="48"/>
                      <a:pt x="263" y="48"/>
                      <a:pt x="294" y="48"/>
                    </a:cubicBezTo>
                    <a:cubicBezTo>
                      <a:pt x="268" y="173"/>
                      <a:pt x="261" y="208"/>
                      <a:pt x="261" y="266"/>
                    </a:cubicBezTo>
                    <a:cubicBezTo>
                      <a:pt x="261" y="278"/>
                      <a:pt x="261" y="302"/>
                      <a:pt x="265" y="328"/>
                    </a:cubicBezTo>
                    <a:cubicBezTo>
                      <a:pt x="275" y="367"/>
                      <a:pt x="285" y="371"/>
                      <a:pt x="296" y="371"/>
                    </a:cubicBezTo>
                    <a:cubicBezTo>
                      <a:pt x="313" y="371"/>
                      <a:pt x="330" y="357"/>
                      <a:pt x="330" y="340"/>
                    </a:cubicBezTo>
                    <a:cubicBezTo>
                      <a:pt x="330" y="335"/>
                      <a:pt x="330" y="333"/>
                      <a:pt x="325" y="321"/>
                    </a:cubicBezTo>
                    <a:cubicBezTo>
                      <a:pt x="301" y="261"/>
                      <a:pt x="301" y="206"/>
                      <a:pt x="301" y="182"/>
                    </a:cubicBezTo>
                    <a:cubicBezTo>
                      <a:pt x="301" y="139"/>
                      <a:pt x="308" y="93"/>
                      <a:pt x="316" y="48"/>
                    </a:cubicBezTo>
                    <a:cubicBezTo>
                      <a:pt x="347" y="48"/>
                      <a:pt x="379" y="48"/>
                      <a:pt x="411" y="48"/>
                    </a:cubicBezTo>
                    <a:cubicBezTo>
                      <a:pt x="423" y="48"/>
                      <a:pt x="452" y="48"/>
                      <a:pt x="452" y="19"/>
                    </a:cubicBezTo>
                    <a:cubicBezTo>
                      <a:pt x="452" y="0"/>
                      <a:pt x="435" y="0"/>
                      <a:pt x="418" y="0"/>
                    </a:cubicBezTo>
                    <a:cubicBezTo>
                      <a:pt x="325" y="0"/>
                      <a:pt x="232" y="0"/>
                      <a:pt x="139" y="0"/>
                    </a:cubicBezTo>
                    <a:cubicBezTo>
                      <a:pt x="120" y="0"/>
                      <a:pt x="89" y="0"/>
                      <a:pt x="53" y="38"/>
                    </a:cubicBezTo>
                    <a:cubicBezTo>
                      <a:pt x="24" y="72"/>
                      <a:pt x="0" y="110"/>
                      <a:pt x="0" y="115"/>
                    </a:cubicBezTo>
                    <a:cubicBezTo>
                      <a:pt x="4" y="118"/>
                      <a:pt x="0" y="125"/>
                      <a:pt x="12" y="125"/>
                    </a:cubicBezTo>
                    <a:cubicBezTo>
                      <a:pt x="17" y="125"/>
                      <a:pt x="20" y="120"/>
                      <a:pt x="24" y="113"/>
                    </a:cubicBezTo>
                    <a:cubicBezTo>
                      <a:pt x="65" y="48"/>
                      <a:pt x="115" y="48"/>
                      <a:pt x="132" y="48"/>
                    </a:cubicBezTo>
                    <a:cubicBezTo>
                      <a:pt x="148" y="48"/>
                      <a:pt x="164" y="48"/>
                      <a:pt x="179" y="48"/>
                    </a:cubicBezTo>
                    <a:cubicBezTo>
                      <a:pt x="151" y="151"/>
                      <a:pt x="108" y="252"/>
                      <a:pt x="72" y="328"/>
                    </a:cubicBezTo>
                    <a:cubicBezTo>
                      <a:pt x="65" y="340"/>
                      <a:pt x="65" y="343"/>
                      <a:pt x="65" y="350"/>
                    </a:cubicBezTo>
                    <a:cubicBezTo>
                      <a:pt x="65" y="364"/>
                      <a:pt x="79" y="371"/>
                      <a:pt x="89" y="371"/>
                    </a:cubicBezTo>
                    <a:cubicBezTo>
                      <a:pt x="115" y="371"/>
                      <a:pt x="120" y="347"/>
                      <a:pt x="132" y="316"/>
                    </a:cubicBezTo>
                    <a:cubicBezTo>
                      <a:pt x="144" y="278"/>
                      <a:pt x="144" y="276"/>
                      <a:pt x="153" y="235"/>
                    </a:cubicBezTo>
                    <a:cubicBezTo>
                      <a:pt x="169" y="173"/>
                      <a:pt x="185" y="110"/>
                      <a:pt x="201" y="4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8" name=""/>
              <p:cNvSpPr/>
              <p:nvPr/>
            </p:nvSpPr>
            <p:spPr>
              <a:xfrm>
                <a:off x="4451400" y="2310840"/>
                <a:ext cx="181080" cy="11160"/>
              </a:xfrm>
              <a:custGeom>
                <a:avLst/>
                <a:gdLst/>
                <a:ahLst/>
                <a:rect l="l" t="t" r="r" b="b"/>
                <a:pathLst>
                  <a:path w="506" h="34">
                    <a:moveTo>
                      <a:pt x="0" y="0"/>
                    </a:moveTo>
                    <a:cubicBezTo>
                      <a:pt x="169" y="0"/>
                      <a:pt x="337" y="0"/>
                      <a:pt x="506" y="0"/>
                    </a:cubicBezTo>
                    <a:cubicBezTo>
                      <a:pt x="506" y="12"/>
                      <a:pt x="506" y="23"/>
                      <a:pt x="506" y="34"/>
                    </a:cubicBezTo>
                    <a:cubicBezTo>
                      <a:pt x="337" y="34"/>
                      <a:pt x="169" y="34"/>
                      <a:pt x="0" y="34"/>
                    </a:cubicBezTo>
                    <a:cubicBezTo>
                      <a:pt x="0" y="23"/>
                      <a:pt x="0" y="12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9" name=""/>
              <p:cNvSpPr/>
              <p:nvPr/>
            </p:nvSpPr>
            <p:spPr>
              <a:xfrm>
                <a:off x="4482360" y="2397960"/>
                <a:ext cx="119160" cy="200880"/>
              </a:xfrm>
              <a:custGeom>
                <a:avLst/>
                <a:gdLst/>
                <a:ahLst/>
                <a:rect l="l" t="t" r="r" b="b"/>
                <a:pathLst>
                  <a:path w="334" h="561">
                    <a:moveTo>
                      <a:pt x="64" y="496"/>
                    </a:moveTo>
                    <a:cubicBezTo>
                      <a:pt x="94" y="468"/>
                      <a:pt x="123" y="439"/>
                      <a:pt x="153" y="410"/>
                    </a:cubicBezTo>
                    <a:cubicBezTo>
                      <a:pt x="284" y="293"/>
                      <a:pt x="334" y="250"/>
                      <a:pt x="334" y="163"/>
                    </a:cubicBezTo>
                    <a:cubicBezTo>
                      <a:pt x="334" y="67"/>
                      <a:pt x="258" y="0"/>
                      <a:pt x="155" y="0"/>
                    </a:cubicBezTo>
                    <a:cubicBezTo>
                      <a:pt x="62" y="0"/>
                      <a:pt x="0" y="79"/>
                      <a:pt x="0" y="154"/>
                    </a:cubicBezTo>
                    <a:cubicBezTo>
                      <a:pt x="0" y="202"/>
                      <a:pt x="43" y="202"/>
                      <a:pt x="45" y="202"/>
                    </a:cubicBezTo>
                    <a:cubicBezTo>
                      <a:pt x="60" y="202"/>
                      <a:pt x="88" y="190"/>
                      <a:pt x="88" y="156"/>
                    </a:cubicBezTo>
                    <a:cubicBezTo>
                      <a:pt x="88" y="135"/>
                      <a:pt x="72" y="113"/>
                      <a:pt x="43" y="113"/>
                    </a:cubicBezTo>
                    <a:cubicBezTo>
                      <a:pt x="36" y="113"/>
                      <a:pt x="36" y="113"/>
                      <a:pt x="33" y="113"/>
                    </a:cubicBezTo>
                    <a:cubicBezTo>
                      <a:pt x="52" y="58"/>
                      <a:pt x="98" y="27"/>
                      <a:pt x="146" y="27"/>
                    </a:cubicBezTo>
                    <a:cubicBezTo>
                      <a:pt x="222" y="27"/>
                      <a:pt x="258" y="96"/>
                      <a:pt x="258" y="163"/>
                    </a:cubicBezTo>
                    <a:cubicBezTo>
                      <a:pt x="258" y="233"/>
                      <a:pt x="215" y="297"/>
                      <a:pt x="169" y="350"/>
                    </a:cubicBezTo>
                    <a:cubicBezTo>
                      <a:pt x="116" y="410"/>
                      <a:pt x="63" y="470"/>
                      <a:pt x="9" y="530"/>
                    </a:cubicBezTo>
                    <a:cubicBezTo>
                      <a:pt x="0" y="539"/>
                      <a:pt x="0" y="542"/>
                      <a:pt x="0" y="561"/>
                    </a:cubicBezTo>
                    <a:cubicBezTo>
                      <a:pt x="103" y="561"/>
                      <a:pt x="207" y="561"/>
                      <a:pt x="310" y="561"/>
                    </a:cubicBezTo>
                    <a:cubicBezTo>
                      <a:pt x="318" y="512"/>
                      <a:pt x="326" y="464"/>
                      <a:pt x="334" y="415"/>
                    </a:cubicBezTo>
                    <a:cubicBezTo>
                      <a:pt x="327" y="415"/>
                      <a:pt x="320" y="415"/>
                      <a:pt x="313" y="415"/>
                    </a:cubicBezTo>
                    <a:cubicBezTo>
                      <a:pt x="308" y="439"/>
                      <a:pt x="303" y="477"/>
                      <a:pt x="294" y="489"/>
                    </a:cubicBezTo>
                    <a:cubicBezTo>
                      <a:pt x="289" y="496"/>
                      <a:pt x="234" y="496"/>
                      <a:pt x="215" y="496"/>
                    </a:cubicBezTo>
                    <a:cubicBezTo>
                      <a:pt x="165" y="496"/>
                      <a:pt x="114" y="496"/>
                      <a:pt x="64" y="4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080" name=""/>
          <p:cNvGrpSpPr/>
          <p:nvPr/>
        </p:nvGrpSpPr>
        <p:grpSpPr>
          <a:xfrm>
            <a:off x="2439720" y="1413000"/>
            <a:ext cx="4224600" cy="439560"/>
            <a:chOff x="2439720" y="1413000"/>
            <a:chExt cx="4224600" cy="439560"/>
          </a:xfrm>
        </p:grpSpPr>
        <p:grpSp>
          <p:nvGrpSpPr>
            <p:cNvPr id="1081" name=""/>
            <p:cNvGrpSpPr/>
            <p:nvPr/>
          </p:nvGrpSpPr>
          <p:grpSpPr>
            <a:xfrm>
              <a:off x="2439720" y="1413000"/>
              <a:ext cx="4224600" cy="439560"/>
              <a:chOff x="2439720" y="1413000"/>
              <a:chExt cx="4224600" cy="439560"/>
            </a:xfrm>
          </p:grpSpPr>
          <p:sp>
            <p:nvSpPr>
              <p:cNvPr id="1082" name=""/>
              <p:cNvSpPr/>
              <p:nvPr/>
            </p:nvSpPr>
            <p:spPr>
              <a:xfrm>
                <a:off x="2439720" y="1428480"/>
                <a:ext cx="4209120" cy="408600"/>
              </a:xfrm>
              <a:custGeom>
                <a:avLst/>
                <a:gdLst/>
                <a:ahLst/>
                <a:rect l="l" t="t" r="r" b="b"/>
                <a:pathLst>
                  <a:path w="11695" h="1138">
                    <a:moveTo>
                      <a:pt x="5847" y="1138"/>
                    </a:moveTo>
                    <a:cubicBezTo>
                      <a:pt x="3898" y="1138"/>
                      <a:pt x="1949" y="1138"/>
                      <a:pt x="0" y="1138"/>
                    </a:cubicBezTo>
                    <a:cubicBezTo>
                      <a:pt x="0" y="759"/>
                      <a:pt x="0" y="379"/>
                      <a:pt x="0" y="0"/>
                    </a:cubicBezTo>
                    <a:cubicBezTo>
                      <a:pt x="3898" y="0"/>
                      <a:pt x="7797" y="0"/>
                      <a:pt x="11695" y="0"/>
                    </a:cubicBezTo>
                    <a:cubicBezTo>
                      <a:pt x="11695" y="379"/>
                      <a:pt x="11695" y="759"/>
                      <a:pt x="11695" y="1138"/>
                    </a:cubicBezTo>
                    <a:cubicBezTo>
                      <a:pt x="9746" y="1138"/>
                      <a:pt x="7797" y="1138"/>
                      <a:pt x="5847" y="1138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3" name=""/>
              <p:cNvSpPr/>
              <p:nvPr/>
            </p:nvSpPr>
            <p:spPr>
              <a:xfrm>
                <a:off x="2444760" y="1570680"/>
                <a:ext cx="208800" cy="212760"/>
              </a:xfrm>
              <a:custGeom>
                <a:avLst/>
                <a:gdLst/>
                <a:ahLst/>
                <a:rect l="l" t="t" r="r" b="b"/>
                <a:pathLst>
                  <a:path w="583" h="594">
                    <a:moveTo>
                      <a:pt x="478" y="89"/>
                    </a:moveTo>
                    <a:cubicBezTo>
                      <a:pt x="487" y="55"/>
                      <a:pt x="502" y="29"/>
                      <a:pt x="569" y="27"/>
                    </a:cubicBezTo>
                    <a:cubicBezTo>
                      <a:pt x="574" y="27"/>
                      <a:pt x="583" y="27"/>
                      <a:pt x="583" y="10"/>
                    </a:cubicBezTo>
                    <a:cubicBezTo>
                      <a:pt x="580" y="7"/>
                      <a:pt x="583" y="0"/>
                      <a:pt x="574" y="0"/>
                    </a:cubicBezTo>
                    <a:cubicBezTo>
                      <a:pt x="545" y="0"/>
                      <a:pt x="516" y="5"/>
                      <a:pt x="487" y="5"/>
                    </a:cubicBezTo>
                    <a:cubicBezTo>
                      <a:pt x="459" y="5"/>
                      <a:pt x="427" y="0"/>
                      <a:pt x="399" y="0"/>
                    </a:cubicBezTo>
                    <a:cubicBezTo>
                      <a:pt x="394" y="0"/>
                      <a:pt x="384" y="0"/>
                      <a:pt x="384" y="19"/>
                    </a:cubicBezTo>
                    <a:cubicBezTo>
                      <a:pt x="384" y="27"/>
                      <a:pt x="394" y="27"/>
                      <a:pt x="399" y="27"/>
                    </a:cubicBezTo>
                    <a:cubicBezTo>
                      <a:pt x="447" y="29"/>
                      <a:pt x="456" y="46"/>
                      <a:pt x="456" y="65"/>
                    </a:cubicBezTo>
                    <a:cubicBezTo>
                      <a:pt x="456" y="67"/>
                      <a:pt x="456" y="79"/>
                      <a:pt x="454" y="82"/>
                    </a:cubicBezTo>
                    <a:cubicBezTo>
                      <a:pt x="429" y="182"/>
                      <a:pt x="404" y="281"/>
                      <a:pt x="379" y="381"/>
                    </a:cubicBezTo>
                    <a:cubicBezTo>
                      <a:pt x="351" y="494"/>
                      <a:pt x="252" y="568"/>
                      <a:pt x="168" y="568"/>
                    </a:cubicBezTo>
                    <a:cubicBezTo>
                      <a:pt x="111" y="568"/>
                      <a:pt x="65" y="530"/>
                      <a:pt x="65" y="458"/>
                    </a:cubicBezTo>
                    <a:cubicBezTo>
                      <a:pt x="68" y="436"/>
                      <a:pt x="65" y="429"/>
                      <a:pt x="75" y="393"/>
                    </a:cubicBezTo>
                    <a:cubicBezTo>
                      <a:pt x="102" y="284"/>
                      <a:pt x="129" y="174"/>
                      <a:pt x="156" y="65"/>
                    </a:cubicBezTo>
                    <a:cubicBezTo>
                      <a:pt x="164" y="36"/>
                      <a:pt x="166" y="27"/>
                      <a:pt x="228" y="27"/>
                    </a:cubicBezTo>
                    <a:cubicBezTo>
                      <a:pt x="250" y="27"/>
                      <a:pt x="257" y="27"/>
                      <a:pt x="257" y="10"/>
                    </a:cubicBezTo>
                    <a:cubicBezTo>
                      <a:pt x="257" y="0"/>
                      <a:pt x="248" y="0"/>
                      <a:pt x="245" y="0"/>
                    </a:cubicBezTo>
                    <a:cubicBezTo>
                      <a:pt x="221" y="0"/>
                      <a:pt x="161" y="5"/>
                      <a:pt x="137" y="5"/>
                    </a:cubicBezTo>
                    <a:cubicBezTo>
                      <a:pt x="113" y="5"/>
                      <a:pt x="53" y="0"/>
                      <a:pt x="27" y="0"/>
                    </a:cubicBezTo>
                    <a:cubicBezTo>
                      <a:pt x="22" y="0"/>
                      <a:pt x="12" y="0"/>
                      <a:pt x="12" y="19"/>
                    </a:cubicBezTo>
                    <a:cubicBezTo>
                      <a:pt x="12" y="27"/>
                      <a:pt x="20" y="27"/>
                      <a:pt x="36" y="27"/>
                    </a:cubicBezTo>
                    <a:cubicBezTo>
                      <a:pt x="47" y="27"/>
                      <a:pt x="53" y="27"/>
                      <a:pt x="68" y="29"/>
                    </a:cubicBezTo>
                    <a:cubicBezTo>
                      <a:pt x="82" y="31"/>
                      <a:pt x="89" y="31"/>
                      <a:pt x="89" y="43"/>
                    </a:cubicBezTo>
                    <a:cubicBezTo>
                      <a:pt x="89" y="48"/>
                      <a:pt x="82" y="84"/>
                      <a:pt x="75" y="103"/>
                    </a:cubicBezTo>
                    <a:cubicBezTo>
                      <a:pt x="69" y="127"/>
                      <a:pt x="64" y="151"/>
                      <a:pt x="58" y="175"/>
                    </a:cubicBezTo>
                    <a:cubicBezTo>
                      <a:pt x="51" y="209"/>
                      <a:pt x="10" y="367"/>
                      <a:pt x="5" y="384"/>
                    </a:cubicBezTo>
                    <a:cubicBezTo>
                      <a:pt x="0" y="408"/>
                      <a:pt x="0" y="420"/>
                      <a:pt x="0" y="432"/>
                    </a:cubicBezTo>
                    <a:cubicBezTo>
                      <a:pt x="0" y="535"/>
                      <a:pt x="77" y="594"/>
                      <a:pt x="166" y="594"/>
                    </a:cubicBezTo>
                    <a:cubicBezTo>
                      <a:pt x="272" y="594"/>
                      <a:pt x="375" y="499"/>
                      <a:pt x="403" y="388"/>
                    </a:cubicBezTo>
                    <a:cubicBezTo>
                      <a:pt x="428" y="289"/>
                      <a:pt x="453" y="189"/>
                      <a:pt x="478" y="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4" name=""/>
              <p:cNvSpPr/>
              <p:nvPr/>
            </p:nvSpPr>
            <p:spPr>
              <a:xfrm>
                <a:off x="2694600" y="1550880"/>
                <a:ext cx="69840" cy="301680"/>
              </a:xfrm>
              <a:custGeom>
                <a:avLst/>
                <a:gdLst/>
                <a:ahLst/>
                <a:rect l="l" t="t" r="r" b="b"/>
                <a:pathLst>
                  <a:path w="197" h="841">
                    <a:moveTo>
                      <a:pt x="197" y="831"/>
                    </a:moveTo>
                    <a:cubicBezTo>
                      <a:pt x="197" y="829"/>
                      <a:pt x="197" y="829"/>
                      <a:pt x="182" y="815"/>
                    </a:cubicBezTo>
                    <a:cubicBezTo>
                      <a:pt x="77" y="707"/>
                      <a:pt x="50" y="549"/>
                      <a:pt x="50" y="419"/>
                    </a:cubicBezTo>
                    <a:cubicBezTo>
                      <a:pt x="50" y="273"/>
                      <a:pt x="81" y="127"/>
                      <a:pt x="185" y="22"/>
                    </a:cubicBezTo>
                    <a:cubicBezTo>
                      <a:pt x="197" y="12"/>
                      <a:pt x="197" y="12"/>
                      <a:pt x="197" y="7"/>
                    </a:cubicBezTo>
                    <a:cubicBezTo>
                      <a:pt x="197" y="3"/>
                      <a:pt x="192" y="0"/>
                      <a:pt x="187" y="0"/>
                    </a:cubicBezTo>
                    <a:cubicBezTo>
                      <a:pt x="180" y="0"/>
                      <a:pt x="103" y="58"/>
                      <a:pt x="53" y="163"/>
                    </a:cubicBezTo>
                    <a:cubicBezTo>
                      <a:pt x="9" y="257"/>
                      <a:pt x="0" y="350"/>
                      <a:pt x="0" y="419"/>
                    </a:cubicBezTo>
                    <a:cubicBezTo>
                      <a:pt x="0" y="487"/>
                      <a:pt x="9" y="587"/>
                      <a:pt x="55" y="683"/>
                    </a:cubicBezTo>
                    <a:cubicBezTo>
                      <a:pt x="108" y="786"/>
                      <a:pt x="180" y="841"/>
                      <a:pt x="187" y="841"/>
                    </a:cubicBezTo>
                    <a:cubicBezTo>
                      <a:pt x="192" y="841"/>
                      <a:pt x="197" y="839"/>
                      <a:pt x="197" y="8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5" name=""/>
              <p:cNvSpPr/>
              <p:nvPr/>
            </p:nvSpPr>
            <p:spPr>
              <a:xfrm>
                <a:off x="2807640" y="1486440"/>
                <a:ext cx="184680" cy="10800"/>
              </a:xfrm>
              <a:custGeom>
                <a:avLst/>
                <a:gdLst/>
                <a:ahLst/>
                <a:rect l="l" t="t" r="r" b="b"/>
                <a:pathLst>
                  <a:path w="516" h="33">
                    <a:moveTo>
                      <a:pt x="487" y="33"/>
                    </a:moveTo>
                    <a:cubicBezTo>
                      <a:pt x="502" y="33"/>
                      <a:pt x="516" y="33"/>
                      <a:pt x="516" y="16"/>
                    </a:cubicBezTo>
                    <a:cubicBezTo>
                      <a:pt x="516" y="0"/>
                      <a:pt x="502" y="0"/>
                      <a:pt x="487" y="0"/>
                    </a:cubicBezTo>
                    <a:cubicBezTo>
                      <a:pt x="335" y="0"/>
                      <a:pt x="183" y="0"/>
                      <a:pt x="31" y="0"/>
                    </a:cubicBezTo>
                    <a:cubicBezTo>
                      <a:pt x="17" y="0"/>
                      <a:pt x="0" y="0"/>
                      <a:pt x="0" y="16"/>
                    </a:cubicBezTo>
                    <a:cubicBezTo>
                      <a:pt x="0" y="33"/>
                      <a:pt x="17" y="33"/>
                      <a:pt x="31" y="33"/>
                    </a:cubicBezTo>
                    <a:cubicBezTo>
                      <a:pt x="183" y="33"/>
                      <a:pt x="335" y="33"/>
                      <a:pt x="487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6" name=""/>
              <p:cNvSpPr/>
              <p:nvPr/>
            </p:nvSpPr>
            <p:spPr>
              <a:xfrm>
                <a:off x="2799000" y="1413000"/>
                <a:ext cx="268560" cy="156600"/>
              </a:xfrm>
              <a:custGeom>
                <a:avLst/>
                <a:gdLst/>
                <a:ahLst/>
                <a:rect l="l" t="t" r="r" b="b"/>
                <a:pathLst>
                  <a:path w="749" h="438">
                    <a:moveTo>
                      <a:pt x="658" y="237"/>
                    </a:moveTo>
                    <a:cubicBezTo>
                      <a:pt x="612" y="273"/>
                      <a:pt x="588" y="307"/>
                      <a:pt x="583" y="316"/>
                    </a:cubicBezTo>
                    <a:cubicBezTo>
                      <a:pt x="545" y="376"/>
                      <a:pt x="553" y="391"/>
                      <a:pt x="538" y="429"/>
                    </a:cubicBezTo>
                    <a:cubicBezTo>
                      <a:pt x="538" y="438"/>
                      <a:pt x="547" y="438"/>
                      <a:pt x="554" y="438"/>
                    </a:cubicBezTo>
                    <a:cubicBezTo>
                      <a:pt x="569" y="438"/>
                      <a:pt x="569" y="438"/>
                      <a:pt x="574" y="422"/>
                    </a:cubicBezTo>
                    <a:cubicBezTo>
                      <a:pt x="593" y="340"/>
                      <a:pt x="641" y="268"/>
                      <a:pt x="737" y="230"/>
                    </a:cubicBezTo>
                    <a:cubicBezTo>
                      <a:pt x="746" y="228"/>
                      <a:pt x="749" y="226"/>
                      <a:pt x="749" y="220"/>
                    </a:cubicBezTo>
                    <a:cubicBezTo>
                      <a:pt x="749" y="214"/>
                      <a:pt x="746" y="214"/>
                      <a:pt x="744" y="211"/>
                    </a:cubicBezTo>
                    <a:cubicBezTo>
                      <a:pt x="706" y="196"/>
                      <a:pt x="605" y="153"/>
                      <a:pt x="571" y="12"/>
                    </a:cubicBezTo>
                    <a:cubicBezTo>
                      <a:pt x="569" y="2"/>
                      <a:pt x="569" y="0"/>
                      <a:pt x="554" y="0"/>
                    </a:cubicBezTo>
                    <a:cubicBezTo>
                      <a:pt x="547" y="0"/>
                      <a:pt x="538" y="0"/>
                      <a:pt x="538" y="10"/>
                    </a:cubicBezTo>
                    <a:cubicBezTo>
                      <a:pt x="538" y="12"/>
                      <a:pt x="545" y="65"/>
                      <a:pt x="581" y="122"/>
                    </a:cubicBezTo>
                    <a:cubicBezTo>
                      <a:pt x="598" y="146"/>
                      <a:pt x="622" y="177"/>
                      <a:pt x="658" y="204"/>
                    </a:cubicBezTo>
                    <a:cubicBezTo>
                      <a:pt x="449" y="204"/>
                      <a:pt x="240" y="204"/>
                      <a:pt x="31" y="204"/>
                    </a:cubicBezTo>
                    <a:cubicBezTo>
                      <a:pt x="17" y="204"/>
                      <a:pt x="0" y="204"/>
                      <a:pt x="0" y="220"/>
                    </a:cubicBezTo>
                    <a:cubicBezTo>
                      <a:pt x="0" y="237"/>
                      <a:pt x="17" y="237"/>
                      <a:pt x="31" y="237"/>
                    </a:cubicBezTo>
                    <a:cubicBezTo>
                      <a:pt x="240" y="237"/>
                      <a:pt x="449" y="237"/>
                      <a:pt x="658" y="2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7" name=""/>
              <p:cNvSpPr/>
              <p:nvPr/>
            </p:nvSpPr>
            <p:spPr>
              <a:xfrm>
                <a:off x="2871720" y="1564920"/>
                <a:ext cx="124200" cy="215280"/>
              </a:xfrm>
              <a:custGeom>
                <a:avLst/>
                <a:gdLst/>
                <a:ahLst/>
                <a:rect l="l" t="t" r="r" b="b"/>
                <a:pathLst>
                  <a:path w="348" h="601">
                    <a:moveTo>
                      <a:pt x="348" y="172"/>
                    </a:moveTo>
                    <a:cubicBezTo>
                      <a:pt x="348" y="117"/>
                      <a:pt x="333" y="0"/>
                      <a:pt x="247" y="0"/>
                    </a:cubicBezTo>
                    <a:cubicBezTo>
                      <a:pt x="129" y="0"/>
                      <a:pt x="0" y="237"/>
                      <a:pt x="0" y="428"/>
                    </a:cubicBezTo>
                    <a:cubicBezTo>
                      <a:pt x="0" y="507"/>
                      <a:pt x="24" y="601"/>
                      <a:pt x="100" y="601"/>
                    </a:cubicBezTo>
                    <a:cubicBezTo>
                      <a:pt x="220" y="601"/>
                      <a:pt x="348" y="359"/>
                      <a:pt x="348" y="172"/>
                    </a:cubicBezTo>
                    <a:moveTo>
                      <a:pt x="88" y="287"/>
                    </a:moveTo>
                    <a:cubicBezTo>
                      <a:pt x="103" y="232"/>
                      <a:pt x="120" y="165"/>
                      <a:pt x="153" y="105"/>
                    </a:cubicBezTo>
                    <a:cubicBezTo>
                      <a:pt x="177" y="64"/>
                      <a:pt x="208" y="16"/>
                      <a:pt x="247" y="16"/>
                    </a:cubicBezTo>
                    <a:cubicBezTo>
                      <a:pt x="288" y="16"/>
                      <a:pt x="292" y="71"/>
                      <a:pt x="292" y="119"/>
                    </a:cubicBezTo>
                    <a:cubicBezTo>
                      <a:pt x="292" y="160"/>
                      <a:pt x="285" y="203"/>
                      <a:pt x="266" y="287"/>
                    </a:cubicBezTo>
                    <a:cubicBezTo>
                      <a:pt x="207" y="287"/>
                      <a:pt x="148" y="287"/>
                      <a:pt x="88" y="287"/>
                    </a:cubicBezTo>
                    <a:moveTo>
                      <a:pt x="259" y="313"/>
                    </a:moveTo>
                    <a:cubicBezTo>
                      <a:pt x="249" y="352"/>
                      <a:pt x="230" y="424"/>
                      <a:pt x="199" y="483"/>
                    </a:cubicBezTo>
                    <a:cubicBezTo>
                      <a:pt x="170" y="541"/>
                      <a:pt x="136" y="582"/>
                      <a:pt x="100" y="582"/>
                    </a:cubicBezTo>
                    <a:cubicBezTo>
                      <a:pt x="74" y="582"/>
                      <a:pt x="55" y="558"/>
                      <a:pt x="55" y="479"/>
                    </a:cubicBezTo>
                    <a:cubicBezTo>
                      <a:pt x="55" y="445"/>
                      <a:pt x="60" y="395"/>
                      <a:pt x="84" y="313"/>
                    </a:cubicBezTo>
                    <a:cubicBezTo>
                      <a:pt x="142" y="313"/>
                      <a:pt x="200" y="313"/>
                      <a:pt x="259" y="31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8" name=""/>
              <p:cNvSpPr/>
              <p:nvPr/>
            </p:nvSpPr>
            <p:spPr>
              <a:xfrm>
                <a:off x="3103920" y="1550880"/>
                <a:ext cx="69120" cy="301680"/>
              </a:xfrm>
              <a:custGeom>
                <a:avLst/>
                <a:gdLst/>
                <a:ahLst/>
                <a:rect l="l" t="t" r="r" b="b"/>
                <a:pathLst>
                  <a:path w="195" h="841">
                    <a:moveTo>
                      <a:pt x="195" y="419"/>
                    </a:moveTo>
                    <a:cubicBezTo>
                      <a:pt x="195" y="355"/>
                      <a:pt x="185" y="254"/>
                      <a:pt x="139" y="158"/>
                    </a:cubicBezTo>
                    <a:cubicBezTo>
                      <a:pt x="89" y="55"/>
                      <a:pt x="1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2"/>
                      <a:pt x="0" y="12"/>
                      <a:pt x="15" y="29"/>
                    </a:cubicBezTo>
                    <a:cubicBezTo>
                      <a:pt x="99" y="110"/>
                      <a:pt x="147" y="245"/>
                      <a:pt x="147" y="419"/>
                    </a:cubicBezTo>
                    <a:cubicBezTo>
                      <a:pt x="147" y="563"/>
                      <a:pt x="115" y="712"/>
                      <a:pt x="10" y="817"/>
                    </a:cubicBezTo>
                    <a:cubicBezTo>
                      <a:pt x="0" y="829"/>
                      <a:pt x="0" y="829"/>
                      <a:pt x="0" y="831"/>
                    </a:cubicBezTo>
                    <a:cubicBezTo>
                      <a:pt x="0" y="836"/>
                      <a:pt x="3" y="841"/>
                      <a:pt x="7" y="841"/>
                    </a:cubicBezTo>
                    <a:cubicBezTo>
                      <a:pt x="17" y="841"/>
                      <a:pt x="91" y="784"/>
                      <a:pt x="142" y="676"/>
                    </a:cubicBezTo>
                    <a:cubicBezTo>
                      <a:pt x="185" y="585"/>
                      <a:pt x="195" y="491"/>
                      <a:pt x="195" y="4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9" name=""/>
              <p:cNvSpPr/>
              <p:nvPr/>
            </p:nvSpPr>
            <p:spPr>
              <a:xfrm>
                <a:off x="3305160" y="1666440"/>
                <a:ext cx="201240" cy="69840"/>
              </a:xfrm>
              <a:custGeom>
                <a:avLst/>
                <a:gdLst/>
                <a:ahLst/>
                <a:rect l="l" t="t" r="r" b="b"/>
                <a:pathLst>
                  <a:path w="562" h="197">
                    <a:moveTo>
                      <a:pt x="533" y="34"/>
                    </a:moveTo>
                    <a:cubicBezTo>
                      <a:pt x="545" y="34"/>
                      <a:pt x="562" y="34"/>
                      <a:pt x="562" y="17"/>
                    </a:cubicBezTo>
                    <a:cubicBezTo>
                      <a:pt x="562" y="0"/>
                      <a:pt x="545" y="0"/>
                      <a:pt x="533" y="0"/>
                    </a:cubicBezTo>
                    <a:cubicBezTo>
                      <a:pt x="365" y="0"/>
                      <a:pt x="197" y="0"/>
                      <a:pt x="29" y="0"/>
                    </a:cubicBezTo>
                    <a:cubicBezTo>
                      <a:pt x="17" y="0"/>
                      <a:pt x="0" y="0"/>
                      <a:pt x="0" y="17"/>
                    </a:cubicBezTo>
                    <a:cubicBezTo>
                      <a:pt x="0" y="34"/>
                      <a:pt x="17" y="34"/>
                      <a:pt x="29" y="34"/>
                    </a:cubicBezTo>
                    <a:cubicBezTo>
                      <a:pt x="197" y="34"/>
                      <a:pt x="365" y="34"/>
                      <a:pt x="533" y="34"/>
                    </a:cubicBezTo>
                    <a:moveTo>
                      <a:pt x="533" y="197"/>
                    </a:moveTo>
                    <a:cubicBezTo>
                      <a:pt x="545" y="197"/>
                      <a:pt x="562" y="197"/>
                      <a:pt x="562" y="180"/>
                    </a:cubicBezTo>
                    <a:cubicBezTo>
                      <a:pt x="562" y="163"/>
                      <a:pt x="545" y="163"/>
                      <a:pt x="533" y="163"/>
                    </a:cubicBezTo>
                    <a:cubicBezTo>
                      <a:pt x="365" y="163"/>
                      <a:pt x="197" y="163"/>
                      <a:pt x="29" y="163"/>
                    </a:cubicBezTo>
                    <a:cubicBezTo>
                      <a:pt x="17" y="163"/>
                      <a:pt x="0" y="163"/>
                      <a:pt x="0" y="180"/>
                    </a:cubicBezTo>
                    <a:cubicBezTo>
                      <a:pt x="0" y="197"/>
                      <a:pt x="17" y="197"/>
                      <a:pt x="29" y="197"/>
                    </a:cubicBezTo>
                    <a:cubicBezTo>
                      <a:pt x="197" y="197"/>
                      <a:pt x="365" y="197"/>
                      <a:pt x="533" y="1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0" name=""/>
              <p:cNvSpPr/>
              <p:nvPr/>
            </p:nvSpPr>
            <p:spPr>
              <a:xfrm>
                <a:off x="3623040" y="1644120"/>
                <a:ext cx="115560" cy="136080"/>
              </a:xfrm>
              <a:custGeom>
                <a:avLst/>
                <a:gdLst/>
                <a:ahLst/>
                <a:rect l="l" t="t" r="r" b="b"/>
                <a:pathLst>
                  <a:path w="324" h="381">
                    <a:moveTo>
                      <a:pt x="118" y="177"/>
                    </a:moveTo>
                    <a:cubicBezTo>
                      <a:pt x="144" y="177"/>
                      <a:pt x="207" y="175"/>
                      <a:pt x="247" y="158"/>
                    </a:cubicBezTo>
                    <a:cubicBezTo>
                      <a:pt x="307" y="132"/>
                      <a:pt x="310" y="84"/>
                      <a:pt x="310" y="72"/>
                    </a:cubicBezTo>
                    <a:cubicBezTo>
                      <a:pt x="310" y="33"/>
                      <a:pt x="279" y="0"/>
                      <a:pt x="221" y="0"/>
                    </a:cubicBezTo>
                    <a:cubicBezTo>
                      <a:pt x="127" y="0"/>
                      <a:pt x="0" y="81"/>
                      <a:pt x="0" y="228"/>
                    </a:cubicBezTo>
                    <a:cubicBezTo>
                      <a:pt x="0" y="314"/>
                      <a:pt x="51" y="381"/>
                      <a:pt x="132" y="381"/>
                    </a:cubicBezTo>
                    <a:cubicBezTo>
                      <a:pt x="252" y="381"/>
                      <a:pt x="324" y="292"/>
                      <a:pt x="324" y="283"/>
                    </a:cubicBezTo>
                    <a:cubicBezTo>
                      <a:pt x="324" y="275"/>
                      <a:pt x="319" y="271"/>
                      <a:pt x="315" y="271"/>
                    </a:cubicBezTo>
                    <a:cubicBezTo>
                      <a:pt x="310" y="271"/>
                      <a:pt x="307" y="273"/>
                      <a:pt x="303" y="280"/>
                    </a:cubicBezTo>
                    <a:cubicBezTo>
                      <a:pt x="235" y="362"/>
                      <a:pt x="144" y="362"/>
                      <a:pt x="135" y="362"/>
                    </a:cubicBezTo>
                    <a:cubicBezTo>
                      <a:pt x="67" y="362"/>
                      <a:pt x="60" y="292"/>
                      <a:pt x="60" y="266"/>
                    </a:cubicBezTo>
                    <a:cubicBezTo>
                      <a:pt x="60" y="254"/>
                      <a:pt x="60" y="228"/>
                      <a:pt x="75" y="177"/>
                    </a:cubicBezTo>
                    <a:cubicBezTo>
                      <a:pt x="89" y="177"/>
                      <a:pt x="103" y="177"/>
                      <a:pt x="118" y="177"/>
                    </a:cubicBezTo>
                    <a:moveTo>
                      <a:pt x="79" y="158"/>
                    </a:moveTo>
                    <a:cubicBezTo>
                      <a:pt x="113" y="31"/>
                      <a:pt x="199" y="19"/>
                      <a:pt x="221" y="19"/>
                    </a:cubicBezTo>
                    <a:cubicBezTo>
                      <a:pt x="259" y="19"/>
                      <a:pt x="283" y="43"/>
                      <a:pt x="283" y="72"/>
                    </a:cubicBezTo>
                    <a:cubicBezTo>
                      <a:pt x="283" y="158"/>
                      <a:pt x="149" y="158"/>
                      <a:pt x="113" y="158"/>
                    </a:cubicBezTo>
                    <a:cubicBezTo>
                      <a:pt x="102" y="158"/>
                      <a:pt x="91" y="158"/>
                      <a:pt x="79" y="1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1" name=""/>
              <p:cNvSpPr/>
              <p:nvPr/>
            </p:nvSpPr>
            <p:spPr>
              <a:xfrm>
                <a:off x="3760560" y="1512000"/>
                <a:ext cx="62640" cy="142200"/>
              </a:xfrm>
              <a:custGeom>
                <a:avLst/>
                <a:gdLst/>
                <a:ahLst/>
                <a:rect l="l" t="t" r="r" b="b"/>
                <a:pathLst>
                  <a:path w="177" h="398">
                    <a:moveTo>
                      <a:pt x="163" y="24"/>
                    </a:moveTo>
                    <a:cubicBezTo>
                      <a:pt x="163" y="15"/>
                      <a:pt x="156" y="0"/>
                      <a:pt x="139" y="0"/>
                    </a:cubicBezTo>
                    <a:cubicBezTo>
                      <a:pt x="122" y="0"/>
                      <a:pt x="105" y="17"/>
                      <a:pt x="105" y="34"/>
                    </a:cubicBezTo>
                    <a:cubicBezTo>
                      <a:pt x="105" y="44"/>
                      <a:pt x="115" y="56"/>
                      <a:pt x="129" y="56"/>
                    </a:cubicBezTo>
                    <a:cubicBezTo>
                      <a:pt x="146" y="56"/>
                      <a:pt x="163" y="39"/>
                      <a:pt x="163" y="24"/>
                    </a:cubicBezTo>
                    <a:moveTo>
                      <a:pt x="43" y="324"/>
                    </a:moveTo>
                    <a:cubicBezTo>
                      <a:pt x="41" y="331"/>
                      <a:pt x="38" y="338"/>
                      <a:pt x="38" y="348"/>
                    </a:cubicBezTo>
                    <a:cubicBezTo>
                      <a:pt x="38" y="374"/>
                      <a:pt x="60" y="398"/>
                      <a:pt x="93" y="398"/>
                    </a:cubicBezTo>
                    <a:cubicBezTo>
                      <a:pt x="153" y="398"/>
                      <a:pt x="177" y="317"/>
                      <a:pt x="177" y="307"/>
                    </a:cubicBezTo>
                    <a:cubicBezTo>
                      <a:pt x="177" y="300"/>
                      <a:pt x="170" y="300"/>
                      <a:pt x="168" y="300"/>
                    </a:cubicBezTo>
                    <a:cubicBezTo>
                      <a:pt x="160" y="300"/>
                      <a:pt x="160" y="302"/>
                      <a:pt x="158" y="309"/>
                    </a:cubicBezTo>
                    <a:cubicBezTo>
                      <a:pt x="144" y="357"/>
                      <a:pt x="117" y="381"/>
                      <a:pt x="96" y="381"/>
                    </a:cubicBezTo>
                    <a:cubicBezTo>
                      <a:pt x="84" y="381"/>
                      <a:pt x="81" y="374"/>
                      <a:pt x="81" y="360"/>
                    </a:cubicBezTo>
                    <a:cubicBezTo>
                      <a:pt x="81" y="348"/>
                      <a:pt x="84" y="336"/>
                      <a:pt x="88" y="324"/>
                    </a:cubicBezTo>
                    <a:cubicBezTo>
                      <a:pt x="96" y="307"/>
                      <a:pt x="103" y="290"/>
                      <a:pt x="108" y="276"/>
                    </a:cubicBezTo>
                    <a:cubicBezTo>
                      <a:pt x="115" y="262"/>
                      <a:pt x="134" y="209"/>
                      <a:pt x="136" y="202"/>
                    </a:cubicBezTo>
                    <a:cubicBezTo>
                      <a:pt x="139" y="194"/>
                      <a:pt x="141" y="187"/>
                      <a:pt x="141" y="182"/>
                    </a:cubicBezTo>
                    <a:cubicBezTo>
                      <a:pt x="141" y="154"/>
                      <a:pt x="117" y="132"/>
                      <a:pt x="84" y="132"/>
                    </a:cubicBezTo>
                    <a:cubicBezTo>
                      <a:pt x="26" y="132"/>
                      <a:pt x="0" y="211"/>
                      <a:pt x="0" y="223"/>
                    </a:cubicBezTo>
                    <a:cubicBezTo>
                      <a:pt x="0" y="230"/>
                      <a:pt x="7" y="230"/>
                      <a:pt x="9" y="230"/>
                    </a:cubicBezTo>
                    <a:cubicBezTo>
                      <a:pt x="17" y="230"/>
                      <a:pt x="19" y="226"/>
                      <a:pt x="19" y="221"/>
                    </a:cubicBezTo>
                    <a:cubicBezTo>
                      <a:pt x="36" y="171"/>
                      <a:pt x="62" y="149"/>
                      <a:pt x="84" y="149"/>
                    </a:cubicBezTo>
                    <a:cubicBezTo>
                      <a:pt x="93" y="149"/>
                      <a:pt x="98" y="154"/>
                      <a:pt x="98" y="168"/>
                    </a:cubicBezTo>
                    <a:cubicBezTo>
                      <a:pt x="98" y="182"/>
                      <a:pt x="93" y="192"/>
                      <a:pt x="79" y="228"/>
                    </a:cubicBezTo>
                    <a:cubicBezTo>
                      <a:pt x="67" y="260"/>
                      <a:pt x="55" y="292"/>
                      <a:pt x="43" y="3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2" name=""/>
              <p:cNvSpPr/>
              <p:nvPr/>
            </p:nvSpPr>
            <p:spPr>
              <a:xfrm>
                <a:off x="3885840" y="1506240"/>
                <a:ext cx="101520" cy="66240"/>
              </a:xfrm>
              <a:custGeom>
                <a:avLst/>
                <a:gdLst/>
                <a:ahLst/>
                <a:rect l="l" t="t" r="r" b="b"/>
                <a:pathLst>
                  <a:path w="285" h="187">
                    <a:moveTo>
                      <a:pt x="261" y="33"/>
                    </a:moveTo>
                    <a:cubicBezTo>
                      <a:pt x="268" y="33"/>
                      <a:pt x="273" y="33"/>
                      <a:pt x="278" y="28"/>
                    </a:cubicBezTo>
                    <a:cubicBezTo>
                      <a:pt x="280" y="26"/>
                      <a:pt x="285" y="19"/>
                      <a:pt x="285" y="14"/>
                    </a:cubicBezTo>
                    <a:cubicBezTo>
                      <a:pt x="285" y="0"/>
                      <a:pt x="273" y="0"/>
                      <a:pt x="266" y="0"/>
                    </a:cubicBezTo>
                    <a:cubicBezTo>
                      <a:pt x="205" y="0"/>
                      <a:pt x="144" y="0"/>
                      <a:pt x="84" y="0"/>
                    </a:cubicBezTo>
                    <a:cubicBezTo>
                      <a:pt x="74" y="0"/>
                      <a:pt x="55" y="0"/>
                      <a:pt x="31" y="21"/>
                    </a:cubicBezTo>
                    <a:cubicBezTo>
                      <a:pt x="19" y="31"/>
                      <a:pt x="0" y="52"/>
                      <a:pt x="0" y="57"/>
                    </a:cubicBezTo>
                    <a:cubicBezTo>
                      <a:pt x="0" y="64"/>
                      <a:pt x="7" y="64"/>
                      <a:pt x="9" y="64"/>
                    </a:cubicBezTo>
                    <a:cubicBezTo>
                      <a:pt x="14" y="64"/>
                      <a:pt x="14" y="64"/>
                      <a:pt x="19" y="60"/>
                    </a:cubicBezTo>
                    <a:cubicBezTo>
                      <a:pt x="33" y="43"/>
                      <a:pt x="52" y="33"/>
                      <a:pt x="79" y="33"/>
                    </a:cubicBezTo>
                    <a:cubicBezTo>
                      <a:pt x="88" y="33"/>
                      <a:pt x="98" y="33"/>
                      <a:pt x="108" y="33"/>
                    </a:cubicBezTo>
                    <a:cubicBezTo>
                      <a:pt x="93" y="86"/>
                      <a:pt x="72" y="129"/>
                      <a:pt x="57" y="155"/>
                    </a:cubicBezTo>
                    <a:cubicBezTo>
                      <a:pt x="50" y="165"/>
                      <a:pt x="50" y="167"/>
                      <a:pt x="50" y="172"/>
                    </a:cubicBezTo>
                    <a:cubicBezTo>
                      <a:pt x="50" y="182"/>
                      <a:pt x="60" y="187"/>
                      <a:pt x="67" y="187"/>
                    </a:cubicBezTo>
                    <a:cubicBezTo>
                      <a:pt x="84" y="187"/>
                      <a:pt x="91" y="167"/>
                      <a:pt x="100" y="134"/>
                    </a:cubicBezTo>
                    <a:cubicBezTo>
                      <a:pt x="110" y="100"/>
                      <a:pt x="117" y="69"/>
                      <a:pt x="127" y="33"/>
                    </a:cubicBezTo>
                    <a:cubicBezTo>
                      <a:pt x="145" y="33"/>
                      <a:pt x="164" y="33"/>
                      <a:pt x="182" y="33"/>
                    </a:cubicBezTo>
                    <a:cubicBezTo>
                      <a:pt x="180" y="38"/>
                      <a:pt x="170" y="84"/>
                      <a:pt x="170" y="117"/>
                    </a:cubicBezTo>
                    <a:cubicBezTo>
                      <a:pt x="170" y="146"/>
                      <a:pt x="180" y="187"/>
                      <a:pt x="199" y="187"/>
                    </a:cubicBezTo>
                    <a:cubicBezTo>
                      <a:pt x="208" y="187"/>
                      <a:pt x="220" y="177"/>
                      <a:pt x="220" y="165"/>
                    </a:cubicBezTo>
                    <a:cubicBezTo>
                      <a:pt x="220" y="160"/>
                      <a:pt x="218" y="158"/>
                      <a:pt x="216" y="153"/>
                    </a:cubicBezTo>
                    <a:cubicBezTo>
                      <a:pt x="196" y="122"/>
                      <a:pt x="196" y="86"/>
                      <a:pt x="196" y="79"/>
                    </a:cubicBezTo>
                    <a:cubicBezTo>
                      <a:pt x="196" y="64"/>
                      <a:pt x="199" y="48"/>
                      <a:pt x="201" y="33"/>
                    </a:cubicBezTo>
                    <a:cubicBezTo>
                      <a:pt x="221" y="33"/>
                      <a:pt x="241" y="33"/>
                      <a:pt x="261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3" name=""/>
              <p:cNvSpPr/>
              <p:nvPr/>
            </p:nvSpPr>
            <p:spPr>
              <a:xfrm>
                <a:off x="3872880" y="1594800"/>
                <a:ext cx="129960" cy="9360"/>
              </a:xfrm>
              <a:custGeom>
                <a:avLst/>
                <a:gdLst/>
                <a:ahLst/>
                <a:rect l="l" t="t" r="r" b="b"/>
                <a:pathLst>
                  <a:path w="364" h="29">
                    <a:moveTo>
                      <a:pt x="182" y="29"/>
                    </a:moveTo>
                    <a:cubicBezTo>
                      <a:pt x="121" y="29"/>
                      <a:pt x="60" y="29"/>
                      <a:pt x="0" y="29"/>
                    </a:cubicBezTo>
                    <a:cubicBezTo>
                      <a:pt x="0" y="20"/>
                      <a:pt x="0" y="10"/>
                      <a:pt x="0" y="0"/>
                    </a:cubicBezTo>
                    <a:cubicBezTo>
                      <a:pt x="121" y="0"/>
                      <a:pt x="243" y="0"/>
                      <a:pt x="364" y="0"/>
                    </a:cubicBezTo>
                    <a:cubicBezTo>
                      <a:pt x="364" y="10"/>
                      <a:pt x="364" y="20"/>
                      <a:pt x="364" y="29"/>
                    </a:cubicBezTo>
                    <a:cubicBezTo>
                      <a:pt x="304" y="29"/>
                      <a:pt x="243" y="29"/>
                      <a:pt x="182" y="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4" name=""/>
              <p:cNvSpPr/>
              <p:nvPr/>
            </p:nvSpPr>
            <p:spPr>
              <a:xfrm>
                <a:off x="3895920" y="1623240"/>
                <a:ext cx="83880" cy="101880"/>
              </a:xfrm>
              <a:custGeom>
                <a:avLst/>
                <a:gdLst/>
                <a:ahLst/>
                <a:rect l="l" t="t" r="r" b="b"/>
                <a:pathLst>
                  <a:path w="236" h="286">
                    <a:moveTo>
                      <a:pt x="236" y="216"/>
                    </a:moveTo>
                    <a:cubicBezTo>
                      <a:pt x="236" y="210"/>
                      <a:pt x="236" y="203"/>
                      <a:pt x="236" y="197"/>
                    </a:cubicBezTo>
                    <a:cubicBezTo>
                      <a:pt x="218" y="197"/>
                      <a:pt x="200" y="197"/>
                      <a:pt x="183" y="197"/>
                    </a:cubicBezTo>
                    <a:cubicBezTo>
                      <a:pt x="183" y="135"/>
                      <a:pt x="183" y="74"/>
                      <a:pt x="183" y="12"/>
                    </a:cubicBezTo>
                    <a:cubicBezTo>
                      <a:pt x="183" y="3"/>
                      <a:pt x="180" y="0"/>
                      <a:pt x="171" y="0"/>
                    </a:cubicBezTo>
                    <a:cubicBezTo>
                      <a:pt x="161" y="0"/>
                      <a:pt x="161" y="0"/>
                      <a:pt x="156" y="8"/>
                    </a:cubicBezTo>
                    <a:cubicBezTo>
                      <a:pt x="104" y="71"/>
                      <a:pt x="52" y="134"/>
                      <a:pt x="0" y="197"/>
                    </a:cubicBezTo>
                    <a:cubicBezTo>
                      <a:pt x="0" y="203"/>
                      <a:pt x="0" y="210"/>
                      <a:pt x="0" y="216"/>
                    </a:cubicBezTo>
                    <a:cubicBezTo>
                      <a:pt x="48" y="216"/>
                      <a:pt x="95" y="216"/>
                      <a:pt x="142" y="216"/>
                    </a:cubicBezTo>
                    <a:cubicBezTo>
                      <a:pt x="142" y="227"/>
                      <a:pt x="142" y="238"/>
                      <a:pt x="142" y="250"/>
                    </a:cubicBezTo>
                    <a:cubicBezTo>
                      <a:pt x="142" y="262"/>
                      <a:pt x="142" y="266"/>
                      <a:pt x="106" y="266"/>
                    </a:cubicBezTo>
                    <a:cubicBezTo>
                      <a:pt x="100" y="266"/>
                      <a:pt x="95" y="266"/>
                      <a:pt x="89" y="266"/>
                    </a:cubicBezTo>
                    <a:cubicBezTo>
                      <a:pt x="89" y="273"/>
                      <a:pt x="89" y="279"/>
                      <a:pt x="89" y="286"/>
                    </a:cubicBezTo>
                    <a:cubicBezTo>
                      <a:pt x="111" y="283"/>
                      <a:pt x="137" y="283"/>
                      <a:pt x="161" y="283"/>
                    </a:cubicBezTo>
                    <a:cubicBezTo>
                      <a:pt x="185" y="283"/>
                      <a:pt x="214" y="283"/>
                      <a:pt x="233" y="286"/>
                    </a:cubicBezTo>
                    <a:cubicBezTo>
                      <a:pt x="233" y="279"/>
                      <a:pt x="233" y="273"/>
                      <a:pt x="233" y="266"/>
                    </a:cubicBezTo>
                    <a:cubicBezTo>
                      <a:pt x="228" y="266"/>
                      <a:pt x="224" y="266"/>
                      <a:pt x="219" y="266"/>
                    </a:cubicBezTo>
                    <a:cubicBezTo>
                      <a:pt x="183" y="266"/>
                      <a:pt x="183" y="262"/>
                      <a:pt x="183" y="250"/>
                    </a:cubicBezTo>
                    <a:cubicBezTo>
                      <a:pt x="183" y="238"/>
                      <a:pt x="183" y="227"/>
                      <a:pt x="183" y="216"/>
                    </a:cubicBezTo>
                    <a:cubicBezTo>
                      <a:pt x="200" y="216"/>
                      <a:pt x="218" y="216"/>
                      <a:pt x="236" y="216"/>
                    </a:cubicBezTo>
                    <a:moveTo>
                      <a:pt x="144" y="46"/>
                    </a:moveTo>
                    <a:cubicBezTo>
                      <a:pt x="144" y="96"/>
                      <a:pt x="144" y="147"/>
                      <a:pt x="144" y="197"/>
                    </a:cubicBezTo>
                    <a:cubicBezTo>
                      <a:pt x="104" y="197"/>
                      <a:pt x="63" y="197"/>
                      <a:pt x="22" y="197"/>
                    </a:cubicBezTo>
                    <a:cubicBezTo>
                      <a:pt x="63" y="147"/>
                      <a:pt x="104" y="96"/>
                      <a:pt x="144" y="4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5" name=""/>
              <p:cNvSpPr/>
              <p:nvPr/>
            </p:nvSpPr>
            <p:spPr>
              <a:xfrm>
                <a:off x="4051440" y="1508760"/>
                <a:ext cx="186480" cy="142920"/>
              </a:xfrm>
              <a:custGeom>
                <a:avLst/>
                <a:gdLst/>
                <a:ahLst/>
                <a:rect l="l" t="t" r="r" b="b"/>
                <a:pathLst>
                  <a:path w="521" h="400">
                    <a:moveTo>
                      <a:pt x="298" y="175"/>
                    </a:moveTo>
                    <a:cubicBezTo>
                      <a:pt x="316" y="156"/>
                      <a:pt x="335" y="138"/>
                      <a:pt x="353" y="120"/>
                    </a:cubicBezTo>
                    <a:cubicBezTo>
                      <a:pt x="430" y="45"/>
                      <a:pt x="454" y="24"/>
                      <a:pt x="507" y="19"/>
                    </a:cubicBezTo>
                    <a:cubicBezTo>
                      <a:pt x="514" y="19"/>
                      <a:pt x="521" y="19"/>
                      <a:pt x="521" y="7"/>
                    </a:cubicBezTo>
                    <a:cubicBezTo>
                      <a:pt x="521" y="0"/>
                      <a:pt x="514" y="0"/>
                      <a:pt x="511" y="0"/>
                    </a:cubicBezTo>
                    <a:cubicBezTo>
                      <a:pt x="495" y="0"/>
                      <a:pt x="475" y="2"/>
                      <a:pt x="456" y="2"/>
                    </a:cubicBezTo>
                    <a:cubicBezTo>
                      <a:pt x="442" y="2"/>
                      <a:pt x="403" y="0"/>
                      <a:pt x="389" y="0"/>
                    </a:cubicBezTo>
                    <a:cubicBezTo>
                      <a:pt x="384" y="0"/>
                      <a:pt x="377" y="0"/>
                      <a:pt x="377" y="12"/>
                    </a:cubicBezTo>
                    <a:cubicBezTo>
                      <a:pt x="379" y="14"/>
                      <a:pt x="377" y="19"/>
                      <a:pt x="384" y="19"/>
                    </a:cubicBezTo>
                    <a:cubicBezTo>
                      <a:pt x="391" y="21"/>
                      <a:pt x="406" y="21"/>
                      <a:pt x="406" y="33"/>
                    </a:cubicBezTo>
                    <a:cubicBezTo>
                      <a:pt x="406" y="43"/>
                      <a:pt x="396" y="53"/>
                      <a:pt x="391" y="60"/>
                    </a:cubicBezTo>
                    <a:cubicBezTo>
                      <a:pt x="387" y="62"/>
                      <a:pt x="310" y="136"/>
                      <a:pt x="288" y="158"/>
                    </a:cubicBezTo>
                    <a:cubicBezTo>
                      <a:pt x="269" y="120"/>
                      <a:pt x="250" y="81"/>
                      <a:pt x="231" y="43"/>
                    </a:cubicBezTo>
                    <a:cubicBezTo>
                      <a:pt x="228" y="41"/>
                      <a:pt x="226" y="36"/>
                      <a:pt x="226" y="33"/>
                    </a:cubicBezTo>
                    <a:cubicBezTo>
                      <a:pt x="226" y="31"/>
                      <a:pt x="238" y="21"/>
                      <a:pt x="257" y="19"/>
                    </a:cubicBezTo>
                    <a:cubicBezTo>
                      <a:pt x="262" y="19"/>
                      <a:pt x="271" y="19"/>
                      <a:pt x="271" y="7"/>
                    </a:cubicBezTo>
                    <a:cubicBezTo>
                      <a:pt x="267" y="5"/>
                      <a:pt x="269" y="0"/>
                      <a:pt x="259" y="0"/>
                    </a:cubicBezTo>
                    <a:cubicBezTo>
                      <a:pt x="247" y="0"/>
                      <a:pt x="233" y="0"/>
                      <a:pt x="221" y="0"/>
                    </a:cubicBezTo>
                    <a:cubicBezTo>
                      <a:pt x="209" y="0"/>
                      <a:pt x="195" y="2"/>
                      <a:pt x="183" y="2"/>
                    </a:cubicBezTo>
                    <a:cubicBezTo>
                      <a:pt x="173" y="2"/>
                      <a:pt x="159" y="2"/>
                      <a:pt x="147" y="0"/>
                    </a:cubicBezTo>
                    <a:cubicBezTo>
                      <a:pt x="137" y="0"/>
                      <a:pt x="125" y="0"/>
                      <a:pt x="115" y="0"/>
                    </a:cubicBezTo>
                    <a:cubicBezTo>
                      <a:pt x="113" y="0"/>
                      <a:pt x="104" y="0"/>
                      <a:pt x="104" y="12"/>
                    </a:cubicBezTo>
                    <a:cubicBezTo>
                      <a:pt x="104" y="19"/>
                      <a:pt x="111" y="19"/>
                      <a:pt x="120" y="19"/>
                    </a:cubicBezTo>
                    <a:cubicBezTo>
                      <a:pt x="154" y="19"/>
                      <a:pt x="159" y="26"/>
                      <a:pt x="163" y="38"/>
                    </a:cubicBezTo>
                    <a:cubicBezTo>
                      <a:pt x="191" y="92"/>
                      <a:pt x="218" y="147"/>
                      <a:pt x="245" y="201"/>
                    </a:cubicBezTo>
                    <a:cubicBezTo>
                      <a:pt x="235" y="211"/>
                      <a:pt x="224" y="222"/>
                      <a:pt x="214" y="232"/>
                    </a:cubicBezTo>
                    <a:cubicBezTo>
                      <a:pt x="202" y="244"/>
                      <a:pt x="173" y="271"/>
                      <a:pt x="163" y="280"/>
                    </a:cubicBezTo>
                    <a:cubicBezTo>
                      <a:pt x="92" y="352"/>
                      <a:pt x="68" y="376"/>
                      <a:pt x="15" y="378"/>
                    </a:cubicBezTo>
                    <a:cubicBezTo>
                      <a:pt x="5" y="381"/>
                      <a:pt x="0" y="381"/>
                      <a:pt x="0" y="393"/>
                    </a:cubicBezTo>
                    <a:cubicBezTo>
                      <a:pt x="0" y="395"/>
                      <a:pt x="0" y="400"/>
                      <a:pt x="8" y="400"/>
                    </a:cubicBezTo>
                    <a:cubicBezTo>
                      <a:pt x="24" y="400"/>
                      <a:pt x="46" y="398"/>
                      <a:pt x="63" y="398"/>
                    </a:cubicBezTo>
                    <a:cubicBezTo>
                      <a:pt x="72" y="398"/>
                      <a:pt x="87" y="398"/>
                      <a:pt x="96" y="400"/>
                    </a:cubicBezTo>
                    <a:cubicBezTo>
                      <a:pt x="108" y="400"/>
                      <a:pt x="120" y="400"/>
                      <a:pt x="130" y="400"/>
                    </a:cubicBezTo>
                    <a:cubicBezTo>
                      <a:pt x="135" y="400"/>
                      <a:pt x="144" y="400"/>
                      <a:pt x="144" y="388"/>
                    </a:cubicBezTo>
                    <a:cubicBezTo>
                      <a:pt x="144" y="381"/>
                      <a:pt x="137" y="378"/>
                      <a:pt x="132" y="378"/>
                    </a:cubicBezTo>
                    <a:cubicBezTo>
                      <a:pt x="127" y="378"/>
                      <a:pt x="115" y="376"/>
                      <a:pt x="115" y="364"/>
                    </a:cubicBezTo>
                    <a:cubicBezTo>
                      <a:pt x="115" y="354"/>
                      <a:pt x="123" y="347"/>
                      <a:pt x="135" y="335"/>
                    </a:cubicBezTo>
                    <a:cubicBezTo>
                      <a:pt x="175" y="296"/>
                      <a:pt x="215" y="257"/>
                      <a:pt x="255" y="218"/>
                    </a:cubicBezTo>
                    <a:cubicBezTo>
                      <a:pt x="279" y="264"/>
                      <a:pt x="303" y="310"/>
                      <a:pt x="327" y="357"/>
                    </a:cubicBezTo>
                    <a:cubicBezTo>
                      <a:pt x="329" y="364"/>
                      <a:pt x="328" y="362"/>
                      <a:pt x="329" y="364"/>
                    </a:cubicBezTo>
                    <a:cubicBezTo>
                      <a:pt x="329" y="369"/>
                      <a:pt x="319" y="378"/>
                      <a:pt x="298" y="378"/>
                    </a:cubicBezTo>
                    <a:cubicBezTo>
                      <a:pt x="293" y="381"/>
                      <a:pt x="286" y="381"/>
                      <a:pt x="286" y="393"/>
                    </a:cubicBezTo>
                    <a:cubicBezTo>
                      <a:pt x="289" y="395"/>
                      <a:pt x="286" y="400"/>
                      <a:pt x="295" y="400"/>
                    </a:cubicBezTo>
                    <a:cubicBezTo>
                      <a:pt x="307" y="400"/>
                      <a:pt x="323" y="400"/>
                      <a:pt x="336" y="400"/>
                    </a:cubicBezTo>
                    <a:cubicBezTo>
                      <a:pt x="349" y="400"/>
                      <a:pt x="360" y="398"/>
                      <a:pt x="375" y="398"/>
                    </a:cubicBezTo>
                    <a:cubicBezTo>
                      <a:pt x="384" y="398"/>
                      <a:pt x="399" y="398"/>
                      <a:pt x="408" y="400"/>
                    </a:cubicBezTo>
                    <a:cubicBezTo>
                      <a:pt x="418" y="400"/>
                      <a:pt x="430" y="400"/>
                      <a:pt x="439" y="400"/>
                    </a:cubicBezTo>
                    <a:cubicBezTo>
                      <a:pt x="444" y="400"/>
                      <a:pt x="454" y="400"/>
                      <a:pt x="454" y="388"/>
                    </a:cubicBezTo>
                    <a:cubicBezTo>
                      <a:pt x="454" y="378"/>
                      <a:pt x="444" y="378"/>
                      <a:pt x="435" y="378"/>
                    </a:cubicBezTo>
                    <a:cubicBezTo>
                      <a:pt x="401" y="378"/>
                      <a:pt x="399" y="374"/>
                      <a:pt x="394" y="364"/>
                    </a:cubicBezTo>
                    <a:cubicBezTo>
                      <a:pt x="362" y="301"/>
                      <a:pt x="330" y="238"/>
                      <a:pt x="298" y="17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6" name=""/>
              <p:cNvSpPr/>
              <p:nvPr/>
            </p:nvSpPr>
            <p:spPr>
              <a:xfrm>
                <a:off x="4253760" y="1616400"/>
                <a:ext cx="105120" cy="67320"/>
              </a:xfrm>
              <a:custGeom>
                <a:avLst/>
                <a:gdLst/>
                <a:ahLst/>
                <a:rect l="l" t="t" r="r" b="b"/>
                <a:pathLst>
                  <a:path w="295" h="190">
                    <a:moveTo>
                      <a:pt x="43" y="144"/>
                    </a:moveTo>
                    <a:cubicBezTo>
                      <a:pt x="41" y="156"/>
                      <a:pt x="36" y="173"/>
                      <a:pt x="36" y="175"/>
                    </a:cubicBezTo>
                    <a:cubicBezTo>
                      <a:pt x="36" y="185"/>
                      <a:pt x="43" y="190"/>
                      <a:pt x="53" y="190"/>
                    </a:cubicBezTo>
                    <a:cubicBezTo>
                      <a:pt x="57" y="190"/>
                      <a:pt x="67" y="187"/>
                      <a:pt x="72" y="175"/>
                    </a:cubicBezTo>
                    <a:cubicBezTo>
                      <a:pt x="74" y="165"/>
                      <a:pt x="77" y="154"/>
                      <a:pt x="79" y="144"/>
                    </a:cubicBezTo>
                    <a:cubicBezTo>
                      <a:pt x="93" y="87"/>
                      <a:pt x="93" y="87"/>
                      <a:pt x="96" y="84"/>
                    </a:cubicBezTo>
                    <a:cubicBezTo>
                      <a:pt x="101" y="72"/>
                      <a:pt x="132" y="15"/>
                      <a:pt x="182" y="15"/>
                    </a:cubicBezTo>
                    <a:cubicBezTo>
                      <a:pt x="204" y="15"/>
                      <a:pt x="211" y="24"/>
                      <a:pt x="211" y="43"/>
                    </a:cubicBezTo>
                    <a:cubicBezTo>
                      <a:pt x="211" y="67"/>
                      <a:pt x="194" y="110"/>
                      <a:pt x="185" y="134"/>
                    </a:cubicBezTo>
                    <a:cubicBezTo>
                      <a:pt x="182" y="142"/>
                      <a:pt x="180" y="146"/>
                      <a:pt x="180" y="154"/>
                    </a:cubicBezTo>
                    <a:cubicBezTo>
                      <a:pt x="180" y="175"/>
                      <a:pt x="201" y="190"/>
                      <a:pt x="225" y="190"/>
                    </a:cubicBezTo>
                    <a:cubicBezTo>
                      <a:pt x="271" y="190"/>
                      <a:pt x="295" y="134"/>
                      <a:pt x="295" y="125"/>
                    </a:cubicBezTo>
                    <a:cubicBezTo>
                      <a:pt x="295" y="120"/>
                      <a:pt x="288" y="120"/>
                      <a:pt x="285" y="120"/>
                    </a:cubicBezTo>
                    <a:cubicBezTo>
                      <a:pt x="278" y="120"/>
                      <a:pt x="278" y="120"/>
                      <a:pt x="276" y="130"/>
                    </a:cubicBezTo>
                    <a:cubicBezTo>
                      <a:pt x="266" y="154"/>
                      <a:pt x="247" y="175"/>
                      <a:pt x="228" y="175"/>
                    </a:cubicBezTo>
                    <a:cubicBezTo>
                      <a:pt x="218" y="175"/>
                      <a:pt x="216" y="168"/>
                      <a:pt x="216" y="161"/>
                    </a:cubicBezTo>
                    <a:cubicBezTo>
                      <a:pt x="216" y="151"/>
                      <a:pt x="216" y="146"/>
                      <a:pt x="221" y="137"/>
                    </a:cubicBezTo>
                    <a:cubicBezTo>
                      <a:pt x="228" y="120"/>
                      <a:pt x="247" y="72"/>
                      <a:pt x="247" y="51"/>
                    </a:cubicBezTo>
                    <a:cubicBezTo>
                      <a:pt x="247" y="19"/>
                      <a:pt x="225" y="0"/>
                      <a:pt x="185" y="0"/>
                    </a:cubicBezTo>
                    <a:cubicBezTo>
                      <a:pt x="146" y="0"/>
                      <a:pt x="120" y="22"/>
                      <a:pt x="105" y="41"/>
                    </a:cubicBezTo>
                    <a:cubicBezTo>
                      <a:pt x="103" y="7"/>
                      <a:pt x="69" y="0"/>
                      <a:pt x="53" y="0"/>
                    </a:cubicBezTo>
                    <a:cubicBezTo>
                      <a:pt x="12" y="0"/>
                      <a:pt x="17" y="43"/>
                      <a:pt x="0" y="65"/>
                    </a:cubicBezTo>
                    <a:cubicBezTo>
                      <a:pt x="0" y="70"/>
                      <a:pt x="5" y="68"/>
                      <a:pt x="7" y="70"/>
                    </a:cubicBezTo>
                    <a:cubicBezTo>
                      <a:pt x="14" y="70"/>
                      <a:pt x="17" y="67"/>
                      <a:pt x="17" y="63"/>
                    </a:cubicBezTo>
                    <a:cubicBezTo>
                      <a:pt x="24" y="39"/>
                      <a:pt x="33" y="15"/>
                      <a:pt x="53" y="15"/>
                    </a:cubicBezTo>
                    <a:cubicBezTo>
                      <a:pt x="67" y="15"/>
                      <a:pt x="69" y="27"/>
                      <a:pt x="69" y="36"/>
                    </a:cubicBezTo>
                    <a:cubicBezTo>
                      <a:pt x="69" y="43"/>
                      <a:pt x="65" y="58"/>
                      <a:pt x="62" y="70"/>
                    </a:cubicBezTo>
                    <a:cubicBezTo>
                      <a:pt x="60" y="79"/>
                      <a:pt x="55" y="99"/>
                      <a:pt x="53" y="108"/>
                    </a:cubicBezTo>
                    <a:cubicBezTo>
                      <a:pt x="49" y="120"/>
                      <a:pt x="46" y="132"/>
                      <a:pt x="43" y="1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7" name=""/>
              <p:cNvSpPr/>
              <p:nvPr/>
            </p:nvSpPr>
            <p:spPr>
              <a:xfrm>
                <a:off x="4388400" y="1581840"/>
                <a:ext cx="124920" cy="126000"/>
              </a:xfrm>
              <a:custGeom>
                <a:avLst/>
                <a:gdLst/>
                <a:ahLst/>
                <a:rect l="l" t="t" r="r" b="b"/>
                <a:pathLst>
                  <a:path w="350" h="353">
                    <a:moveTo>
                      <a:pt x="187" y="187"/>
                    </a:moveTo>
                    <a:cubicBezTo>
                      <a:pt x="236" y="187"/>
                      <a:pt x="285" y="187"/>
                      <a:pt x="334" y="187"/>
                    </a:cubicBezTo>
                    <a:cubicBezTo>
                      <a:pt x="338" y="187"/>
                      <a:pt x="350" y="186"/>
                      <a:pt x="350" y="175"/>
                    </a:cubicBezTo>
                    <a:cubicBezTo>
                      <a:pt x="350" y="165"/>
                      <a:pt x="338" y="166"/>
                      <a:pt x="334" y="166"/>
                    </a:cubicBezTo>
                    <a:cubicBezTo>
                      <a:pt x="285" y="166"/>
                      <a:pt x="236" y="166"/>
                      <a:pt x="187" y="166"/>
                    </a:cubicBezTo>
                    <a:cubicBezTo>
                      <a:pt x="187" y="117"/>
                      <a:pt x="187" y="68"/>
                      <a:pt x="187" y="20"/>
                    </a:cubicBezTo>
                    <a:cubicBezTo>
                      <a:pt x="187" y="12"/>
                      <a:pt x="187" y="0"/>
                      <a:pt x="175" y="0"/>
                    </a:cubicBezTo>
                    <a:cubicBezTo>
                      <a:pt x="163" y="0"/>
                      <a:pt x="163" y="12"/>
                      <a:pt x="163" y="20"/>
                    </a:cubicBezTo>
                    <a:cubicBezTo>
                      <a:pt x="163" y="68"/>
                      <a:pt x="163" y="117"/>
                      <a:pt x="163" y="166"/>
                    </a:cubicBezTo>
                    <a:cubicBezTo>
                      <a:pt x="114" y="166"/>
                      <a:pt x="66" y="166"/>
                      <a:pt x="17" y="166"/>
                    </a:cubicBezTo>
                    <a:cubicBezTo>
                      <a:pt x="10" y="166"/>
                      <a:pt x="0" y="165"/>
                      <a:pt x="0" y="175"/>
                    </a:cubicBezTo>
                    <a:cubicBezTo>
                      <a:pt x="0" y="186"/>
                      <a:pt x="10" y="187"/>
                      <a:pt x="17" y="187"/>
                    </a:cubicBezTo>
                    <a:cubicBezTo>
                      <a:pt x="66" y="187"/>
                      <a:pt x="114" y="187"/>
                      <a:pt x="163" y="187"/>
                    </a:cubicBezTo>
                    <a:cubicBezTo>
                      <a:pt x="163" y="236"/>
                      <a:pt x="163" y="285"/>
                      <a:pt x="163" y="333"/>
                    </a:cubicBezTo>
                    <a:cubicBezTo>
                      <a:pt x="163" y="341"/>
                      <a:pt x="163" y="353"/>
                      <a:pt x="175" y="353"/>
                    </a:cubicBezTo>
                    <a:cubicBezTo>
                      <a:pt x="187" y="353"/>
                      <a:pt x="187" y="341"/>
                      <a:pt x="187" y="333"/>
                    </a:cubicBezTo>
                    <a:cubicBezTo>
                      <a:pt x="187" y="285"/>
                      <a:pt x="187" y="236"/>
                      <a:pt x="187" y="18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8" name=""/>
              <p:cNvSpPr/>
              <p:nvPr/>
            </p:nvSpPr>
            <p:spPr>
              <a:xfrm>
                <a:off x="4550760" y="1582920"/>
                <a:ext cx="61200" cy="99000"/>
              </a:xfrm>
              <a:custGeom>
                <a:avLst/>
                <a:gdLst/>
                <a:ahLst/>
                <a:rect l="l" t="t" r="r" b="b"/>
                <a:pathLst>
                  <a:path w="173" h="278">
                    <a:moveTo>
                      <a:pt x="108" y="12"/>
                    </a:moveTo>
                    <a:cubicBezTo>
                      <a:pt x="108" y="0"/>
                      <a:pt x="106" y="0"/>
                      <a:pt x="94" y="0"/>
                    </a:cubicBezTo>
                    <a:cubicBezTo>
                      <a:pt x="63" y="26"/>
                      <a:pt x="17" y="26"/>
                      <a:pt x="7" y="26"/>
                    </a:cubicBezTo>
                    <a:cubicBezTo>
                      <a:pt x="5" y="26"/>
                      <a:pt x="3" y="26"/>
                      <a:pt x="0" y="26"/>
                    </a:cubicBezTo>
                    <a:cubicBezTo>
                      <a:pt x="0" y="32"/>
                      <a:pt x="0" y="37"/>
                      <a:pt x="0" y="43"/>
                    </a:cubicBezTo>
                    <a:cubicBezTo>
                      <a:pt x="3" y="43"/>
                      <a:pt x="5" y="43"/>
                      <a:pt x="7" y="43"/>
                    </a:cubicBezTo>
                    <a:cubicBezTo>
                      <a:pt x="17" y="43"/>
                      <a:pt x="46" y="43"/>
                      <a:pt x="70" y="33"/>
                    </a:cubicBezTo>
                    <a:cubicBezTo>
                      <a:pt x="70" y="103"/>
                      <a:pt x="70" y="172"/>
                      <a:pt x="70" y="242"/>
                    </a:cubicBezTo>
                    <a:cubicBezTo>
                      <a:pt x="70" y="256"/>
                      <a:pt x="70" y="261"/>
                      <a:pt x="24" y="261"/>
                    </a:cubicBezTo>
                    <a:cubicBezTo>
                      <a:pt x="17" y="261"/>
                      <a:pt x="10" y="261"/>
                      <a:pt x="3" y="261"/>
                    </a:cubicBezTo>
                    <a:cubicBezTo>
                      <a:pt x="3" y="267"/>
                      <a:pt x="3" y="272"/>
                      <a:pt x="3" y="278"/>
                    </a:cubicBezTo>
                    <a:cubicBezTo>
                      <a:pt x="27" y="278"/>
                      <a:pt x="65" y="278"/>
                      <a:pt x="89" y="278"/>
                    </a:cubicBezTo>
                    <a:cubicBezTo>
                      <a:pt x="113" y="278"/>
                      <a:pt x="151" y="278"/>
                      <a:pt x="173" y="278"/>
                    </a:cubicBezTo>
                    <a:cubicBezTo>
                      <a:pt x="173" y="272"/>
                      <a:pt x="173" y="267"/>
                      <a:pt x="173" y="261"/>
                    </a:cubicBezTo>
                    <a:cubicBezTo>
                      <a:pt x="167" y="261"/>
                      <a:pt x="160" y="261"/>
                      <a:pt x="154" y="261"/>
                    </a:cubicBezTo>
                    <a:cubicBezTo>
                      <a:pt x="108" y="261"/>
                      <a:pt x="108" y="256"/>
                      <a:pt x="108" y="242"/>
                    </a:cubicBezTo>
                    <a:cubicBezTo>
                      <a:pt x="108" y="165"/>
                      <a:pt x="108" y="88"/>
                      <a:pt x="108" y="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9" name=""/>
              <p:cNvSpPr/>
              <p:nvPr/>
            </p:nvSpPr>
            <p:spPr>
              <a:xfrm>
                <a:off x="4677120" y="1644120"/>
                <a:ext cx="115200" cy="136080"/>
              </a:xfrm>
              <a:custGeom>
                <a:avLst/>
                <a:gdLst/>
                <a:ahLst/>
                <a:rect l="l" t="t" r="r" b="b"/>
                <a:pathLst>
                  <a:path w="323" h="381">
                    <a:moveTo>
                      <a:pt x="117" y="177"/>
                    </a:moveTo>
                    <a:cubicBezTo>
                      <a:pt x="143" y="177"/>
                      <a:pt x="206" y="175"/>
                      <a:pt x="247" y="158"/>
                    </a:cubicBezTo>
                    <a:cubicBezTo>
                      <a:pt x="307" y="132"/>
                      <a:pt x="311" y="84"/>
                      <a:pt x="311" y="72"/>
                    </a:cubicBezTo>
                    <a:cubicBezTo>
                      <a:pt x="311" y="33"/>
                      <a:pt x="278" y="0"/>
                      <a:pt x="220" y="0"/>
                    </a:cubicBezTo>
                    <a:cubicBezTo>
                      <a:pt x="127" y="0"/>
                      <a:pt x="0" y="81"/>
                      <a:pt x="0" y="228"/>
                    </a:cubicBezTo>
                    <a:cubicBezTo>
                      <a:pt x="0" y="314"/>
                      <a:pt x="50" y="381"/>
                      <a:pt x="131" y="381"/>
                    </a:cubicBezTo>
                    <a:cubicBezTo>
                      <a:pt x="251" y="381"/>
                      <a:pt x="323" y="292"/>
                      <a:pt x="323" y="283"/>
                    </a:cubicBezTo>
                    <a:cubicBezTo>
                      <a:pt x="323" y="275"/>
                      <a:pt x="319" y="271"/>
                      <a:pt x="314" y="271"/>
                    </a:cubicBezTo>
                    <a:cubicBezTo>
                      <a:pt x="309" y="271"/>
                      <a:pt x="307" y="273"/>
                      <a:pt x="302" y="280"/>
                    </a:cubicBezTo>
                    <a:cubicBezTo>
                      <a:pt x="235" y="362"/>
                      <a:pt x="143" y="362"/>
                      <a:pt x="134" y="362"/>
                    </a:cubicBezTo>
                    <a:cubicBezTo>
                      <a:pt x="67" y="362"/>
                      <a:pt x="59" y="292"/>
                      <a:pt x="59" y="266"/>
                    </a:cubicBezTo>
                    <a:cubicBezTo>
                      <a:pt x="59" y="254"/>
                      <a:pt x="62" y="228"/>
                      <a:pt x="74" y="177"/>
                    </a:cubicBezTo>
                    <a:cubicBezTo>
                      <a:pt x="88" y="177"/>
                      <a:pt x="103" y="177"/>
                      <a:pt x="117" y="177"/>
                    </a:cubicBezTo>
                    <a:moveTo>
                      <a:pt x="79" y="158"/>
                    </a:moveTo>
                    <a:cubicBezTo>
                      <a:pt x="112" y="31"/>
                      <a:pt x="199" y="19"/>
                      <a:pt x="220" y="19"/>
                    </a:cubicBezTo>
                    <a:cubicBezTo>
                      <a:pt x="261" y="19"/>
                      <a:pt x="283" y="43"/>
                      <a:pt x="283" y="72"/>
                    </a:cubicBezTo>
                    <a:cubicBezTo>
                      <a:pt x="283" y="158"/>
                      <a:pt x="148" y="158"/>
                      <a:pt x="112" y="158"/>
                    </a:cubicBezTo>
                    <a:cubicBezTo>
                      <a:pt x="101" y="158"/>
                      <a:pt x="90" y="158"/>
                      <a:pt x="79" y="1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0" name=""/>
              <p:cNvSpPr/>
              <p:nvPr/>
            </p:nvSpPr>
            <p:spPr>
              <a:xfrm>
                <a:off x="4827240" y="1589760"/>
                <a:ext cx="142200" cy="9360"/>
              </a:xfrm>
              <a:custGeom>
                <a:avLst/>
                <a:gdLst/>
                <a:ahLst/>
                <a:rect l="l" t="t" r="r" b="b"/>
                <a:pathLst>
                  <a:path w="398" h="29">
                    <a:moveTo>
                      <a:pt x="374" y="29"/>
                    </a:moveTo>
                    <a:cubicBezTo>
                      <a:pt x="384" y="29"/>
                      <a:pt x="398" y="29"/>
                      <a:pt x="398" y="14"/>
                    </a:cubicBezTo>
                    <a:cubicBezTo>
                      <a:pt x="398" y="0"/>
                      <a:pt x="386" y="0"/>
                      <a:pt x="374" y="0"/>
                    </a:cubicBezTo>
                    <a:cubicBezTo>
                      <a:pt x="258" y="0"/>
                      <a:pt x="141" y="0"/>
                      <a:pt x="24" y="0"/>
                    </a:cubicBezTo>
                    <a:cubicBezTo>
                      <a:pt x="14" y="0"/>
                      <a:pt x="0" y="0"/>
                      <a:pt x="0" y="14"/>
                    </a:cubicBezTo>
                    <a:cubicBezTo>
                      <a:pt x="0" y="29"/>
                      <a:pt x="14" y="29"/>
                      <a:pt x="24" y="29"/>
                    </a:cubicBezTo>
                    <a:cubicBezTo>
                      <a:pt x="141" y="29"/>
                      <a:pt x="258" y="29"/>
                      <a:pt x="374" y="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1" name=""/>
              <p:cNvSpPr/>
              <p:nvPr/>
            </p:nvSpPr>
            <p:spPr>
              <a:xfrm>
                <a:off x="5004360" y="1506960"/>
                <a:ext cx="62640" cy="142200"/>
              </a:xfrm>
              <a:custGeom>
                <a:avLst/>
                <a:gdLst/>
                <a:ahLst/>
                <a:rect l="l" t="t" r="r" b="b"/>
                <a:pathLst>
                  <a:path w="177" h="398">
                    <a:moveTo>
                      <a:pt x="163" y="24"/>
                    </a:moveTo>
                    <a:cubicBezTo>
                      <a:pt x="163" y="14"/>
                      <a:pt x="156" y="0"/>
                      <a:pt x="139" y="0"/>
                    </a:cubicBezTo>
                    <a:cubicBezTo>
                      <a:pt x="122" y="0"/>
                      <a:pt x="105" y="17"/>
                      <a:pt x="105" y="34"/>
                    </a:cubicBezTo>
                    <a:cubicBezTo>
                      <a:pt x="105" y="43"/>
                      <a:pt x="113" y="55"/>
                      <a:pt x="129" y="55"/>
                    </a:cubicBezTo>
                    <a:cubicBezTo>
                      <a:pt x="146" y="55"/>
                      <a:pt x="163" y="38"/>
                      <a:pt x="163" y="24"/>
                    </a:cubicBezTo>
                    <a:moveTo>
                      <a:pt x="43" y="323"/>
                    </a:moveTo>
                    <a:cubicBezTo>
                      <a:pt x="41" y="331"/>
                      <a:pt x="36" y="338"/>
                      <a:pt x="36" y="347"/>
                    </a:cubicBezTo>
                    <a:cubicBezTo>
                      <a:pt x="36" y="374"/>
                      <a:pt x="60" y="398"/>
                      <a:pt x="93" y="398"/>
                    </a:cubicBezTo>
                    <a:cubicBezTo>
                      <a:pt x="151" y="398"/>
                      <a:pt x="177" y="316"/>
                      <a:pt x="177" y="307"/>
                    </a:cubicBezTo>
                    <a:cubicBezTo>
                      <a:pt x="177" y="299"/>
                      <a:pt x="170" y="299"/>
                      <a:pt x="168" y="299"/>
                    </a:cubicBezTo>
                    <a:cubicBezTo>
                      <a:pt x="161" y="299"/>
                      <a:pt x="158" y="302"/>
                      <a:pt x="156" y="309"/>
                    </a:cubicBezTo>
                    <a:cubicBezTo>
                      <a:pt x="144" y="357"/>
                      <a:pt x="117" y="381"/>
                      <a:pt x="93" y="381"/>
                    </a:cubicBezTo>
                    <a:cubicBezTo>
                      <a:pt x="84" y="381"/>
                      <a:pt x="79" y="374"/>
                      <a:pt x="79" y="359"/>
                    </a:cubicBezTo>
                    <a:cubicBezTo>
                      <a:pt x="79" y="347"/>
                      <a:pt x="84" y="335"/>
                      <a:pt x="89" y="323"/>
                    </a:cubicBezTo>
                    <a:cubicBezTo>
                      <a:pt x="96" y="307"/>
                      <a:pt x="101" y="290"/>
                      <a:pt x="108" y="276"/>
                    </a:cubicBezTo>
                    <a:cubicBezTo>
                      <a:pt x="113" y="261"/>
                      <a:pt x="134" y="208"/>
                      <a:pt x="137" y="201"/>
                    </a:cubicBezTo>
                    <a:cubicBezTo>
                      <a:pt x="139" y="194"/>
                      <a:pt x="141" y="187"/>
                      <a:pt x="141" y="182"/>
                    </a:cubicBezTo>
                    <a:cubicBezTo>
                      <a:pt x="141" y="153"/>
                      <a:pt x="117" y="132"/>
                      <a:pt x="84" y="132"/>
                    </a:cubicBezTo>
                    <a:cubicBezTo>
                      <a:pt x="26" y="132"/>
                      <a:pt x="0" y="211"/>
                      <a:pt x="0" y="223"/>
                    </a:cubicBezTo>
                    <a:cubicBezTo>
                      <a:pt x="0" y="230"/>
                      <a:pt x="7" y="230"/>
                      <a:pt x="9" y="230"/>
                    </a:cubicBezTo>
                    <a:cubicBezTo>
                      <a:pt x="17" y="230"/>
                      <a:pt x="17" y="228"/>
                      <a:pt x="19" y="220"/>
                    </a:cubicBezTo>
                    <a:cubicBezTo>
                      <a:pt x="36" y="170"/>
                      <a:pt x="60" y="149"/>
                      <a:pt x="84" y="149"/>
                    </a:cubicBezTo>
                    <a:cubicBezTo>
                      <a:pt x="91" y="149"/>
                      <a:pt x="98" y="153"/>
                      <a:pt x="98" y="168"/>
                    </a:cubicBezTo>
                    <a:cubicBezTo>
                      <a:pt x="98" y="182"/>
                      <a:pt x="93" y="192"/>
                      <a:pt x="79" y="228"/>
                    </a:cubicBezTo>
                    <a:cubicBezTo>
                      <a:pt x="67" y="260"/>
                      <a:pt x="55" y="292"/>
                      <a:pt x="43" y="32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2" name=""/>
              <p:cNvSpPr/>
              <p:nvPr/>
            </p:nvSpPr>
            <p:spPr>
              <a:xfrm>
                <a:off x="5137200" y="1488960"/>
                <a:ext cx="221040" cy="210960"/>
              </a:xfrm>
              <a:custGeom>
                <a:avLst/>
                <a:gdLst/>
                <a:ahLst/>
                <a:rect l="l" t="t" r="r" b="b"/>
                <a:pathLst>
                  <a:path w="617" h="589">
                    <a:moveTo>
                      <a:pt x="284" y="304"/>
                    </a:moveTo>
                    <a:cubicBezTo>
                      <a:pt x="291" y="297"/>
                      <a:pt x="291" y="297"/>
                      <a:pt x="291" y="294"/>
                    </a:cubicBezTo>
                    <a:cubicBezTo>
                      <a:pt x="291" y="292"/>
                      <a:pt x="291" y="292"/>
                      <a:pt x="284" y="285"/>
                    </a:cubicBezTo>
                    <a:cubicBezTo>
                      <a:pt x="214" y="199"/>
                      <a:pt x="144" y="114"/>
                      <a:pt x="75" y="28"/>
                    </a:cubicBezTo>
                    <a:cubicBezTo>
                      <a:pt x="160" y="28"/>
                      <a:pt x="246" y="28"/>
                      <a:pt x="332" y="28"/>
                    </a:cubicBezTo>
                    <a:cubicBezTo>
                      <a:pt x="418" y="28"/>
                      <a:pt x="464" y="40"/>
                      <a:pt x="473" y="43"/>
                    </a:cubicBezTo>
                    <a:cubicBezTo>
                      <a:pt x="526" y="57"/>
                      <a:pt x="579" y="91"/>
                      <a:pt x="598" y="143"/>
                    </a:cubicBezTo>
                    <a:cubicBezTo>
                      <a:pt x="604" y="143"/>
                      <a:pt x="611" y="143"/>
                      <a:pt x="617" y="143"/>
                    </a:cubicBezTo>
                    <a:cubicBezTo>
                      <a:pt x="599" y="96"/>
                      <a:pt x="580" y="48"/>
                      <a:pt x="562" y="0"/>
                    </a:cubicBezTo>
                    <a:cubicBezTo>
                      <a:pt x="381" y="0"/>
                      <a:pt x="200" y="0"/>
                      <a:pt x="20" y="0"/>
                    </a:cubicBezTo>
                    <a:cubicBezTo>
                      <a:pt x="8" y="0"/>
                      <a:pt x="5" y="0"/>
                      <a:pt x="3" y="5"/>
                    </a:cubicBezTo>
                    <a:cubicBezTo>
                      <a:pt x="0" y="5"/>
                      <a:pt x="0" y="7"/>
                      <a:pt x="0" y="24"/>
                    </a:cubicBezTo>
                    <a:cubicBezTo>
                      <a:pt x="80" y="120"/>
                      <a:pt x="159" y="217"/>
                      <a:pt x="238" y="314"/>
                    </a:cubicBezTo>
                    <a:cubicBezTo>
                      <a:pt x="161" y="399"/>
                      <a:pt x="84" y="484"/>
                      <a:pt x="8" y="570"/>
                    </a:cubicBezTo>
                    <a:cubicBezTo>
                      <a:pt x="0" y="577"/>
                      <a:pt x="0" y="577"/>
                      <a:pt x="0" y="579"/>
                    </a:cubicBezTo>
                    <a:cubicBezTo>
                      <a:pt x="0" y="589"/>
                      <a:pt x="10" y="589"/>
                      <a:pt x="20" y="589"/>
                    </a:cubicBezTo>
                    <a:cubicBezTo>
                      <a:pt x="200" y="589"/>
                      <a:pt x="381" y="589"/>
                      <a:pt x="562" y="589"/>
                    </a:cubicBezTo>
                    <a:cubicBezTo>
                      <a:pt x="580" y="539"/>
                      <a:pt x="599" y="488"/>
                      <a:pt x="617" y="438"/>
                    </a:cubicBezTo>
                    <a:cubicBezTo>
                      <a:pt x="611" y="438"/>
                      <a:pt x="604" y="438"/>
                      <a:pt x="598" y="438"/>
                    </a:cubicBezTo>
                    <a:cubicBezTo>
                      <a:pt x="579" y="491"/>
                      <a:pt x="526" y="522"/>
                      <a:pt x="485" y="534"/>
                    </a:cubicBezTo>
                    <a:cubicBezTo>
                      <a:pt x="473" y="539"/>
                      <a:pt x="428" y="551"/>
                      <a:pt x="336" y="551"/>
                    </a:cubicBezTo>
                    <a:cubicBezTo>
                      <a:pt x="245" y="551"/>
                      <a:pt x="154" y="551"/>
                      <a:pt x="63" y="551"/>
                    </a:cubicBezTo>
                    <a:cubicBezTo>
                      <a:pt x="136" y="468"/>
                      <a:pt x="210" y="386"/>
                      <a:pt x="284" y="30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3" name=""/>
              <p:cNvSpPr/>
              <p:nvPr/>
            </p:nvSpPr>
            <p:spPr>
              <a:xfrm>
                <a:off x="5390280" y="1489680"/>
                <a:ext cx="105480" cy="66960"/>
              </a:xfrm>
              <a:custGeom>
                <a:avLst/>
                <a:gdLst/>
                <a:ahLst/>
                <a:rect l="l" t="t" r="r" b="b"/>
                <a:pathLst>
                  <a:path w="296" h="189">
                    <a:moveTo>
                      <a:pt x="44" y="144"/>
                    </a:moveTo>
                    <a:cubicBezTo>
                      <a:pt x="41" y="156"/>
                      <a:pt x="36" y="173"/>
                      <a:pt x="36" y="175"/>
                    </a:cubicBezTo>
                    <a:cubicBezTo>
                      <a:pt x="36" y="185"/>
                      <a:pt x="44" y="189"/>
                      <a:pt x="51" y="189"/>
                    </a:cubicBezTo>
                    <a:cubicBezTo>
                      <a:pt x="58" y="189"/>
                      <a:pt x="68" y="187"/>
                      <a:pt x="72" y="177"/>
                    </a:cubicBezTo>
                    <a:cubicBezTo>
                      <a:pt x="72" y="175"/>
                      <a:pt x="77" y="153"/>
                      <a:pt x="80" y="144"/>
                    </a:cubicBezTo>
                    <a:cubicBezTo>
                      <a:pt x="94" y="86"/>
                      <a:pt x="94" y="86"/>
                      <a:pt x="96" y="84"/>
                    </a:cubicBezTo>
                    <a:cubicBezTo>
                      <a:pt x="101" y="72"/>
                      <a:pt x="130" y="15"/>
                      <a:pt x="183" y="15"/>
                    </a:cubicBezTo>
                    <a:cubicBezTo>
                      <a:pt x="204" y="15"/>
                      <a:pt x="212" y="26"/>
                      <a:pt x="212" y="43"/>
                    </a:cubicBezTo>
                    <a:cubicBezTo>
                      <a:pt x="212" y="67"/>
                      <a:pt x="195" y="113"/>
                      <a:pt x="185" y="137"/>
                    </a:cubicBezTo>
                    <a:cubicBezTo>
                      <a:pt x="183" y="141"/>
                      <a:pt x="180" y="146"/>
                      <a:pt x="180" y="153"/>
                    </a:cubicBezTo>
                    <a:cubicBezTo>
                      <a:pt x="180" y="175"/>
                      <a:pt x="202" y="189"/>
                      <a:pt x="226" y="189"/>
                    </a:cubicBezTo>
                    <a:cubicBezTo>
                      <a:pt x="272" y="189"/>
                      <a:pt x="296" y="137"/>
                      <a:pt x="296" y="125"/>
                    </a:cubicBezTo>
                    <a:cubicBezTo>
                      <a:pt x="296" y="120"/>
                      <a:pt x="288" y="120"/>
                      <a:pt x="286" y="120"/>
                    </a:cubicBezTo>
                    <a:cubicBezTo>
                      <a:pt x="279" y="120"/>
                      <a:pt x="279" y="120"/>
                      <a:pt x="276" y="130"/>
                    </a:cubicBezTo>
                    <a:cubicBezTo>
                      <a:pt x="267" y="153"/>
                      <a:pt x="248" y="175"/>
                      <a:pt x="228" y="175"/>
                    </a:cubicBezTo>
                    <a:cubicBezTo>
                      <a:pt x="219" y="175"/>
                      <a:pt x="216" y="170"/>
                      <a:pt x="216" y="161"/>
                    </a:cubicBezTo>
                    <a:cubicBezTo>
                      <a:pt x="216" y="151"/>
                      <a:pt x="216" y="146"/>
                      <a:pt x="221" y="137"/>
                    </a:cubicBezTo>
                    <a:cubicBezTo>
                      <a:pt x="228" y="120"/>
                      <a:pt x="248" y="72"/>
                      <a:pt x="248" y="50"/>
                    </a:cubicBezTo>
                    <a:cubicBezTo>
                      <a:pt x="248" y="19"/>
                      <a:pt x="226" y="0"/>
                      <a:pt x="185" y="0"/>
                    </a:cubicBezTo>
                    <a:cubicBezTo>
                      <a:pt x="147" y="0"/>
                      <a:pt x="120" y="24"/>
                      <a:pt x="106" y="41"/>
                    </a:cubicBezTo>
                    <a:cubicBezTo>
                      <a:pt x="104" y="7"/>
                      <a:pt x="70" y="0"/>
                      <a:pt x="53" y="0"/>
                    </a:cubicBezTo>
                    <a:cubicBezTo>
                      <a:pt x="12" y="0"/>
                      <a:pt x="18" y="43"/>
                      <a:pt x="0" y="65"/>
                    </a:cubicBezTo>
                    <a:cubicBezTo>
                      <a:pt x="0" y="72"/>
                      <a:pt x="5" y="72"/>
                      <a:pt x="8" y="72"/>
                    </a:cubicBezTo>
                    <a:cubicBezTo>
                      <a:pt x="15" y="72"/>
                      <a:pt x="17" y="67"/>
                      <a:pt x="17" y="62"/>
                    </a:cubicBezTo>
                    <a:cubicBezTo>
                      <a:pt x="24" y="38"/>
                      <a:pt x="34" y="15"/>
                      <a:pt x="51" y="15"/>
                    </a:cubicBezTo>
                    <a:cubicBezTo>
                      <a:pt x="65" y="15"/>
                      <a:pt x="70" y="26"/>
                      <a:pt x="70" y="36"/>
                    </a:cubicBezTo>
                    <a:cubicBezTo>
                      <a:pt x="70" y="43"/>
                      <a:pt x="65" y="58"/>
                      <a:pt x="63" y="70"/>
                    </a:cubicBezTo>
                    <a:cubicBezTo>
                      <a:pt x="60" y="82"/>
                      <a:pt x="56" y="98"/>
                      <a:pt x="53" y="108"/>
                    </a:cubicBezTo>
                    <a:cubicBezTo>
                      <a:pt x="50" y="120"/>
                      <a:pt x="47" y="132"/>
                      <a:pt x="44" y="1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4" name=""/>
              <p:cNvSpPr/>
              <p:nvPr/>
            </p:nvSpPr>
            <p:spPr>
              <a:xfrm>
                <a:off x="5381640" y="1614600"/>
                <a:ext cx="70920" cy="131040"/>
              </a:xfrm>
              <a:custGeom>
                <a:avLst/>
                <a:gdLst/>
                <a:ahLst/>
                <a:rect l="l" t="t" r="r" b="b"/>
                <a:pathLst>
                  <a:path w="200" h="367">
                    <a:moveTo>
                      <a:pt x="200" y="20"/>
                    </a:moveTo>
                    <a:cubicBezTo>
                      <a:pt x="200" y="10"/>
                      <a:pt x="192" y="0"/>
                      <a:pt x="183" y="0"/>
                    </a:cubicBezTo>
                    <a:cubicBezTo>
                      <a:pt x="168" y="0"/>
                      <a:pt x="156" y="12"/>
                      <a:pt x="156" y="27"/>
                    </a:cubicBezTo>
                    <a:cubicBezTo>
                      <a:pt x="156" y="36"/>
                      <a:pt x="164" y="44"/>
                      <a:pt x="173" y="44"/>
                    </a:cubicBezTo>
                    <a:cubicBezTo>
                      <a:pt x="188" y="44"/>
                      <a:pt x="200" y="32"/>
                      <a:pt x="200" y="20"/>
                    </a:cubicBezTo>
                    <a:moveTo>
                      <a:pt x="108" y="300"/>
                    </a:moveTo>
                    <a:cubicBezTo>
                      <a:pt x="101" y="331"/>
                      <a:pt x="75" y="353"/>
                      <a:pt x="48" y="353"/>
                    </a:cubicBezTo>
                    <a:cubicBezTo>
                      <a:pt x="41" y="353"/>
                      <a:pt x="36" y="353"/>
                      <a:pt x="34" y="350"/>
                    </a:cubicBezTo>
                    <a:cubicBezTo>
                      <a:pt x="44" y="345"/>
                      <a:pt x="46" y="333"/>
                      <a:pt x="46" y="329"/>
                    </a:cubicBezTo>
                    <a:cubicBezTo>
                      <a:pt x="46" y="322"/>
                      <a:pt x="41" y="312"/>
                      <a:pt x="27" y="312"/>
                    </a:cubicBezTo>
                    <a:cubicBezTo>
                      <a:pt x="12" y="312"/>
                      <a:pt x="0" y="324"/>
                      <a:pt x="0" y="338"/>
                    </a:cubicBezTo>
                    <a:cubicBezTo>
                      <a:pt x="0" y="357"/>
                      <a:pt x="20" y="367"/>
                      <a:pt x="48" y="367"/>
                    </a:cubicBezTo>
                    <a:cubicBezTo>
                      <a:pt x="77" y="367"/>
                      <a:pt x="132" y="353"/>
                      <a:pt x="144" y="300"/>
                    </a:cubicBezTo>
                    <a:cubicBezTo>
                      <a:pt x="157" y="250"/>
                      <a:pt x="170" y="199"/>
                      <a:pt x="183" y="149"/>
                    </a:cubicBezTo>
                    <a:cubicBezTo>
                      <a:pt x="183" y="147"/>
                      <a:pt x="185" y="142"/>
                      <a:pt x="185" y="137"/>
                    </a:cubicBezTo>
                    <a:cubicBezTo>
                      <a:pt x="185" y="113"/>
                      <a:pt x="164" y="96"/>
                      <a:pt x="132" y="96"/>
                    </a:cubicBezTo>
                    <a:cubicBezTo>
                      <a:pt x="82" y="96"/>
                      <a:pt x="51" y="151"/>
                      <a:pt x="51" y="161"/>
                    </a:cubicBezTo>
                    <a:cubicBezTo>
                      <a:pt x="51" y="166"/>
                      <a:pt x="58" y="166"/>
                      <a:pt x="60" y="166"/>
                    </a:cubicBezTo>
                    <a:cubicBezTo>
                      <a:pt x="65" y="166"/>
                      <a:pt x="68" y="166"/>
                      <a:pt x="70" y="161"/>
                    </a:cubicBezTo>
                    <a:cubicBezTo>
                      <a:pt x="89" y="120"/>
                      <a:pt x="118" y="111"/>
                      <a:pt x="132" y="111"/>
                    </a:cubicBezTo>
                    <a:cubicBezTo>
                      <a:pt x="149" y="111"/>
                      <a:pt x="149" y="125"/>
                      <a:pt x="149" y="132"/>
                    </a:cubicBezTo>
                    <a:cubicBezTo>
                      <a:pt x="149" y="137"/>
                      <a:pt x="149" y="139"/>
                      <a:pt x="147" y="144"/>
                    </a:cubicBezTo>
                    <a:cubicBezTo>
                      <a:pt x="134" y="196"/>
                      <a:pt x="121" y="248"/>
                      <a:pt x="108" y="3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5" name=""/>
              <p:cNvSpPr/>
              <p:nvPr/>
            </p:nvSpPr>
            <p:spPr>
              <a:xfrm>
                <a:off x="5579640" y="1498320"/>
                <a:ext cx="94680" cy="150840"/>
              </a:xfrm>
              <a:custGeom>
                <a:avLst/>
                <a:gdLst/>
                <a:ahLst/>
                <a:rect l="l" t="t" r="r" b="b"/>
                <a:pathLst>
                  <a:path w="266" h="422">
                    <a:moveTo>
                      <a:pt x="266" y="129"/>
                    </a:moveTo>
                    <a:cubicBezTo>
                      <a:pt x="266" y="67"/>
                      <a:pt x="242" y="0"/>
                      <a:pt x="185" y="0"/>
                    </a:cubicBezTo>
                    <a:cubicBezTo>
                      <a:pt x="96" y="0"/>
                      <a:pt x="0" y="158"/>
                      <a:pt x="0" y="292"/>
                    </a:cubicBezTo>
                    <a:cubicBezTo>
                      <a:pt x="0" y="364"/>
                      <a:pt x="29" y="422"/>
                      <a:pt x="82" y="422"/>
                    </a:cubicBezTo>
                    <a:cubicBezTo>
                      <a:pt x="173" y="422"/>
                      <a:pt x="266" y="261"/>
                      <a:pt x="266" y="129"/>
                    </a:cubicBezTo>
                    <a:moveTo>
                      <a:pt x="67" y="201"/>
                    </a:moveTo>
                    <a:cubicBezTo>
                      <a:pt x="98" y="74"/>
                      <a:pt x="149" y="17"/>
                      <a:pt x="182" y="17"/>
                    </a:cubicBezTo>
                    <a:cubicBezTo>
                      <a:pt x="221" y="17"/>
                      <a:pt x="221" y="84"/>
                      <a:pt x="221" y="94"/>
                    </a:cubicBezTo>
                    <a:cubicBezTo>
                      <a:pt x="221" y="117"/>
                      <a:pt x="216" y="151"/>
                      <a:pt x="204" y="201"/>
                    </a:cubicBezTo>
                    <a:cubicBezTo>
                      <a:pt x="158" y="201"/>
                      <a:pt x="113" y="201"/>
                      <a:pt x="67" y="201"/>
                    </a:cubicBezTo>
                    <a:moveTo>
                      <a:pt x="199" y="220"/>
                    </a:moveTo>
                    <a:cubicBezTo>
                      <a:pt x="182" y="285"/>
                      <a:pt x="168" y="319"/>
                      <a:pt x="151" y="347"/>
                    </a:cubicBezTo>
                    <a:cubicBezTo>
                      <a:pt x="132" y="376"/>
                      <a:pt x="108" y="405"/>
                      <a:pt x="84" y="405"/>
                    </a:cubicBezTo>
                    <a:cubicBezTo>
                      <a:pt x="50" y="405"/>
                      <a:pt x="46" y="359"/>
                      <a:pt x="46" y="328"/>
                    </a:cubicBezTo>
                    <a:cubicBezTo>
                      <a:pt x="46" y="290"/>
                      <a:pt x="58" y="244"/>
                      <a:pt x="62" y="220"/>
                    </a:cubicBezTo>
                    <a:cubicBezTo>
                      <a:pt x="108" y="220"/>
                      <a:pt x="153" y="220"/>
                      <a:pt x="199" y="2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6" name=""/>
              <p:cNvSpPr/>
              <p:nvPr/>
            </p:nvSpPr>
            <p:spPr>
              <a:xfrm>
                <a:off x="5687640" y="1576800"/>
                <a:ext cx="70560" cy="131040"/>
              </a:xfrm>
              <a:custGeom>
                <a:avLst/>
                <a:gdLst/>
                <a:ahLst/>
                <a:rect l="l" t="t" r="r" b="b"/>
                <a:pathLst>
                  <a:path w="199" h="367">
                    <a:moveTo>
                      <a:pt x="199" y="19"/>
                    </a:moveTo>
                    <a:cubicBezTo>
                      <a:pt x="199" y="10"/>
                      <a:pt x="192" y="0"/>
                      <a:pt x="182" y="0"/>
                    </a:cubicBezTo>
                    <a:cubicBezTo>
                      <a:pt x="168" y="0"/>
                      <a:pt x="156" y="14"/>
                      <a:pt x="156" y="26"/>
                    </a:cubicBezTo>
                    <a:cubicBezTo>
                      <a:pt x="156" y="36"/>
                      <a:pt x="163" y="43"/>
                      <a:pt x="175" y="43"/>
                    </a:cubicBezTo>
                    <a:cubicBezTo>
                      <a:pt x="189" y="43"/>
                      <a:pt x="199" y="31"/>
                      <a:pt x="199" y="19"/>
                    </a:cubicBezTo>
                    <a:moveTo>
                      <a:pt x="108" y="300"/>
                    </a:moveTo>
                    <a:cubicBezTo>
                      <a:pt x="101" y="333"/>
                      <a:pt x="74" y="352"/>
                      <a:pt x="48" y="352"/>
                    </a:cubicBezTo>
                    <a:cubicBezTo>
                      <a:pt x="41" y="352"/>
                      <a:pt x="36" y="352"/>
                      <a:pt x="33" y="350"/>
                    </a:cubicBezTo>
                    <a:cubicBezTo>
                      <a:pt x="43" y="345"/>
                      <a:pt x="45" y="333"/>
                      <a:pt x="45" y="328"/>
                    </a:cubicBezTo>
                    <a:cubicBezTo>
                      <a:pt x="45" y="321"/>
                      <a:pt x="41" y="312"/>
                      <a:pt x="26" y="312"/>
                    </a:cubicBezTo>
                    <a:cubicBezTo>
                      <a:pt x="12" y="312"/>
                      <a:pt x="0" y="323"/>
                      <a:pt x="0" y="338"/>
                    </a:cubicBezTo>
                    <a:cubicBezTo>
                      <a:pt x="0" y="357"/>
                      <a:pt x="19" y="367"/>
                      <a:pt x="48" y="367"/>
                    </a:cubicBezTo>
                    <a:cubicBezTo>
                      <a:pt x="77" y="367"/>
                      <a:pt x="132" y="352"/>
                      <a:pt x="144" y="300"/>
                    </a:cubicBezTo>
                    <a:cubicBezTo>
                      <a:pt x="157" y="250"/>
                      <a:pt x="169" y="201"/>
                      <a:pt x="182" y="151"/>
                    </a:cubicBezTo>
                    <a:cubicBezTo>
                      <a:pt x="185" y="146"/>
                      <a:pt x="185" y="141"/>
                      <a:pt x="185" y="137"/>
                    </a:cubicBezTo>
                    <a:cubicBezTo>
                      <a:pt x="185" y="113"/>
                      <a:pt x="163" y="96"/>
                      <a:pt x="132" y="96"/>
                    </a:cubicBezTo>
                    <a:cubicBezTo>
                      <a:pt x="81" y="96"/>
                      <a:pt x="50" y="153"/>
                      <a:pt x="50" y="161"/>
                    </a:cubicBezTo>
                    <a:cubicBezTo>
                      <a:pt x="50" y="165"/>
                      <a:pt x="57" y="165"/>
                      <a:pt x="60" y="165"/>
                    </a:cubicBezTo>
                    <a:cubicBezTo>
                      <a:pt x="67" y="165"/>
                      <a:pt x="67" y="165"/>
                      <a:pt x="69" y="161"/>
                    </a:cubicBezTo>
                    <a:cubicBezTo>
                      <a:pt x="89" y="120"/>
                      <a:pt x="117" y="110"/>
                      <a:pt x="132" y="110"/>
                    </a:cubicBezTo>
                    <a:cubicBezTo>
                      <a:pt x="149" y="110"/>
                      <a:pt x="149" y="125"/>
                      <a:pt x="149" y="132"/>
                    </a:cubicBezTo>
                    <a:cubicBezTo>
                      <a:pt x="149" y="139"/>
                      <a:pt x="149" y="139"/>
                      <a:pt x="149" y="144"/>
                    </a:cubicBezTo>
                    <a:cubicBezTo>
                      <a:pt x="135" y="196"/>
                      <a:pt x="121" y="248"/>
                      <a:pt x="108" y="3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7" name=""/>
              <p:cNvSpPr/>
              <p:nvPr/>
            </p:nvSpPr>
            <p:spPr>
              <a:xfrm>
                <a:off x="5811120" y="1503360"/>
                <a:ext cx="161280" cy="143280"/>
              </a:xfrm>
              <a:custGeom>
                <a:avLst/>
                <a:gdLst/>
                <a:ahLst/>
                <a:rect l="l" t="t" r="r" b="b"/>
                <a:pathLst>
                  <a:path w="451" h="401">
                    <a:moveTo>
                      <a:pt x="70" y="355"/>
                    </a:moveTo>
                    <a:cubicBezTo>
                      <a:pt x="65" y="374"/>
                      <a:pt x="62" y="379"/>
                      <a:pt x="17" y="379"/>
                    </a:cubicBezTo>
                    <a:cubicBezTo>
                      <a:pt x="7" y="379"/>
                      <a:pt x="0" y="379"/>
                      <a:pt x="0" y="393"/>
                    </a:cubicBezTo>
                    <a:cubicBezTo>
                      <a:pt x="0" y="401"/>
                      <a:pt x="7" y="401"/>
                      <a:pt x="17" y="401"/>
                    </a:cubicBezTo>
                    <a:cubicBezTo>
                      <a:pt x="93" y="401"/>
                      <a:pt x="169" y="401"/>
                      <a:pt x="245" y="401"/>
                    </a:cubicBezTo>
                    <a:cubicBezTo>
                      <a:pt x="345" y="401"/>
                      <a:pt x="420" y="333"/>
                      <a:pt x="420" y="276"/>
                    </a:cubicBezTo>
                    <a:cubicBezTo>
                      <a:pt x="420" y="233"/>
                      <a:pt x="381" y="197"/>
                      <a:pt x="319" y="192"/>
                    </a:cubicBezTo>
                    <a:cubicBezTo>
                      <a:pt x="391" y="178"/>
                      <a:pt x="451" y="135"/>
                      <a:pt x="451" y="82"/>
                    </a:cubicBezTo>
                    <a:cubicBezTo>
                      <a:pt x="451" y="39"/>
                      <a:pt x="405" y="0"/>
                      <a:pt x="329" y="0"/>
                    </a:cubicBezTo>
                    <a:cubicBezTo>
                      <a:pt x="258" y="0"/>
                      <a:pt x="186" y="0"/>
                      <a:pt x="115" y="0"/>
                    </a:cubicBezTo>
                    <a:cubicBezTo>
                      <a:pt x="103" y="0"/>
                      <a:pt x="96" y="0"/>
                      <a:pt x="96" y="12"/>
                    </a:cubicBezTo>
                    <a:cubicBezTo>
                      <a:pt x="96" y="20"/>
                      <a:pt x="103" y="20"/>
                      <a:pt x="115" y="20"/>
                    </a:cubicBezTo>
                    <a:cubicBezTo>
                      <a:pt x="122" y="20"/>
                      <a:pt x="125" y="20"/>
                      <a:pt x="137" y="22"/>
                    </a:cubicBezTo>
                    <a:cubicBezTo>
                      <a:pt x="149" y="22"/>
                      <a:pt x="151" y="24"/>
                      <a:pt x="151" y="29"/>
                    </a:cubicBezTo>
                    <a:cubicBezTo>
                      <a:pt x="151" y="32"/>
                      <a:pt x="151" y="34"/>
                      <a:pt x="149" y="44"/>
                    </a:cubicBezTo>
                    <a:cubicBezTo>
                      <a:pt x="122" y="147"/>
                      <a:pt x="96" y="251"/>
                      <a:pt x="70" y="355"/>
                    </a:cubicBezTo>
                    <a:moveTo>
                      <a:pt x="163" y="185"/>
                    </a:moveTo>
                    <a:cubicBezTo>
                      <a:pt x="175" y="137"/>
                      <a:pt x="187" y="89"/>
                      <a:pt x="199" y="41"/>
                    </a:cubicBezTo>
                    <a:cubicBezTo>
                      <a:pt x="204" y="22"/>
                      <a:pt x="204" y="20"/>
                      <a:pt x="230" y="20"/>
                    </a:cubicBezTo>
                    <a:cubicBezTo>
                      <a:pt x="260" y="20"/>
                      <a:pt x="289" y="20"/>
                      <a:pt x="319" y="20"/>
                    </a:cubicBezTo>
                    <a:cubicBezTo>
                      <a:pt x="379" y="20"/>
                      <a:pt x="393" y="60"/>
                      <a:pt x="393" y="82"/>
                    </a:cubicBezTo>
                    <a:cubicBezTo>
                      <a:pt x="393" y="130"/>
                      <a:pt x="338" y="185"/>
                      <a:pt x="262" y="185"/>
                    </a:cubicBezTo>
                    <a:cubicBezTo>
                      <a:pt x="229" y="185"/>
                      <a:pt x="196" y="185"/>
                      <a:pt x="163" y="185"/>
                    </a:cubicBezTo>
                    <a:moveTo>
                      <a:pt x="134" y="379"/>
                    </a:moveTo>
                    <a:cubicBezTo>
                      <a:pt x="118" y="379"/>
                      <a:pt x="118" y="379"/>
                      <a:pt x="118" y="374"/>
                    </a:cubicBezTo>
                    <a:cubicBezTo>
                      <a:pt x="118" y="370"/>
                      <a:pt x="118" y="372"/>
                      <a:pt x="118" y="362"/>
                    </a:cubicBezTo>
                    <a:cubicBezTo>
                      <a:pt x="131" y="309"/>
                      <a:pt x="145" y="255"/>
                      <a:pt x="158" y="202"/>
                    </a:cubicBezTo>
                    <a:cubicBezTo>
                      <a:pt x="201" y="202"/>
                      <a:pt x="243" y="202"/>
                      <a:pt x="286" y="202"/>
                    </a:cubicBezTo>
                    <a:cubicBezTo>
                      <a:pt x="341" y="202"/>
                      <a:pt x="362" y="238"/>
                      <a:pt x="362" y="271"/>
                    </a:cubicBezTo>
                    <a:cubicBezTo>
                      <a:pt x="362" y="329"/>
                      <a:pt x="302" y="379"/>
                      <a:pt x="230" y="379"/>
                    </a:cubicBezTo>
                    <a:cubicBezTo>
                      <a:pt x="198" y="379"/>
                      <a:pt x="166" y="379"/>
                      <a:pt x="134" y="3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8" name=""/>
              <p:cNvSpPr/>
              <p:nvPr/>
            </p:nvSpPr>
            <p:spPr>
              <a:xfrm>
                <a:off x="5984640" y="1576800"/>
                <a:ext cx="70560" cy="131040"/>
              </a:xfrm>
              <a:custGeom>
                <a:avLst/>
                <a:gdLst/>
                <a:ahLst/>
                <a:rect l="l" t="t" r="r" b="b"/>
                <a:pathLst>
                  <a:path w="199" h="367">
                    <a:moveTo>
                      <a:pt x="199" y="19"/>
                    </a:moveTo>
                    <a:cubicBezTo>
                      <a:pt x="199" y="10"/>
                      <a:pt x="192" y="0"/>
                      <a:pt x="180" y="0"/>
                    </a:cubicBezTo>
                    <a:cubicBezTo>
                      <a:pt x="168" y="0"/>
                      <a:pt x="154" y="14"/>
                      <a:pt x="154" y="26"/>
                    </a:cubicBezTo>
                    <a:cubicBezTo>
                      <a:pt x="154" y="36"/>
                      <a:pt x="163" y="43"/>
                      <a:pt x="173" y="43"/>
                    </a:cubicBezTo>
                    <a:cubicBezTo>
                      <a:pt x="187" y="43"/>
                      <a:pt x="199" y="31"/>
                      <a:pt x="199" y="19"/>
                    </a:cubicBezTo>
                    <a:moveTo>
                      <a:pt x="108" y="300"/>
                    </a:moveTo>
                    <a:cubicBezTo>
                      <a:pt x="99" y="333"/>
                      <a:pt x="72" y="352"/>
                      <a:pt x="48" y="352"/>
                    </a:cubicBezTo>
                    <a:cubicBezTo>
                      <a:pt x="41" y="352"/>
                      <a:pt x="36" y="352"/>
                      <a:pt x="31" y="350"/>
                    </a:cubicBezTo>
                    <a:cubicBezTo>
                      <a:pt x="41" y="345"/>
                      <a:pt x="46" y="333"/>
                      <a:pt x="46" y="328"/>
                    </a:cubicBezTo>
                    <a:cubicBezTo>
                      <a:pt x="46" y="321"/>
                      <a:pt x="41" y="312"/>
                      <a:pt x="27" y="312"/>
                    </a:cubicBezTo>
                    <a:cubicBezTo>
                      <a:pt x="12" y="312"/>
                      <a:pt x="0" y="323"/>
                      <a:pt x="0" y="338"/>
                    </a:cubicBezTo>
                    <a:cubicBezTo>
                      <a:pt x="0" y="357"/>
                      <a:pt x="19" y="367"/>
                      <a:pt x="48" y="367"/>
                    </a:cubicBezTo>
                    <a:cubicBezTo>
                      <a:pt x="77" y="367"/>
                      <a:pt x="132" y="352"/>
                      <a:pt x="144" y="300"/>
                    </a:cubicBezTo>
                    <a:cubicBezTo>
                      <a:pt x="157" y="250"/>
                      <a:pt x="170" y="201"/>
                      <a:pt x="183" y="151"/>
                    </a:cubicBezTo>
                    <a:cubicBezTo>
                      <a:pt x="183" y="146"/>
                      <a:pt x="185" y="141"/>
                      <a:pt x="185" y="137"/>
                    </a:cubicBezTo>
                    <a:cubicBezTo>
                      <a:pt x="185" y="113"/>
                      <a:pt x="161" y="96"/>
                      <a:pt x="132" y="96"/>
                    </a:cubicBezTo>
                    <a:cubicBezTo>
                      <a:pt x="82" y="96"/>
                      <a:pt x="51" y="153"/>
                      <a:pt x="51" y="161"/>
                    </a:cubicBezTo>
                    <a:cubicBezTo>
                      <a:pt x="51" y="165"/>
                      <a:pt x="58" y="165"/>
                      <a:pt x="60" y="165"/>
                    </a:cubicBezTo>
                    <a:cubicBezTo>
                      <a:pt x="65" y="165"/>
                      <a:pt x="65" y="165"/>
                      <a:pt x="67" y="161"/>
                    </a:cubicBezTo>
                    <a:cubicBezTo>
                      <a:pt x="87" y="120"/>
                      <a:pt x="115" y="110"/>
                      <a:pt x="130" y="110"/>
                    </a:cubicBezTo>
                    <a:cubicBezTo>
                      <a:pt x="147" y="110"/>
                      <a:pt x="149" y="125"/>
                      <a:pt x="149" y="132"/>
                    </a:cubicBezTo>
                    <a:cubicBezTo>
                      <a:pt x="149" y="139"/>
                      <a:pt x="149" y="139"/>
                      <a:pt x="147" y="144"/>
                    </a:cubicBezTo>
                    <a:cubicBezTo>
                      <a:pt x="134" y="196"/>
                      <a:pt x="121" y="248"/>
                      <a:pt x="108" y="3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9" name=""/>
              <p:cNvSpPr/>
              <p:nvPr/>
            </p:nvSpPr>
            <p:spPr>
              <a:xfrm>
                <a:off x="6103080" y="1503360"/>
                <a:ext cx="186480" cy="143280"/>
              </a:xfrm>
              <a:custGeom>
                <a:avLst/>
                <a:gdLst/>
                <a:ahLst/>
                <a:rect l="l" t="t" r="r" b="b"/>
                <a:pathLst>
                  <a:path w="521" h="401">
                    <a:moveTo>
                      <a:pt x="298" y="175"/>
                    </a:moveTo>
                    <a:cubicBezTo>
                      <a:pt x="317" y="157"/>
                      <a:pt x="336" y="139"/>
                      <a:pt x="355" y="120"/>
                    </a:cubicBezTo>
                    <a:cubicBezTo>
                      <a:pt x="429" y="46"/>
                      <a:pt x="453" y="24"/>
                      <a:pt x="506" y="20"/>
                    </a:cubicBezTo>
                    <a:cubicBezTo>
                      <a:pt x="513" y="20"/>
                      <a:pt x="521" y="20"/>
                      <a:pt x="521" y="8"/>
                    </a:cubicBezTo>
                    <a:cubicBezTo>
                      <a:pt x="521" y="0"/>
                      <a:pt x="516" y="3"/>
                      <a:pt x="513" y="0"/>
                    </a:cubicBezTo>
                    <a:cubicBezTo>
                      <a:pt x="497" y="0"/>
                      <a:pt x="475" y="3"/>
                      <a:pt x="458" y="3"/>
                    </a:cubicBezTo>
                    <a:cubicBezTo>
                      <a:pt x="441" y="3"/>
                      <a:pt x="403" y="0"/>
                      <a:pt x="389" y="0"/>
                    </a:cubicBezTo>
                    <a:cubicBezTo>
                      <a:pt x="384" y="0"/>
                      <a:pt x="377" y="0"/>
                      <a:pt x="377" y="12"/>
                    </a:cubicBezTo>
                    <a:cubicBezTo>
                      <a:pt x="380" y="15"/>
                      <a:pt x="377" y="20"/>
                      <a:pt x="386" y="20"/>
                    </a:cubicBezTo>
                    <a:cubicBezTo>
                      <a:pt x="391" y="22"/>
                      <a:pt x="405" y="22"/>
                      <a:pt x="405" y="36"/>
                    </a:cubicBezTo>
                    <a:cubicBezTo>
                      <a:pt x="405" y="44"/>
                      <a:pt x="398" y="53"/>
                      <a:pt x="391" y="60"/>
                    </a:cubicBezTo>
                    <a:cubicBezTo>
                      <a:pt x="386" y="63"/>
                      <a:pt x="312" y="137"/>
                      <a:pt x="290" y="159"/>
                    </a:cubicBezTo>
                    <a:cubicBezTo>
                      <a:pt x="270" y="120"/>
                      <a:pt x="250" y="82"/>
                      <a:pt x="230" y="44"/>
                    </a:cubicBezTo>
                    <a:cubicBezTo>
                      <a:pt x="228" y="41"/>
                      <a:pt x="228" y="39"/>
                      <a:pt x="228" y="36"/>
                    </a:cubicBezTo>
                    <a:cubicBezTo>
                      <a:pt x="228" y="32"/>
                      <a:pt x="238" y="22"/>
                      <a:pt x="259" y="20"/>
                    </a:cubicBezTo>
                    <a:cubicBezTo>
                      <a:pt x="262" y="20"/>
                      <a:pt x="271" y="20"/>
                      <a:pt x="271" y="8"/>
                    </a:cubicBezTo>
                    <a:cubicBezTo>
                      <a:pt x="268" y="5"/>
                      <a:pt x="271" y="0"/>
                      <a:pt x="262" y="0"/>
                    </a:cubicBezTo>
                    <a:cubicBezTo>
                      <a:pt x="250" y="0"/>
                      <a:pt x="233" y="0"/>
                      <a:pt x="221" y="0"/>
                    </a:cubicBezTo>
                    <a:cubicBezTo>
                      <a:pt x="209" y="0"/>
                      <a:pt x="194" y="3"/>
                      <a:pt x="182" y="3"/>
                    </a:cubicBezTo>
                    <a:cubicBezTo>
                      <a:pt x="173" y="3"/>
                      <a:pt x="158" y="3"/>
                      <a:pt x="149" y="0"/>
                    </a:cubicBezTo>
                    <a:cubicBezTo>
                      <a:pt x="139" y="0"/>
                      <a:pt x="125" y="0"/>
                      <a:pt x="115" y="0"/>
                    </a:cubicBezTo>
                    <a:cubicBezTo>
                      <a:pt x="113" y="0"/>
                      <a:pt x="103" y="0"/>
                      <a:pt x="103" y="12"/>
                    </a:cubicBezTo>
                    <a:cubicBezTo>
                      <a:pt x="103" y="20"/>
                      <a:pt x="110" y="20"/>
                      <a:pt x="120" y="20"/>
                    </a:cubicBezTo>
                    <a:cubicBezTo>
                      <a:pt x="156" y="20"/>
                      <a:pt x="158" y="27"/>
                      <a:pt x="163" y="39"/>
                    </a:cubicBezTo>
                    <a:cubicBezTo>
                      <a:pt x="191" y="93"/>
                      <a:pt x="219" y="147"/>
                      <a:pt x="247" y="202"/>
                    </a:cubicBezTo>
                    <a:cubicBezTo>
                      <a:pt x="236" y="212"/>
                      <a:pt x="225" y="222"/>
                      <a:pt x="214" y="233"/>
                    </a:cubicBezTo>
                    <a:cubicBezTo>
                      <a:pt x="202" y="245"/>
                      <a:pt x="175" y="271"/>
                      <a:pt x="163" y="281"/>
                    </a:cubicBezTo>
                    <a:cubicBezTo>
                      <a:pt x="91" y="353"/>
                      <a:pt x="67" y="377"/>
                      <a:pt x="14" y="379"/>
                    </a:cubicBezTo>
                    <a:cubicBezTo>
                      <a:pt x="7" y="381"/>
                      <a:pt x="0" y="381"/>
                      <a:pt x="0" y="393"/>
                    </a:cubicBezTo>
                    <a:cubicBezTo>
                      <a:pt x="0" y="396"/>
                      <a:pt x="2" y="401"/>
                      <a:pt x="7" y="401"/>
                    </a:cubicBezTo>
                    <a:cubicBezTo>
                      <a:pt x="26" y="401"/>
                      <a:pt x="46" y="398"/>
                      <a:pt x="62" y="398"/>
                    </a:cubicBezTo>
                    <a:cubicBezTo>
                      <a:pt x="72" y="398"/>
                      <a:pt x="89" y="398"/>
                      <a:pt x="98" y="401"/>
                    </a:cubicBezTo>
                    <a:cubicBezTo>
                      <a:pt x="108" y="401"/>
                      <a:pt x="122" y="401"/>
                      <a:pt x="132" y="401"/>
                    </a:cubicBezTo>
                    <a:cubicBezTo>
                      <a:pt x="134" y="401"/>
                      <a:pt x="144" y="401"/>
                      <a:pt x="144" y="389"/>
                    </a:cubicBezTo>
                    <a:cubicBezTo>
                      <a:pt x="144" y="381"/>
                      <a:pt x="137" y="379"/>
                      <a:pt x="134" y="379"/>
                    </a:cubicBezTo>
                    <a:cubicBezTo>
                      <a:pt x="127" y="379"/>
                      <a:pt x="115" y="377"/>
                      <a:pt x="115" y="365"/>
                    </a:cubicBezTo>
                    <a:cubicBezTo>
                      <a:pt x="115" y="355"/>
                      <a:pt x="122" y="348"/>
                      <a:pt x="137" y="336"/>
                    </a:cubicBezTo>
                    <a:cubicBezTo>
                      <a:pt x="176" y="297"/>
                      <a:pt x="215" y="258"/>
                      <a:pt x="254" y="218"/>
                    </a:cubicBezTo>
                    <a:cubicBezTo>
                      <a:pt x="278" y="265"/>
                      <a:pt x="302" y="311"/>
                      <a:pt x="326" y="357"/>
                    </a:cubicBezTo>
                    <a:cubicBezTo>
                      <a:pt x="329" y="365"/>
                      <a:pt x="329" y="362"/>
                      <a:pt x="331" y="365"/>
                    </a:cubicBezTo>
                    <a:cubicBezTo>
                      <a:pt x="331" y="369"/>
                      <a:pt x="319" y="379"/>
                      <a:pt x="300" y="379"/>
                    </a:cubicBezTo>
                    <a:cubicBezTo>
                      <a:pt x="293" y="381"/>
                      <a:pt x="286" y="381"/>
                      <a:pt x="286" y="393"/>
                    </a:cubicBezTo>
                    <a:cubicBezTo>
                      <a:pt x="289" y="396"/>
                      <a:pt x="288" y="401"/>
                      <a:pt x="295" y="401"/>
                    </a:cubicBezTo>
                    <a:cubicBezTo>
                      <a:pt x="310" y="401"/>
                      <a:pt x="324" y="401"/>
                      <a:pt x="336" y="401"/>
                    </a:cubicBezTo>
                    <a:cubicBezTo>
                      <a:pt x="348" y="401"/>
                      <a:pt x="362" y="398"/>
                      <a:pt x="374" y="398"/>
                    </a:cubicBezTo>
                    <a:cubicBezTo>
                      <a:pt x="384" y="398"/>
                      <a:pt x="398" y="398"/>
                      <a:pt x="408" y="401"/>
                    </a:cubicBezTo>
                    <a:cubicBezTo>
                      <a:pt x="420" y="401"/>
                      <a:pt x="432" y="401"/>
                      <a:pt x="441" y="401"/>
                    </a:cubicBezTo>
                    <a:cubicBezTo>
                      <a:pt x="444" y="401"/>
                      <a:pt x="453" y="401"/>
                      <a:pt x="453" y="389"/>
                    </a:cubicBezTo>
                    <a:cubicBezTo>
                      <a:pt x="453" y="379"/>
                      <a:pt x="446" y="379"/>
                      <a:pt x="437" y="379"/>
                    </a:cubicBezTo>
                    <a:cubicBezTo>
                      <a:pt x="401" y="379"/>
                      <a:pt x="398" y="374"/>
                      <a:pt x="393" y="365"/>
                    </a:cubicBezTo>
                    <a:cubicBezTo>
                      <a:pt x="361" y="302"/>
                      <a:pt x="329" y="238"/>
                      <a:pt x="298" y="17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0" name=""/>
              <p:cNvSpPr/>
              <p:nvPr/>
            </p:nvSpPr>
            <p:spPr>
              <a:xfrm>
                <a:off x="6305040" y="1611360"/>
                <a:ext cx="105480" cy="66960"/>
              </a:xfrm>
              <a:custGeom>
                <a:avLst/>
                <a:gdLst/>
                <a:ahLst/>
                <a:rect l="l" t="t" r="r" b="b"/>
                <a:pathLst>
                  <a:path w="296" h="189">
                    <a:moveTo>
                      <a:pt x="44" y="144"/>
                    </a:moveTo>
                    <a:cubicBezTo>
                      <a:pt x="41" y="156"/>
                      <a:pt x="36" y="172"/>
                      <a:pt x="36" y="175"/>
                    </a:cubicBezTo>
                    <a:cubicBezTo>
                      <a:pt x="36" y="184"/>
                      <a:pt x="46" y="189"/>
                      <a:pt x="53" y="189"/>
                    </a:cubicBezTo>
                    <a:cubicBezTo>
                      <a:pt x="60" y="189"/>
                      <a:pt x="68" y="187"/>
                      <a:pt x="72" y="177"/>
                    </a:cubicBezTo>
                    <a:cubicBezTo>
                      <a:pt x="75" y="175"/>
                      <a:pt x="80" y="153"/>
                      <a:pt x="82" y="144"/>
                    </a:cubicBezTo>
                    <a:cubicBezTo>
                      <a:pt x="96" y="86"/>
                      <a:pt x="96" y="86"/>
                      <a:pt x="96" y="84"/>
                    </a:cubicBezTo>
                    <a:cubicBezTo>
                      <a:pt x="101" y="72"/>
                      <a:pt x="132" y="14"/>
                      <a:pt x="183" y="14"/>
                    </a:cubicBezTo>
                    <a:cubicBezTo>
                      <a:pt x="204" y="14"/>
                      <a:pt x="214" y="26"/>
                      <a:pt x="214" y="43"/>
                    </a:cubicBezTo>
                    <a:cubicBezTo>
                      <a:pt x="214" y="67"/>
                      <a:pt x="195" y="110"/>
                      <a:pt x="185" y="134"/>
                    </a:cubicBezTo>
                    <a:cubicBezTo>
                      <a:pt x="183" y="141"/>
                      <a:pt x="180" y="146"/>
                      <a:pt x="180" y="153"/>
                    </a:cubicBezTo>
                    <a:cubicBezTo>
                      <a:pt x="180" y="175"/>
                      <a:pt x="202" y="189"/>
                      <a:pt x="228" y="189"/>
                    </a:cubicBezTo>
                    <a:cubicBezTo>
                      <a:pt x="272" y="189"/>
                      <a:pt x="296" y="134"/>
                      <a:pt x="296" y="124"/>
                    </a:cubicBezTo>
                    <a:cubicBezTo>
                      <a:pt x="296" y="120"/>
                      <a:pt x="288" y="120"/>
                      <a:pt x="286" y="120"/>
                    </a:cubicBezTo>
                    <a:cubicBezTo>
                      <a:pt x="279" y="120"/>
                      <a:pt x="279" y="120"/>
                      <a:pt x="276" y="129"/>
                    </a:cubicBezTo>
                    <a:cubicBezTo>
                      <a:pt x="269" y="153"/>
                      <a:pt x="250" y="175"/>
                      <a:pt x="228" y="175"/>
                    </a:cubicBezTo>
                    <a:cubicBezTo>
                      <a:pt x="219" y="175"/>
                      <a:pt x="216" y="170"/>
                      <a:pt x="216" y="160"/>
                    </a:cubicBezTo>
                    <a:cubicBezTo>
                      <a:pt x="216" y="151"/>
                      <a:pt x="219" y="146"/>
                      <a:pt x="221" y="136"/>
                    </a:cubicBezTo>
                    <a:cubicBezTo>
                      <a:pt x="228" y="120"/>
                      <a:pt x="248" y="72"/>
                      <a:pt x="248" y="50"/>
                    </a:cubicBezTo>
                    <a:cubicBezTo>
                      <a:pt x="248" y="19"/>
                      <a:pt x="226" y="0"/>
                      <a:pt x="185" y="0"/>
                    </a:cubicBezTo>
                    <a:cubicBezTo>
                      <a:pt x="147" y="0"/>
                      <a:pt x="120" y="21"/>
                      <a:pt x="106" y="41"/>
                    </a:cubicBezTo>
                    <a:cubicBezTo>
                      <a:pt x="104" y="7"/>
                      <a:pt x="70" y="0"/>
                      <a:pt x="56" y="0"/>
                    </a:cubicBezTo>
                    <a:cubicBezTo>
                      <a:pt x="12" y="0"/>
                      <a:pt x="19" y="43"/>
                      <a:pt x="0" y="65"/>
                    </a:cubicBezTo>
                    <a:cubicBezTo>
                      <a:pt x="0" y="69"/>
                      <a:pt x="8" y="69"/>
                      <a:pt x="10" y="69"/>
                    </a:cubicBezTo>
                    <a:cubicBezTo>
                      <a:pt x="17" y="69"/>
                      <a:pt x="17" y="67"/>
                      <a:pt x="20" y="62"/>
                    </a:cubicBezTo>
                    <a:cubicBezTo>
                      <a:pt x="24" y="38"/>
                      <a:pt x="36" y="14"/>
                      <a:pt x="53" y="14"/>
                    </a:cubicBezTo>
                    <a:cubicBezTo>
                      <a:pt x="68" y="14"/>
                      <a:pt x="70" y="26"/>
                      <a:pt x="70" y="36"/>
                    </a:cubicBezTo>
                    <a:cubicBezTo>
                      <a:pt x="70" y="43"/>
                      <a:pt x="65" y="57"/>
                      <a:pt x="63" y="69"/>
                    </a:cubicBezTo>
                    <a:cubicBezTo>
                      <a:pt x="60" y="81"/>
                      <a:pt x="56" y="98"/>
                      <a:pt x="53" y="108"/>
                    </a:cubicBezTo>
                    <a:cubicBezTo>
                      <a:pt x="50" y="120"/>
                      <a:pt x="47" y="132"/>
                      <a:pt x="44" y="1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1" name=""/>
              <p:cNvSpPr/>
              <p:nvPr/>
            </p:nvSpPr>
            <p:spPr>
              <a:xfrm>
                <a:off x="6440040" y="1576800"/>
                <a:ext cx="124920" cy="125640"/>
              </a:xfrm>
              <a:custGeom>
                <a:avLst/>
                <a:gdLst/>
                <a:ahLst/>
                <a:rect l="l" t="t" r="r" b="b"/>
                <a:pathLst>
                  <a:path w="350" h="352">
                    <a:moveTo>
                      <a:pt x="187" y="187"/>
                    </a:moveTo>
                    <a:cubicBezTo>
                      <a:pt x="236" y="187"/>
                      <a:pt x="284" y="187"/>
                      <a:pt x="333" y="187"/>
                    </a:cubicBezTo>
                    <a:cubicBezTo>
                      <a:pt x="340" y="187"/>
                      <a:pt x="350" y="188"/>
                      <a:pt x="350" y="177"/>
                    </a:cubicBezTo>
                    <a:cubicBezTo>
                      <a:pt x="350" y="167"/>
                      <a:pt x="340" y="165"/>
                      <a:pt x="333" y="165"/>
                    </a:cubicBezTo>
                    <a:cubicBezTo>
                      <a:pt x="284" y="165"/>
                      <a:pt x="236" y="165"/>
                      <a:pt x="187" y="165"/>
                    </a:cubicBezTo>
                    <a:cubicBezTo>
                      <a:pt x="187" y="117"/>
                      <a:pt x="187" y="68"/>
                      <a:pt x="187" y="19"/>
                    </a:cubicBezTo>
                    <a:cubicBezTo>
                      <a:pt x="187" y="12"/>
                      <a:pt x="187" y="0"/>
                      <a:pt x="175" y="0"/>
                    </a:cubicBezTo>
                    <a:cubicBezTo>
                      <a:pt x="163" y="0"/>
                      <a:pt x="163" y="12"/>
                      <a:pt x="163" y="19"/>
                    </a:cubicBezTo>
                    <a:cubicBezTo>
                      <a:pt x="163" y="68"/>
                      <a:pt x="163" y="117"/>
                      <a:pt x="163" y="165"/>
                    </a:cubicBezTo>
                    <a:cubicBezTo>
                      <a:pt x="114" y="165"/>
                      <a:pt x="65" y="165"/>
                      <a:pt x="17" y="165"/>
                    </a:cubicBezTo>
                    <a:cubicBezTo>
                      <a:pt x="12" y="165"/>
                      <a:pt x="0" y="167"/>
                      <a:pt x="0" y="177"/>
                    </a:cubicBezTo>
                    <a:cubicBezTo>
                      <a:pt x="0" y="188"/>
                      <a:pt x="12" y="187"/>
                      <a:pt x="17" y="187"/>
                    </a:cubicBezTo>
                    <a:cubicBezTo>
                      <a:pt x="65" y="187"/>
                      <a:pt x="114" y="187"/>
                      <a:pt x="163" y="187"/>
                    </a:cubicBezTo>
                    <a:cubicBezTo>
                      <a:pt x="163" y="236"/>
                      <a:pt x="163" y="284"/>
                      <a:pt x="163" y="333"/>
                    </a:cubicBezTo>
                    <a:cubicBezTo>
                      <a:pt x="163" y="340"/>
                      <a:pt x="163" y="352"/>
                      <a:pt x="175" y="352"/>
                    </a:cubicBezTo>
                    <a:cubicBezTo>
                      <a:pt x="187" y="352"/>
                      <a:pt x="187" y="340"/>
                      <a:pt x="187" y="333"/>
                    </a:cubicBezTo>
                    <a:cubicBezTo>
                      <a:pt x="187" y="284"/>
                      <a:pt x="187" y="236"/>
                      <a:pt x="187" y="18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2" name=""/>
              <p:cNvSpPr/>
              <p:nvPr/>
            </p:nvSpPr>
            <p:spPr>
              <a:xfrm>
                <a:off x="6603120" y="1577520"/>
                <a:ext cx="61200" cy="99000"/>
              </a:xfrm>
              <a:custGeom>
                <a:avLst/>
                <a:gdLst/>
                <a:ahLst/>
                <a:rect l="l" t="t" r="r" b="b"/>
                <a:pathLst>
                  <a:path w="173" h="278">
                    <a:moveTo>
                      <a:pt x="106" y="12"/>
                    </a:moveTo>
                    <a:cubicBezTo>
                      <a:pt x="106" y="0"/>
                      <a:pt x="106" y="0"/>
                      <a:pt x="91" y="0"/>
                    </a:cubicBezTo>
                    <a:cubicBezTo>
                      <a:pt x="63" y="27"/>
                      <a:pt x="15" y="27"/>
                      <a:pt x="7" y="27"/>
                    </a:cubicBezTo>
                    <a:cubicBezTo>
                      <a:pt x="5" y="27"/>
                      <a:pt x="3" y="27"/>
                      <a:pt x="0" y="27"/>
                    </a:cubicBezTo>
                    <a:cubicBezTo>
                      <a:pt x="0" y="32"/>
                      <a:pt x="0" y="38"/>
                      <a:pt x="0" y="44"/>
                    </a:cubicBezTo>
                    <a:cubicBezTo>
                      <a:pt x="3" y="44"/>
                      <a:pt x="5" y="44"/>
                      <a:pt x="7" y="44"/>
                    </a:cubicBezTo>
                    <a:cubicBezTo>
                      <a:pt x="17" y="44"/>
                      <a:pt x="43" y="44"/>
                      <a:pt x="67" y="34"/>
                    </a:cubicBezTo>
                    <a:cubicBezTo>
                      <a:pt x="67" y="103"/>
                      <a:pt x="67" y="173"/>
                      <a:pt x="67" y="242"/>
                    </a:cubicBezTo>
                    <a:cubicBezTo>
                      <a:pt x="67" y="257"/>
                      <a:pt x="67" y="262"/>
                      <a:pt x="24" y="262"/>
                    </a:cubicBezTo>
                    <a:cubicBezTo>
                      <a:pt x="17" y="262"/>
                      <a:pt x="10" y="262"/>
                      <a:pt x="3" y="262"/>
                    </a:cubicBezTo>
                    <a:cubicBezTo>
                      <a:pt x="3" y="267"/>
                      <a:pt x="3" y="273"/>
                      <a:pt x="3" y="278"/>
                    </a:cubicBezTo>
                    <a:cubicBezTo>
                      <a:pt x="24" y="278"/>
                      <a:pt x="63" y="278"/>
                      <a:pt x="87" y="278"/>
                    </a:cubicBezTo>
                    <a:cubicBezTo>
                      <a:pt x="111" y="278"/>
                      <a:pt x="149" y="278"/>
                      <a:pt x="173" y="278"/>
                    </a:cubicBezTo>
                    <a:cubicBezTo>
                      <a:pt x="173" y="273"/>
                      <a:pt x="173" y="267"/>
                      <a:pt x="173" y="262"/>
                    </a:cubicBezTo>
                    <a:cubicBezTo>
                      <a:pt x="166" y="262"/>
                      <a:pt x="159" y="262"/>
                      <a:pt x="151" y="262"/>
                    </a:cubicBezTo>
                    <a:cubicBezTo>
                      <a:pt x="106" y="262"/>
                      <a:pt x="106" y="257"/>
                      <a:pt x="106" y="242"/>
                    </a:cubicBezTo>
                    <a:cubicBezTo>
                      <a:pt x="106" y="166"/>
                      <a:pt x="106" y="89"/>
                      <a:pt x="106" y="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/>
          </p:nvPr>
        </p:nvSpPr>
        <p:spPr>
          <a:xfrm>
            <a:off x="360000" y="1485000"/>
            <a:ext cx="935712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Najmanja jedinica informacije u kvantnom računarstvu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Opšta formula za kubit 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Kompleksne ampltude 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α i β sa ograničenjem</a:t>
            </a:r>
            <a:br>
              <a:rPr sz="2400"/>
            </a:b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Stanje kubita ima dva stepena slobode, amplitude mozemo da zapisemo kao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120" cy="7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Kubit</a:t>
            </a:r>
            <a:endParaRPr b="0" lang="en-US" sz="2700" spc="-1" strike="noStrike">
              <a:latin typeface="Arial"/>
            </a:endParaRPr>
          </a:p>
        </p:txBody>
      </p:sp>
      <p:grpSp>
        <p:nvGrpSpPr>
          <p:cNvPr id="93" name="qubit 1"/>
          <p:cNvGrpSpPr/>
          <p:nvPr/>
        </p:nvGrpSpPr>
        <p:grpSpPr>
          <a:xfrm>
            <a:off x="4493880" y="2021760"/>
            <a:ext cx="2271600" cy="299160"/>
            <a:chOff x="4493880" y="2021760"/>
            <a:chExt cx="2271600" cy="299160"/>
          </a:xfrm>
        </p:grpSpPr>
        <p:grpSp>
          <p:nvGrpSpPr>
            <p:cNvPr id="94" name=""/>
            <p:cNvGrpSpPr/>
            <p:nvPr/>
          </p:nvGrpSpPr>
          <p:grpSpPr>
            <a:xfrm>
              <a:off x="4493880" y="2021760"/>
              <a:ext cx="2271600" cy="299160"/>
              <a:chOff x="4493880" y="2021760"/>
              <a:chExt cx="2271600" cy="299160"/>
            </a:xfrm>
          </p:grpSpPr>
          <p:sp>
            <p:nvSpPr>
              <p:cNvPr id="95" name=""/>
              <p:cNvSpPr/>
              <p:nvPr/>
            </p:nvSpPr>
            <p:spPr>
              <a:xfrm>
                <a:off x="4493880" y="2021760"/>
                <a:ext cx="9720" cy="299160"/>
              </a:xfrm>
              <a:custGeom>
                <a:avLst/>
                <a:gdLst/>
                <a:ahLst/>
                <a:rect l="l" t="t" r="r" b="b"/>
                <a:pathLst>
                  <a:path w="34" h="838">
                    <a:moveTo>
                      <a:pt x="34" y="31"/>
                    </a:moveTo>
                    <a:cubicBezTo>
                      <a:pt x="34" y="14"/>
                      <a:pt x="34" y="0"/>
                      <a:pt x="17" y="0"/>
                    </a:cubicBezTo>
                    <a:cubicBezTo>
                      <a:pt x="0" y="0"/>
                      <a:pt x="0" y="14"/>
                      <a:pt x="0" y="31"/>
                    </a:cubicBezTo>
                    <a:cubicBezTo>
                      <a:pt x="0" y="290"/>
                      <a:pt x="0" y="548"/>
                      <a:pt x="0" y="807"/>
                    </a:cubicBezTo>
                    <a:cubicBezTo>
                      <a:pt x="0" y="824"/>
                      <a:pt x="0" y="838"/>
                      <a:pt x="17" y="838"/>
                    </a:cubicBezTo>
                    <a:cubicBezTo>
                      <a:pt x="34" y="838"/>
                      <a:pt x="34" y="824"/>
                      <a:pt x="34" y="807"/>
                    </a:cubicBezTo>
                    <a:cubicBezTo>
                      <a:pt x="34" y="548"/>
                      <a:pt x="34" y="290"/>
                      <a:pt x="34" y="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" name=""/>
              <p:cNvSpPr/>
              <p:nvPr/>
            </p:nvSpPr>
            <p:spPr>
              <a:xfrm>
                <a:off x="4547520" y="2115000"/>
                <a:ext cx="156240" cy="195840"/>
              </a:xfrm>
              <a:custGeom>
                <a:avLst/>
                <a:gdLst/>
                <a:ahLst/>
                <a:rect l="l" t="t" r="r" b="b"/>
                <a:pathLst>
                  <a:path w="441" h="551">
                    <a:moveTo>
                      <a:pt x="19" y="158"/>
                    </a:moveTo>
                    <a:cubicBezTo>
                      <a:pt x="53" y="60"/>
                      <a:pt x="144" y="60"/>
                      <a:pt x="154" y="60"/>
                    </a:cubicBezTo>
                    <a:cubicBezTo>
                      <a:pt x="281" y="60"/>
                      <a:pt x="290" y="206"/>
                      <a:pt x="290" y="273"/>
                    </a:cubicBezTo>
                    <a:cubicBezTo>
                      <a:pt x="290" y="323"/>
                      <a:pt x="286" y="338"/>
                      <a:pt x="281" y="354"/>
                    </a:cubicBezTo>
                    <a:cubicBezTo>
                      <a:pt x="262" y="417"/>
                      <a:pt x="235" y="512"/>
                      <a:pt x="235" y="534"/>
                    </a:cubicBezTo>
                    <a:cubicBezTo>
                      <a:pt x="235" y="544"/>
                      <a:pt x="240" y="551"/>
                      <a:pt x="247" y="551"/>
                    </a:cubicBezTo>
                    <a:cubicBezTo>
                      <a:pt x="257" y="551"/>
                      <a:pt x="264" y="532"/>
                      <a:pt x="274" y="500"/>
                    </a:cubicBezTo>
                    <a:cubicBezTo>
                      <a:pt x="293" y="429"/>
                      <a:pt x="302" y="381"/>
                      <a:pt x="305" y="357"/>
                    </a:cubicBezTo>
                    <a:cubicBezTo>
                      <a:pt x="307" y="345"/>
                      <a:pt x="309" y="333"/>
                      <a:pt x="312" y="323"/>
                    </a:cubicBezTo>
                    <a:cubicBezTo>
                      <a:pt x="338" y="239"/>
                      <a:pt x="393" y="115"/>
                      <a:pt x="427" y="48"/>
                    </a:cubicBezTo>
                    <a:cubicBezTo>
                      <a:pt x="432" y="38"/>
                      <a:pt x="441" y="22"/>
                      <a:pt x="441" y="17"/>
                    </a:cubicBezTo>
                    <a:cubicBezTo>
                      <a:pt x="441" y="10"/>
                      <a:pt x="434" y="10"/>
                      <a:pt x="432" y="10"/>
                    </a:cubicBezTo>
                    <a:cubicBezTo>
                      <a:pt x="429" y="10"/>
                      <a:pt x="425" y="10"/>
                      <a:pt x="422" y="14"/>
                    </a:cubicBezTo>
                    <a:cubicBezTo>
                      <a:pt x="379" y="93"/>
                      <a:pt x="345" y="177"/>
                      <a:pt x="312" y="263"/>
                    </a:cubicBezTo>
                    <a:cubicBezTo>
                      <a:pt x="309" y="237"/>
                      <a:pt x="309" y="172"/>
                      <a:pt x="276" y="91"/>
                    </a:cubicBezTo>
                    <a:cubicBezTo>
                      <a:pt x="257" y="41"/>
                      <a:pt x="223" y="0"/>
                      <a:pt x="163" y="0"/>
                    </a:cubicBezTo>
                    <a:cubicBezTo>
                      <a:pt x="60" y="0"/>
                      <a:pt x="0" y="127"/>
                      <a:pt x="0" y="153"/>
                    </a:cubicBezTo>
                    <a:cubicBezTo>
                      <a:pt x="0" y="160"/>
                      <a:pt x="7" y="160"/>
                      <a:pt x="17" y="160"/>
                    </a:cubicBezTo>
                    <a:cubicBezTo>
                      <a:pt x="18" y="160"/>
                      <a:pt x="18" y="159"/>
                      <a:pt x="19" y="1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" name=""/>
              <p:cNvSpPr/>
              <p:nvPr/>
            </p:nvSpPr>
            <p:spPr>
              <a:xfrm>
                <a:off x="4732200" y="2021760"/>
                <a:ext cx="65880" cy="299160"/>
              </a:xfrm>
              <a:custGeom>
                <a:avLst/>
                <a:gdLst/>
                <a:ahLst/>
                <a:rect l="l" t="t" r="r" b="b"/>
                <a:pathLst>
                  <a:path w="190" h="838">
                    <a:moveTo>
                      <a:pt x="185" y="433"/>
                    </a:moveTo>
                    <a:cubicBezTo>
                      <a:pt x="190" y="424"/>
                      <a:pt x="190" y="421"/>
                      <a:pt x="190" y="419"/>
                    </a:cubicBezTo>
                    <a:cubicBezTo>
                      <a:pt x="190" y="417"/>
                      <a:pt x="190" y="414"/>
                      <a:pt x="185" y="405"/>
                    </a:cubicBezTo>
                    <a:cubicBezTo>
                      <a:pt x="135" y="276"/>
                      <a:pt x="86" y="148"/>
                      <a:pt x="36" y="19"/>
                    </a:cubicBezTo>
                    <a:cubicBezTo>
                      <a:pt x="31" y="5"/>
                      <a:pt x="25" y="0"/>
                      <a:pt x="17" y="0"/>
                    </a:cubicBezTo>
                    <a:cubicBezTo>
                      <a:pt x="8" y="0"/>
                      <a:pt x="0" y="7"/>
                      <a:pt x="0" y="17"/>
                    </a:cubicBezTo>
                    <a:cubicBezTo>
                      <a:pt x="0" y="19"/>
                      <a:pt x="0" y="22"/>
                      <a:pt x="5" y="31"/>
                    </a:cubicBezTo>
                    <a:cubicBezTo>
                      <a:pt x="54" y="160"/>
                      <a:pt x="104" y="290"/>
                      <a:pt x="154" y="419"/>
                    </a:cubicBezTo>
                    <a:cubicBezTo>
                      <a:pt x="104" y="548"/>
                      <a:pt x="54" y="678"/>
                      <a:pt x="5" y="807"/>
                    </a:cubicBezTo>
                    <a:cubicBezTo>
                      <a:pt x="0" y="816"/>
                      <a:pt x="0" y="816"/>
                      <a:pt x="0" y="821"/>
                    </a:cubicBezTo>
                    <a:cubicBezTo>
                      <a:pt x="0" y="831"/>
                      <a:pt x="10" y="838"/>
                      <a:pt x="17" y="838"/>
                    </a:cubicBezTo>
                    <a:cubicBezTo>
                      <a:pt x="29" y="838"/>
                      <a:pt x="31" y="828"/>
                      <a:pt x="36" y="821"/>
                    </a:cubicBezTo>
                    <a:cubicBezTo>
                      <a:pt x="86" y="692"/>
                      <a:pt x="135" y="563"/>
                      <a:pt x="185" y="4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" name=""/>
              <p:cNvSpPr/>
              <p:nvPr/>
            </p:nvSpPr>
            <p:spPr>
              <a:xfrm>
                <a:off x="4935240" y="2137320"/>
                <a:ext cx="199440" cy="68040"/>
              </a:xfrm>
              <a:custGeom>
                <a:avLst/>
                <a:gdLst/>
                <a:ahLst/>
                <a:rect l="l" t="t" r="r" b="b"/>
                <a:pathLst>
                  <a:path w="561" h="196">
                    <a:moveTo>
                      <a:pt x="533" y="34"/>
                    </a:moveTo>
                    <a:cubicBezTo>
                      <a:pt x="545" y="34"/>
                      <a:pt x="561" y="34"/>
                      <a:pt x="561" y="17"/>
                    </a:cubicBezTo>
                    <a:cubicBezTo>
                      <a:pt x="561" y="0"/>
                      <a:pt x="545" y="0"/>
                      <a:pt x="533" y="0"/>
                    </a:cubicBezTo>
                    <a:cubicBezTo>
                      <a:pt x="365" y="0"/>
                      <a:pt x="197" y="0"/>
                      <a:pt x="29" y="0"/>
                    </a:cubicBezTo>
                    <a:cubicBezTo>
                      <a:pt x="17" y="0"/>
                      <a:pt x="0" y="0"/>
                      <a:pt x="0" y="17"/>
                    </a:cubicBezTo>
                    <a:cubicBezTo>
                      <a:pt x="0" y="34"/>
                      <a:pt x="17" y="34"/>
                      <a:pt x="29" y="34"/>
                    </a:cubicBezTo>
                    <a:cubicBezTo>
                      <a:pt x="197" y="34"/>
                      <a:pt x="365" y="34"/>
                      <a:pt x="533" y="34"/>
                    </a:cubicBezTo>
                    <a:moveTo>
                      <a:pt x="533" y="196"/>
                    </a:moveTo>
                    <a:cubicBezTo>
                      <a:pt x="545" y="196"/>
                      <a:pt x="561" y="196"/>
                      <a:pt x="561" y="180"/>
                    </a:cubicBezTo>
                    <a:cubicBezTo>
                      <a:pt x="561" y="163"/>
                      <a:pt x="545" y="163"/>
                      <a:pt x="533" y="163"/>
                    </a:cubicBezTo>
                    <a:cubicBezTo>
                      <a:pt x="365" y="163"/>
                      <a:pt x="197" y="163"/>
                      <a:pt x="29" y="163"/>
                    </a:cubicBezTo>
                    <a:cubicBezTo>
                      <a:pt x="17" y="163"/>
                      <a:pt x="0" y="163"/>
                      <a:pt x="0" y="180"/>
                    </a:cubicBezTo>
                    <a:cubicBezTo>
                      <a:pt x="0" y="196"/>
                      <a:pt x="17" y="196"/>
                      <a:pt x="29" y="196"/>
                    </a:cubicBezTo>
                    <a:cubicBezTo>
                      <a:pt x="197" y="196"/>
                      <a:pt x="365" y="196"/>
                      <a:pt x="533" y="1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" name=""/>
              <p:cNvSpPr/>
              <p:nvPr/>
            </p:nvSpPr>
            <p:spPr>
              <a:xfrm>
                <a:off x="5251320" y="2115000"/>
                <a:ext cx="167760" cy="133560"/>
              </a:xfrm>
              <a:custGeom>
                <a:avLst/>
                <a:gdLst/>
                <a:ahLst/>
                <a:rect l="l" t="t" r="r" b="b"/>
                <a:pathLst>
                  <a:path w="473" h="378">
                    <a:moveTo>
                      <a:pt x="367" y="172"/>
                    </a:moveTo>
                    <a:cubicBezTo>
                      <a:pt x="367" y="41"/>
                      <a:pt x="288" y="0"/>
                      <a:pt x="226" y="0"/>
                    </a:cubicBezTo>
                    <a:cubicBezTo>
                      <a:pt x="110" y="0"/>
                      <a:pt x="0" y="120"/>
                      <a:pt x="0" y="237"/>
                    </a:cubicBezTo>
                    <a:cubicBezTo>
                      <a:pt x="0" y="316"/>
                      <a:pt x="50" y="378"/>
                      <a:pt x="134" y="378"/>
                    </a:cubicBezTo>
                    <a:cubicBezTo>
                      <a:pt x="190" y="378"/>
                      <a:pt x="250" y="359"/>
                      <a:pt x="314" y="309"/>
                    </a:cubicBezTo>
                    <a:cubicBezTo>
                      <a:pt x="324" y="352"/>
                      <a:pt x="353" y="378"/>
                      <a:pt x="391" y="378"/>
                    </a:cubicBezTo>
                    <a:cubicBezTo>
                      <a:pt x="434" y="378"/>
                      <a:pt x="461" y="333"/>
                      <a:pt x="461" y="318"/>
                    </a:cubicBezTo>
                    <a:cubicBezTo>
                      <a:pt x="461" y="314"/>
                      <a:pt x="456" y="311"/>
                      <a:pt x="451" y="311"/>
                    </a:cubicBezTo>
                    <a:cubicBezTo>
                      <a:pt x="444" y="311"/>
                      <a:pt x="441" y="314"/>
                      <a:pt x="439" y="318"/>
                    </a:cubicBezTo>
                    <a:cubicBezTo>
                      <a:pt x="425" y="362"/>
                      <a:pt x="409" y="347"/>
                      <a:pt x="393" y="362"/>
                    </a:cubicBezTo>
                    <a:cubicBezTo>
                      <a:pt x="367" y="362"/>
                      <a:pt x="367" y="294"/>
                      <a:pt x="367" y="275"/>
                    </a:cubicBezTo>
                    <a:cubicBezTo>
                      <a:pt x="367" y="259"/>
                      <a:pt x="367" y="256"/>
                      <a:pt x="374" y="247"/>
                    </a:cubicBezTo>
                    <a:cubicBezTo>
                      <a:pt x="453" y="146"/>
                      <a:pt x="473" y="50"/>
                      <a:pt x="473" y="48"/>
                    </a:cubicBezTo>
                    <a:cubicBezTo>
                      <a:pt x="469" y="45"/>
                      <a:pt x="470" y="41"/>
                      <a:pt x="461" y="41"/>
                    </a:cubicBezTo>
                    <a:cubicBezTo>
                      <a:pt x="453" y="41"/>
                      <a:pt x="453" y="43"/>
                      <a:pt x="449" y="57"/>
                    </a:cubicBezTo>
                    <a:cubicBezTo>
                      <a:pt x="434" y="110"/>
                      <a:pt x="405" y="175"/>
                      <a:pt x="367" y="225"/>
                    </a:cubicBezTo>
                    <a:cubicBezTo>
                      <a:pt x="367" y="208"/>
                      <a:pt x="367" y="190"/>
                      <a:pt x="367" y="172"/>
                    </a:cubicBezTo>
                    <a:moveTo>
                      <a:pt x="309" y="287"/>
                    </a:moveTo>
                    <a:cubicBezTo>
                      <a:pt x="235" y="352"/>
                      <a:pt x="170" y="362"/>
                      <a:pt x="137" y="362"/>
                    </a:cubicBezTo>
                    <a:cubicBezTo>
                      <a:pt x="86" y="362"/>
                      <a:pt x="62" y="323"/>
                      <a:pt x="62" y="268"/>
                    </a:cubicBezTo>
                    <a:cubicBezTo>
                      <a:pt x="62" y="227"/>
                      <a:pt x="84" y="139"/>
                      <a:pt x="110" y="96"/>
                    </a:cubicBezTo>
                    <a:cubicBezTo>
                      <a:pt x="149" y="34"/>
                      <a:pt x="194" y="17"/>
                      <a:pt x="226" y="17"/>
                    </a:cubicBezTo>
                    <a:cubicBezTo>
                      <a:pt x="309" y="17"/>
                      <a:pt x="309" y="127"/>
                      <a:pt x="309" y="194"/>
                    </a:cubicBezTo>
                    <a:cubicBezTo>
                      <a:pt x="309" y="225"/>
                      <a:pt x="309" y="273"/>
                      <a:pt x="309" y="28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" name=""/>
              <p:cNvSpPr/>
              <p:nvPr/>
            </p:nvSpPr>
            <p:spPr>
              <a:xfrm>
                <a:off x="5520960" y="2021760"/>
                <a:ext cx="9720" cy="299160"/>
              </a:xfrm>
              <a:custGeom>
                <a:avLst/>
                <a:gdLst/>
                <a:ahLst/>
                <a:rect l="l" t="t" r="r" b="b"/>
                <a:pathLst>
                  <a:path w="34" h="838">
                    <a:moveTo>
                      <a:pt x="34" y="31"/>
                    </a:moveTo>
                    <a:cubicBezTo>
                      <a:pt x="34" y="14"/>
                      <a:pt x="34" y="0"/>
                      <a:pt x="17" y="0"/>
                    </a:cubicBezTo>
                    <a:cubicBezTo>
                      <a:pt x="0" y="0"/>
                      <a:pt x="0" y="14"/>
                      <a:pt x="0" y="31"/>
                    </a:cubicBezTo>
                    <a:cubicBezTo>
                      <a:pt x="0" y="290"/>
                      <a:pt x="0" y="548"/>
                      <a:pt x="0" y="807"/>
                    </a:cubicBezTo>
                    <a:cubicBezTo>
                      <a:pt x="0" y="824"/>
                      <a:pt x="0" y="838"/>
                      <a:pt x="17" y="838"/>
                    </a:cubicBezTo>
                    <a:cubicBezTo>
                      <a:pt x="34" y="838"/>
                      <a:pt x="34" y="824"/>
                      <a:pt x="34" y="807"/>
                    </a:cubicBezTo>
                    <a:cubicBezTo>
                      <a:pt x="34" y="548"/>
                      <a:pt x="34" y="290"/>
                      <a:pt x="34" y="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" name=""/>
              <p:cNvSpPr/>
              <p:nvPr/>
            </p:nvSpPr>
            <p:spPr>
              <a:xfrm>
                <a:off x="5580360" y="2046600"/>
                <a:ext cx="125280" cy="205200"/>
              </a:xfrm>
              <a:custGeom>
                <a:avLst/>
                <a:gdLst/>
                <a:ahLst/>
                <a:rect l="l" t="t" r="r" b="b"/>
                <a:pathLst>
                  <a:path w="355" h="577">
                    <a:moveTo>
                      <a:pt x="355" y="290"/>
                    </a:moveTo>
                    <a:cubicBezTo>
                      <a:pt x="355" y="223"/>
                      <a:pt x="350" y="156"/>
                      <a:pt x="321" y="96"/>
                    </a:cubicBezTo>
                    <a:cubicBezTo>
                      <a:pt x="283" y="14"/>
                      <a:pt x="214" y="0"/>
                      <a:pt x="178" y="0"/>
                    </a:cubicBezTo>
                    <a:cubicBezTo>
                      <a:pt x="127" y="0"/>
                      <a:pt x="67" y="22"/>
                      <a:pt x="31" y="101"/>
                    </a:cubicBezTo>
                    <a:cubicBezTo>
                      <a:pt x="5" y="158"/>
                      <a:pt x="0" y="223"/>
                      <a:pt x="0" y="290"/>
                    </a:cubicBezTo>
                    <a:cubicBezTo>
                      <a:pt x="0" y="354"/>
                      <a:pt x="5" y="429"/>
                      <a:pt x="38" y="493"/>
                    </a:cubicBezTo>
                    <a:cubicBezTo>
                      <a:pt x="74" y="560"/>
                      <a:pt x="137" y="577"/>
                      <a:pt x="178" y="577"/>
                    </a:cubicBezTo>
                    <a:cubicBezTo>
                      <a:pt x="223" y="577"/>
                      <a:pt x="288" y="560"/>
                      <a:pt x="324" y="481"/>
                    </a:cubicBezTo>
                    <a:cubicBezTo>
                      <a:pt x="350" y="421"/>
                      <a:pt x="355" y="357"/>
                      <a:pt x="355" y="290"/>
                    </a:cubicBezTo>
                    <a:moveTo>
                      <a:pt x="178" y="560"/>
                    </a:moveTo>
                    <a:cubicBezTo>
                      <a:pt x="144" y="560"/>
                      <a:pt x="94" y="539"/>
                      <a:pt x="79" y="457"/>
                    </a:cubicBezTo>
                    <a:cubicBezTo>
                      <a:pt x="70" y="407"/>
                      <a:pt x="70" y="330"/>
                      <a:pt x="70" y="280"/>
                    </a:cubicBezTo>
                    <a:cubicBezTo>
                      <a:pt x="70" y="227"/>
                      <a:pt x="70" y="172"/>
                      <a:pt x="77" y="127"/>
                    </a:cubicBezTo>
                    <a:cubicBezTo>
                      <a:pt x="94" y="26"/>
                      <a:pt x="156" y="19"/>
                      <a:pt x="178" y="19"/>
                    </a:cubicBezTo>
                    <a:cubicBezTo>
                      <a:pt x="204" y="19"/>
                      <a:pt x="262" y="34"/>
                      <a:pt x="276" y="117"/>
                    </a:cubicBezTo>
                    <a:cubicBezTo>
                      <a:pt x="286" y="165"/>
                      <a:pt x="286" y="227"/>
                      <a:pt x="286" y="280"/>
                    </a:cubicBezTo>
                    <a:cubicBezTo>
                      <a:pt x="286" y="345"/>
                      <a:pt x="286" y="400"/>
                      <a:pt x="276" y="455"/>
                    </a:cubicBezTo>
                    <a:cubicBezTo>
                      <a:pt x="264" y="534"/>
                      <a:pt x="216" y="560"/>
                      <a:pt x="178" y="56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" name=""/>
              <p:cNvSpPr/>
              <p:nvPr/>
            </p:nvSpPr>
            <p:spPr>
              <a:xfrm>
                <a:off x="5736600" y="2021760"/>
                <a:ext cx="65880" cy="299160"/>
              </a:xfrm>
              <a:custGeom>
                <a:avLst/>
                <a:gdLst/>
                <a:ahLst/>
                <a:rect l="l" t="t" r="r" b="b"/>
                <a:pathLst>
                  <a:path w="190" h="838">
                    <a:moveTo>
                      <a:pt x="185" y="433"/>
                    </a:moveTo>
                    <a:cubicBezTo>
                      <a:pt x="190" y="424"/>
                      <a:pt x="190" y="421"/>
                      <a:pt x="190" y="419"/>
                    </a:cubicBezTo>
                    <a:cubicBezTo>
                      <a:pt x="190" y="417"/>
                      <a:pt x="190" y="414"/>
                      <a:pt x="185" y="405"/>
                    </a:cubicBezTo>
                    <a:cubicBezTo>
                      <a:pt x="136" y="276"/>
                      <a:pt x="87" y="148"/>
                      <a:pt x="38" y="19"/>
                    </a:cubicBezTo>
                    <a:cubicBezTo>
                      <a:pt x="31" y="5"/>
                      <a:pt x="25" y="0"/>
                      <a:pt x="17" y="0"/>
                    </a:cubicBezTo>
                    <a:cubicBezTo>
                      <a:pt x="8" y="0"/>
                      <a:pt x="0" y="7"/>
                      <a:pt x="0" y="17"/>
                    </a:cubicBezTo>
                    <a:cubicBezTo>
                      <a:pt x="0" y="19"/>
                      <a:pt x="0" y="22"/>
                      <a:pt x="5" y="31"/>
                    </a:cubicBezTo>
                    <a:cubicBezTo>
                      <a:pt x="54" y="160"/>
                      <a:pt x="104" y="290"/>
                      <a:pt x="154" y="419"/>
                    </a:cubicBezTo>
                    <a:cubicBezTo>
                      <a:pt x="104" y="548"/>
                      <a:pt x="54" y="678"/>
                      <a:pt x="5" y="807"/>
                    </a:cubicBezTo>
                    <a:cubicBezTo>
                      <a:pt x="0" y="816"/>
                      <a:pt x="0" y="816"/>
                      <a:pt x="0" y="821"/>
                    </a:cubicBezTo>
                    <a:cubicBezTo>
                      <a:pt x="0" y="831"/>
                      <a:pt x="10" y="838"/>
                      <a:pt x="17" y="838"/>
                    </a:cubicBezTo>
                    <a:cubicBezTo>
                      <a:pt x="29" y="838"/>
                      <a:pt x="31" y="828"/>
                      <a:pt x="36" y="821"/>
                    </a:cubicBezTo>
                    <a:cubicBezTo>
                      <a:pt x="86" y="692"/>
                      <a:pt x="135" y="563"/>
                      <a:pt x="185" y="4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" name=""/>
              <p:cNvSpPr/>
              <p:nvPr/>
            </p:nvSpPr>
            <p:spPr>
              <a:xfrm>
                <a:off x="5922360" y="2071800"/>
                <a:ext cx="199440" cy="199080"/>
              </a:xfrm>
              <a:custGeom>
                <a:avLst/>
                <a:gdLst/>
                <a:ahLst/>
                <a:rect l="l" t="t" r="r" b="b"/>
                <a:pathLst>
                  <a:path w="561" h="560">
                    <a:moveTo>
                      <a:pt x="300" y="297"/>
                    </a:moveTo>
                    <a:cubicBezTo>
                      <a:pt x="378" y="297"/>
                      <a:pt x="457" y="297"/>
                      <a:pt x="535" y="297"/>
                    </a:cubicBezTo>
                    <a:cubicBezTo>
                      <a:pt x="545" y="297"/>
                      <a:pt x="561" y="297"/>
                      <a:pt x="561" y="280"/>
                    </a:cubicBezTo>
                    <a:cubicBezTo>
                      <a:pt x="561" y="263"/>
                      <a:pt x="545" y="263"/>
                      <a:pt x="535" y="263"/>
                    </a:cubicBezTo>
                    <a:cubicBezTo>
                      <a:pt x="457" y="263"/>
                      <a:pt x="378" y="263"/>
                      <a:pt x="300" y="263"/>
                    </a:cubicBezTo>
                    <a:cubicBezTo>
                      <a:pt x="300" y="185"/>
                      <a:pt x="300" y="107"/>
                      <a:pt x="300" y="29"/>
                    </a:cubicBezTo>
                    <a:cubicBezTo>
                      <a:pt x="300" y="17"/>
                      <a:pt x="299" y="0"/>
                      <a:pt x="281" y="0"/>
                    </a:cubicBezTo>
                    <a:cubicBezTo>
                      <a:pt x="263" y="0"/>
                      <a:pt x="264" y="17"/>
                      <a:pt x="264" y="29"/>
                    </a:cubicBezTo>
                    <a:cubicBezTo>
                      <a:pt x="264" y="107"/>
                      <a:pt x="264" y="185"/>
                      <a:pt x="264" y="263"/>
                    </a:cubicBezTo>
                    <a:cubicBezTo>
                      <a:pt x="186" y="263"/>
                      <a:pt x="107" y="263"/>
                      <a:pt x="29" y="263"/>
                    </a:cubicBezTo>
                    <a:cubicBezTo>
                      <a:pt x="17" y="263"/>
                      <a:pt x="0" y="263"/>
                      <a:pt x="0" y="280"/>
                    </a:cubicBezTo>
                    <a:cubicBezTo>
                      <a:pt x="0" y="297"/>
                      <a:pt x="17" y="297"/>
                      <a:pt x="29" y="297"/>
                    </a:cubicBezTo>
                    <a:cubicBezTo>
                      <a:pt x="107" y="297"/>
                      <a:pt x="186" y="297"/>
                      <a:pt x="264" y="297"/>
                    </a:cubicBezTo>
                    <a:cubicBezTo>
                      <a:pt x="264" y="375"/>
                      <a:pt x="264" y="453"/>
                      <a:pt x="264" y="532"/>
                    </a:cubicBezTo>
                    <a:cubicBezTo>
                      <a:pt x="264" y="544"/>
                      <a:pt x="263" y="560"/>
                      <a:pt x="281" y="560"/>
                    </a:cubicBezTo>
                    <a:cubicBezTo>
                      <a:pt x="299" y="560"/>
                      <a:pt x="300" y="544"/>
                      <a:pt x="300" y="532"/>
                    </a:cubicBezTo>
                    <a:cubicBezTo>
                      <a:pt x="300" y="453"/>
                      <a:pt x="300" y="375"/>
                      <a:pt x="300" y="2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" name=""/>
              <p:cNvSpPr/>
              <p:nvPr/>
            </p:nvSpPr>
            <p:spPr>
              <a:xfrm>
                <a:off x="6218280" y="2034720"/>
                <a:ext cx="162720" cy="268920"/>
              </a:xfrm>
              <a:custGeom>
                <a:avLst/>
                <a:gdLst/>
                <a:ahLst/>
                <a:rect l="l" t="t" r="r" b="b"/>
                <a:pathLst>
                  <a:path w="459" h="754">
                    <a:moveTo>
                      <a:pt x="459" y="115"/>
                    </a:moveTo>
                    <a:cubicBezTo>
                      <a:pt x="459" y="53"/>
                      <a:pt x="413" y="0"/>
                      <a:pt x="344" y="0"/>
                    </a:cubicBezTo>
                    <a:cubicBezTo>
                      <a:pt x="296" y="0"/>
                      <a:pt x="272" y="14"/>
                      <a:pt x="243" y="36"/>
                    </a:cubicBezTo>
                    <a:cubicBezTo>
                      <a:pt x="197" y="69"/>
                      <a:pt x="149" y="151"/>
                      <a:pt x="135" y="215"/>
                    </a:cubicBezTo>
                    <a:cubicBezTo>
                      <a:pt x="90" y="393"/>
                      <a:pt x="45" y="570"/>
                      <a:pt x="1" y="747"/>
                    </a:cubicBezTo>
                    <a:cubicBezTo>
                      <a:pt x="-2" y="749"/>
                      <a:pt x="3" y="754"/>
                      <a:pt x="10" y="754"/>
                    </a:cubicBezTo>
                    <a:cubicBezTo>
                      <a:pt x="17" y="754"/>
                      <a:pt x="20" y="754"/>
                      <a:pt x="20" y="752"/>
                    </a:cubicBezTo>
                    <a:cubicBezTo>
                      <a:pt x="40" y="674"/>
                      <a:pt x="60" y="597"/>
                      <a:pt x="80" y="520"/>
                    </a:cubicBezTo>
                    <a:cubicBezTo>
                      <a:pt x="94" y="570"/>
                      <a:pt x="134" y="601"/>
                      <a:pt x="195" y="601"/>
                    </a:cubicBezTo>
                    <a:cubicBezTo>
                      <a:pt x="256" y="601"/>
                      <a:pt x="320" y="572"/>
                      <a:pt x="356" y="534"/>
                    </a:cubicBezTo>
                    <a:cubicBezTo>
                      <a:pt x="396" y="496"/>
                      <a:pt x="423" y="443"/>
                      <a:pt x="423" y="381"/>
                    </a:cubicBezTo>
                    <a:cubicBezTo>
                      <a:pt x="423" y="321"/>
                      <a:pt x="392" y="278"/>
                      <a:pt x="363" y="256"/>
                    </a:cubicBezTo>
                    <a:cubicBezTo>
                      <a:pt x="411" y="227"/>
                      <a:pt x="459" y="177"/>
                      <a:pt x="459" y="115"/>
                    </a:cubicBezTo>
                    <a:moveTo>
                      <a:pt x="308" y="254"/>
                    </a:moveTo>
                    <a:cubicBezTo>
                      <a:pt x="296" y="259"/>
                      <a:pt x="289" y="261"/>
                      <a:pt x="267" y="261"/>
                    </a:cubicBezTo>
                    <a:cubicBezTo>
                      <a:pt x="255" y="261"/>
                      <a:pt x="238" y="261"/>
                      <a:pt x="231" y="259"/>
                    </a:cubicBezTo>
                    <a:cubicBezTo>
                      <a:pt x="231" y="249"/>
                      <a:pt x="262" y="251"/>
                      <a:pt x="272" y="251"/>
                    </a:cubicBezTo>
                    <a:cubicBezTo>
                      <a:pt x="289" y="251"/>
                      <a:pt x="296" y="251"/>
                      <a:pt x="308" y="254"/>
                    </a:cubicBezTo>
                    <a:moveTo>
                      <a:pt x="413" y="96"/>
                    </a:moveTo>
                    <a:cubicBezTo>
                      <a:pt x="413" y="156"/>
                      <a:pt x="380" y="215"/>
                      <a:pt x="337" y="242"/>
                    </a:cubicBezTo>
                    <a:cubicBezTo>
                      <a:pt x="313" y="232"/>
                      <a:pt x="296" y="232"/>
                      <a:pt x="272" y="232"/>
                    </a:cubicBezTo>
                    <a:cubicBezTo>
                      <a:pt x="253" y="232"/>
                      <a:pt x="207" y="230"/>
                      <a:pt x="207" y="259"/>
                    </a:cubicBezTo>
                    <a:cubicBezTo>
                      <a:pt x="205" y="283"/>
                      <a:pt x="250" y="280"/>
                      <a:pt x="265" y="280"/>
                    </a:cubicBezTo>
                    <a:cubicBezTo>
                      <a:pt x="296" y="280"/>
                      <a:pt x="308" y="278"/>
                      <a:pt x="334" y="268"/>
                    </a:cubicBezTo>
                    <a:cubicBezTo>
                      <a:pt x="365" y="299"/>
                      <a:pt x="370" y="323"/>
                      <a:pt x="370" y="364"/>
                    </a:cubicBezTo>
                    <a:cubicBezTo>
                      <a:pt x="372" y="412"/>
                      <a:pt x="353" y="474"/>
                      <a:pt x="329" y="508"/>
                    </a:cubicBezTo>
                    <a:cubicBezTo>
                      <a:pt x="296" y="553"/>
                      <a:pt x="241" y="582"/>
                      <a:pt x="190" y="582"/>
                    </a:cubicBezTo>
                    <a:cubicBezTo>
                      <a:pt x="128" y="582"/>
                      <a:pt x="94" y="534"/>
                      <a:pt x="94" y="474"/>
                    </a:cubicBezTo>
                    <a:cubicBezTo>
                      <a:pt x="94" y="467"/>
                      <a:pt x="94" y="453"/>
                      <a:pt x="99" y="438"/>
                    </a:cubicBezTo>
                    <a:cubicBezTo>
                      <a:pt x="117" y="367"/>
                      <a:pt x="136" y="296"/>
                      <a:pt x="154" y="225"/>
                    </a:cubicBezTo>
                    <a:cubicBezTo>
                      <a:pt x="171" y="153"/>
                      <a:pt x="233" y="19"/>
                      <a:pt x="334" y="19"/>
                    </a:cubicBezTo>
                    <a:cubicBezTo>
                      <a:pt x="382" y="19"/>
                      <a:pt x="413" y="45"/>
                      <a:pt x="413" y="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" name=""/>
              <p:cNvSpPr/>
              <p:nvPr/>
            </p:nvSpPr>
            <p:spPr>
              <a:xfrm>
                <a:off x="6483960" y="2021760"/>
                <a:ext cx="9720" cy="299160"/>
              </a:xfrm>
              <a:custGeom>
                <a:avLst/>
                <a:gdLst/>
                <a:ahLst/>
                <a:rect l="l" t="t" r="r" b="b"/>
                <a:pathLst>
                  <a:path w="34" h="838">
                    <a:moveTo>
                      <a:pt x="34" y="31"/>
                    </a:moveTo>
                    <a:cubicBezTo>
                      <a:pt x="34" y="14"/>
                      <a:pt x="34" y="0"/>
                      <a:pt x="17" y="0"/>
                    </a:cubicBezTo>
                    <a:cubicBezTo>
                      <a:pt x="0" y="0"/>
                      <a:pt x="0" y="14"/>
                      <a:pt x="0" y="31"/>
                    </a:cubicBezTo>
                    <a:cubicBezTo>
                      <a:pt x="0" y="290"/>
                      <a:pt x="0" y="548"/>
                      <a:pt x="0" y="807"/>
                    </a:cubicBezTo>
                    <a:cubicBezTo>
                      <a:pt x="0" y="824"/>
                      <a:pt x="0" y="838"/>
                      <a:pt x="17" y="838"/>
                    </a:cubicBezTo>
                    <a:cubicBezTo>
                      <a:pt x="34" y="838"/>
                      <a:pt x="34" y="824"/>
                      <a:pt x="34" y="807"/>
                    </a:cubicBezTo>
                    <a:cubicBezTo>
                      <a:pt x="34" y="548"/>
                      <a:pt x="34" y="290"/>
                      <a:pt x="34" y="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" name=""/>
              <p:cNvSpPr/>
              <p:nvPr/>
            </p:nvSpPr>
            <p:spPr>
              <a:xfrm>
                <a:off x="6558840" y="2046600"/>
                <a:ext cx="97560" cy="199080"/>
              </a:xfrm>
              <a:custGeom>
                <a:avLst/>
                <a:gdLst/>
                <a:ahLst/>
                <a:rect l="l" t="t" r="r" b="b"/>
                <a:pathLst>
                  <a:path w="278" h="560">
                    <a:moveTo>
                      <a:pt x="173" y="22"/>
                    </a:moveTo>
                    <a:cubicBezTo>
                      <a:pt x="173" y="2"/>
                      <a:pt x="173" y="0"/>
                      <a:pt x="154" y="0"/>
                    </a:cubicBezTo>
                    <a:cubicBezTo>
                      <a:pt x="101" y="55"/>
                      <a:pt x="26" y="55"/>
                      <a:pt x="0" y="55"/>
                    </a:cubicBezTo>
                    <a:cubicBezTo>
                      <a:pt x="0" y="64"/>
                      <a:pt x="0" y="73"/>
                      <a:pt x="0" y="81"/>
                    </a:cubicBezTo>
                    <a:cubicBezTo>
                      <a:pt x="17" y="81"/>
                      <a:pt x="67" y="81"/>
                      <a:pt x="110" y="60"/>
                    </a:cubicBezTo>
                    <a:cubicBezTo>
                      <a:pt x="110" y="204"/>
                      <a:pt x="110" y="349"/>
                      <a:pt x="110" y="493"/>
                    </a:cubicBezTo>
                    <a:cubicBezTo>
                      <a:pt x="110" y="522"/>
                      <a:pt x="108" y="534"/>
                      <a:pt x="31" y="534"/>
                    </a:cubicBezTo>
                    <a:cubicBezTo>
                      <a:pt x="22" y="534"/>
                      <a:pt x="14" y="534"/>
                      <a:pt x="5" y="534"/>
                    </a:cubicBezTo>
                    <a:cubicBezTo>
                      <a:pt x="5" y="543"/>
                      <a:pt x="5" y="551"/>
                      <a:pt x="5" y="560"/>
                    </a:cubicBezTo>
                    <a:cubicBezTo>
                      <a:pt x="34" y="555"/>
                      <a:pt x="108" y="555"/>
                      <a:pt x="142" y="555"/>
                    </a:cubicBezTo>
                    <a:cubicBezTo>
                      <a:pt x="175" y="555"/>
                      <a:pt x="250" y="555"/>
                      <a:pt x="278" y="560"/>
                    </a:cubicBezTo>
                    <a:cubicBezTo>
                      <a:pt x="278" y="551"/>
                      <a:pt x="278" y="543"/>
                      <a:pt x="278" y="534"/>
                    </a:cubicBezTo>
                    <a:cubicBezTo>
                      <a:pt x="270" y="534"/>
                      <a:pt x="261" y="534"/>
                      <a:pt x="252" y="534"/>
                    </a:cubicBezTo>
                    <a:cubicBezTo>
                      <a:pt x="175" y="534"/>
                      <a:pt x="173" y="524"/>
                      <a:pt x="173" y="493"/>
                    </a:cubicBezTo>
                    <a:cubicBezTo>
                      <a:pt x="173" y="336"/>
                      <a:pt x="173" y="179"/>
                      <a:pt x="173" y="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" name=""/>
              <p:cNvSpPr/>
              <p:nvPr/>
            </p:nvSpPr>
            <p:spPr>
              <a:xfrm>
                <a:off x="6700680" y="2021760"/>
                <a:ext cx="64800" cy="299160"/>
              </a:xfrm>
              <a:custGeom>
                <a:avLst/>
                <a:gdLst/>
                <a:ahLst/>
                <a:rect l="l" t="t" r="r" b="b"/>
                <a:pathLst>
                  <a:path w="187" h="838">
                    <a:moveTo>
                      <a:pt x="182" y="433"/>
                    </a:moveTo>
                    <a:cubicBezTo>
                      <a:pt x="187" y="424"/>
                      <a:pt x="187" y="421"/>
                      <a:pt x="187" y="419"/>
                    </a:cubicBezTo>
                    <a:cubicBezTo>
                      <a:pt x="187" y="417"/>
                      <a:pt x="187" y="414"/>
                      <a:pt x="182" y="405"/>
                    </a:cubicBezTo>
                    <a:cubicBezTo>
                      <a:pt x="134" y="276"/>
                      <a:pt x="85" y="148"/>
                      <a:pt x="36" y="19"/>
                    </a:cubicBezTo>
                    <a:cubicBezTo>
                      <a:pt x="31" y="5"/>
                      <a:pt x="26" y="0"/>
                      <a:pt x="17" y="0"/>
                    </a:cubicBezTo>
                    <a:cubicBezTo>
                      <a:pt x="7" y="0"/>
                      <a:pt x="0" y="7"/>
                      <a:pt x="0" y="17"/>
                    </a:cubicBezTo>
                    <a:cubicBezTo>
                      <a:pt x="0" y="19"/>
                      <a:pt x="0" y="22"/>
                      <a:pt x="2" y="31"/>
                    </a:cubicBezTo>
                    <a:cubicBezTo>
                      <a:pt x="53" y="160"/>
                      <a:pt x="103" y="290"/>
                      <a:pt x="154" y="419"/>
                    </a:cubicBezTo>
                    <a:cubicBezTo>
                      <a:pt x="103" y="548"/>
                      <a:pt x="53" y="678"/>
                      <a:pt x="2" y="807"/>
                    </a:cubicBezTo>
                    <a:cubicBezTo>
                      <a:pt x="0" y="816"/>
                      <a:pt x="0" y="816"/>
                      <a:pt x="0" y="821"/>
                    </a:cubicBezTo>
                    <a:cubicBezTo>
                      <a:pt x="0" y="831"/>
                      <a:pt x="7" y="838"/>
                      <a:pt x="17" y="838"/>
                    </a:cubicBezTo>
                    <a:cubicBezTo>
                      <a:pt x="26" y="838"/>
                      <a:pt x="31" y="828"/>
                      <a:pt x="34" y="821"/>
                    </a:cubicBezTo>
                    <a:cubicBezTo>
                      <a:pt x="83" y="692"/>
                      <a:pt x="133" y="563"/>
                      <a:pt x="182" y="4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08" name=""/>
          <p:cNvGrpSpPr/>
          <p:nvPr/>
        </p:nvGrpSpPr>
        <p:grpSpPr>
          <a:xfrm>
            <a:off x="3776400" y="2960280"/>
            <a:ext cx="1876680" cy="338040"/>
            <a:chOff x="3776400" y="2960280"/>
            <a:chExt cx="1876680" cy="338040"/>
          </a:xfrm>
        </p:grpSpPr>
        <p:grpSp>
          <p:nvGrpSpPr>
            <p:cNvPr id="109" name=""/>
            <p:cNvGrpSpPr/>
            <p:nvPr/>
          </p:nvGrpSpPr>
          <p:grpSpPr>
            <a:xfrm>
              <a:off x="3776400" y="2960280"/>
              <a:ext cx="1876680" cy="338040"/>
              <a:chOff x="3776400" y="2960280"/>
              <a:chExt cx="1876680" cy="338040"/>
            </a:xfrm>
          </p:grpSpPr>
          <p:sp>
            <p:nvSpPr>
              <p:cNvPr id="110" name=""/>
              <p:cNvSpPr/>
              <p:nvPr/>
            </p:nvSpPr>
            <p:spPr>
              <a:xfrm>
                <a:off x="3776400" y="2975760"/>
                <a:ext cx="1861200" cy="307080"/>
              </a:xfrm>
              <a:custGeom>
                <a:avLst/>
                <a:gdLst/>
                <a:ahLst/>
                <a:rect l="l" t="t" r="r" b="b"/>
                <a:pathLst>
                  <a:path w="5177" h="860">
                    <a:moveTo>
                      <a:pt x="0" y="0"/>
                    </a:moveTo>
                    <a:cubicBezTo>
                      <a:pt x="1726" y="0"/>
                      <a:pt x="3451" y="0"/>
                      <a:pt x="5177" y="0"/>
                    </a:cubicBezTo>
                    <a:cubicBezTo>
                      <a:pt x="5177" y="287"/>
                      <a:pt x="5177" y="573"/>
                      <a:pt x="5177" y="860"/>
                    </a:cubicBezTo>
                    <a:cubicBezTo>
                      <a:pt x="3451" y="860"/>
                      <a:pt x="1726" y="860"/>
                      <a:pt x="0" y="860"/>
                    </a:cubicBezTo>
                    <a:cubicBezTo>
                      <a:pt x="0" y="573"/>
                      <a:pt x="0" y="287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" name=""/>
              <p:cNvSpPr/>
              <p:nvPr/>
            </p:nvSpPr>
            <p:spPr>
              <a:xfrm>
                <a:off x="3797280" y="2999160"/>
                <a:ext cx="9720" cy="299160"/>
              </a:xfrm>
              <a:custGeom>
                <a:avLst/>
                <a:gdLst/>
                <a:ahLst/>
                <a:rect l="l" t="t" r="r" b="b"/>
                <a:pathLst>
                  <a:path w="34" h="838">
                    <a:moveTo>
                      <a:pt x="34" y="29"/>
                    </a:moveTo>
                    <a:cubicBezTo>
                      <a:pt x="34" y="14"/>
                      <a:pt x="34" y="0"/>
                      <a:pt x="17" y="0"/>
                    </a:cubicBezTo>
                    <a:cubicBezTo>
                      <a:pt x="0" y="0"/>
                      <a:pt x="0" y="14"/>
                      <a:pt x="0" y="29"/>
                    </a:cubicBezTo>
                    <a:cubicBezTo>
                      <a:pt x="0" y="288"/>
                      <a:pt x="0" y="548"/>
                      <a:pt x="0" y="807"/>
                    </a:cubicBezTo>
                    <a:cubicBezTo>
                      <a:pt x="0" y="824"/>
                      <a:pt x="0" y="838"/>
                      <a:pt x="17" y="838"/>
                    </a:cubicBezTo>
                    <a:cubicBezTo>
                      <a:pt x="34" y="838"/>
                      <a:pt x="34" y="824"/>
                      <a:pt x="34" y="807"/>
                    </a:cubicBezTo>
                    <a:cubicBezTo>
                      <a:pt x="34" y="548"/>
                      <a:pt x="34" y="288"/>
                      <a:pt x="34" y="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" name=""/>
              <p:cNvSpPr/>
              <p:nvPr/>
            </p:nvSpPr>
            <p:spPr>
              <a:xfrm>
                <a:off x="3857400" y="3092040"/>
                <a:ext cx="167760" cy="133560"/>
              </a:xfrm>
              <a:custGeom>
                <a:avLst/>
                <a:gdLst/>
                <a:ahLst/>
                <a:rect l="l" t="t" r="r" b="b"/>
                <a:pathLst>
                  <a:path w="473" h="378">
                    <a:moveTo>
                      <a:pt x="367" y="172"/>
                    </a:moveTo>
                    <a:cubicBezTo>
                      <a:pt x="367" y="41"/>
                      <a:pt x="290" y="0"/>
                      <a:pt x="228" y="0"/>
                    </a:cubicBezTo>
                    <a:cubicBezTo>
                      <a:pt x="110" y="0"/>
                      <a:pt x="0" y="120"/>
                      <a:pt x="0" y="237"/>
                    </a:cubicBezTo>
                    <a:cubicBezTo>
                      <a:pt x="0" y="316"/>
                      <a:pt x="50" y="378"/>
                      <a:pt x="137" y="378"/>
                    </a:cubicBezTo>
                    <a:cubicBezTo>
                      <a:pt x="190" y="378"/>
                      <a:pt x="249" y="359"/>
                      <a:pt x="314" y="309"/>
                    </a:cubicBezTo>
                    <a:cubicBezTo>
                      <a:pt x="326" y="352"/>
                      <a:pt x="353" y="378"/>
                      <a:pt x="391" y="378"/>
                    </a:cubicBezTo>
                    <a:cubicBezTo>
                      <a:pt x="437" y="378"/>
                      <a:pt x="463" y="333"/>
                      <a:pt x="463" y="319"/>
                    </a:cubicBezTo>
                    <a:cubicBezTo>
                      <a:pt x="463" y="314"/>
                      <a:pt x="456" y="311"/>
                      <a:pt x="451" y="311"/>
                    </a:cubicBezTo>
                    <a:cubicBezTo>
                      <a:pt x="446" y="311"/>
                      <a:pt x="444" y="314"/>
                      <a:pt x="441" y="319"/>
                    </a:cubicBezTo>
                    <a:cubicBezTo>
                      <a:pt x="425" y="362"/>
                      <a:pt x="396" y="362"/>
                      <a:pt x="393" y="362"/>
                    </a:cubicBezTo>
                    <a:cubicBezTo>
                      <a:pt x="367" y="362"/>
                      <a:pt x="367" y="295"/>
                      <a:pt x="367" y="275"/>
                    </a:cubicBezTo>
                    <a:cubicBezTo>
                      <a:pt x="367" y="256"/>
                      <a:pt x="367" y="256"/>
                      <a:pt x="377" y="247"/>
                    </a:cubicBezTo>
                    <a:cubicBezTo>
                      <a:pt x="456" y="146"/>
                      <a:pt x="473" y="50"/>
                      <a:pt x="473" y="48"/>
                    </a:cubicBezTo>
                    <a:cubicBezTo>
                      <a:pt x="469" y="46"/>
                      <a:pt x="473" y="41"/>
                      <a:pt x="463" y="41"/>
                    </a:cubicBezTo>
                    <a:cubicBezTo>
                      <a:pt x="453" y="41"/>
                      <a:pt x="453" y="43"/>
                      <a:pt x="451" y="57"/>
                    </a:cubicBezTo>
                    <a:cubicBezTo>
                      <a:pt x="434" y="110"/>
                      <a:pt x="408" y="175"/>
                      <a:pt x="367" y="223"/>
                    </a:cubicBezTo>
                    <a:cubicBezTo>
                      <a:pt x="367" y="206"/>
                      <a:pt x="367" y="189"/>
                      <a:pt x="367" y="172"/>
                    </a:cubicBezTo>
                    <a:moveTo>
                      <a:pt x="312" y="287"/>
                    </a:moveTo>
                    <a:cubicBezTo>
                      <a:pt x="237" y="352"/>
                      <a:pt x="173" y="362"/>
                      <a:pt x="139" y="362"/>
                    </a:cubicBezTo>
                    <a:cubicBezTo>
                      <a:pt x="89" y="362"/>
                      <a:pt x="62" y="323"/>
                      <a:pt x="62" y="268"/>
                    </a:cubicBezTo>
                    <a:cubicBezTo>
                      <a:pt x="62" y="228"/>
                      <a:pt x="84" y="137"/>
                      <a:pt x="110" y="96"/>
                    </a:cubicBezTo>
                    <a:cubicBezTo>
                      <a:pt x="151" y="34"/>
                      <a:pt x="197" y="17"/>
                      <a:pt x="225" y="17"/>
                    </a:cubicBezTo>
                    <a:cubicBezTo>
                      <a:pt x="309" y="17"/>
                      <a:pt x="309" y="127"/>
                      <a:pt x="309" y="194"/>
                    </a:cubicBezTo>
                    <a:cubicBezTo>
                      <a:pt x="309" y="223"/>
                      <a:pt x="309" y="273"/>
                      <a:pt x="312" y="28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" name=""/>
              <p:cNvSpPr/>
              <p:nvPr/>
            </p:nvSpPr>
            <p:spPr>
              <a:xfrm>
                <a:off x="4075920" y="2999160"/>
                <a:ext cx="10440" cy="299160"/>
              </a:xfrm>
              <a:custGeom>
                <a:avLst/>
                <a:gdLst/>
                <a:ahLst/>
                <a:rect l="l" t="t" r="r" b="b"/>
                <a:pathLst>
                  <a:path w="36" h="838">
                    <a:moveTo>
                      <a:pt x="36" y="29"/>
                    </a:moveTo>
                    <a:cubicBezTo>
                      <a:pt x="36" y="14"/>
                      <a:pt x="35" y="0"/>
                      <a:pt x="17" y="0"/>
                    </a:cubicBezTo>
                    <a:cubicBezTo>
                      <a:pt x="-1" y="0"/>
                      <a:pt x="0" y="14"/>
                      <a:pt x="0" y="29"/>
                    </a:cubicBezTo>
                    <a:cubicBezTo>
                      <a:pt x="0" y="288"/>
                      <a:pt x="0" y="548"/>
                      <a:pt x="0" y="807"/>
                    </a:cubicBezTo>
                    <a:cubicBezTo>
                      <a:pt x="0" y="824"/>
                      <a:pt x="-1" y="838"/>
                      <a:pt x="17" y="838"/>
                    </a:cubicBezTo>
                    <a:cubicBezTo>
                      <a:pt x="35" y="838"/>
                      <a:pt x="36" y="824"/>
                      <a:pt x="36" y="807"/>
                    </a:cubicBezTo>
                    <a:cubicBezTo>
                      <a:pt x="36" y="548"/>
                      <a:pt x="36" y="288"/>
                      <a:pt x="36" y="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" name=""/>
              <p:cNvSpPr/>
              <p:nvPr/>
            </p:nvSpPr>
            <p:spPr>
              <a:xfrm>
                <a:off x="4138200" y="2960280"/>
                <a:ext cx="90720" cy="137880"/>
              </a:xfrm>
              <a:custGeom>
                <a:avLst/>
                <a:gdLst/>
                <a:ahLst/>
                <a:rect l="l" t="t" r="r" b="b"/>
                <a:pathLst>
                  <a:path w="259" h="390">
                    <a:moveTo>
                      <a:pt x="259" y="283"/>
                    </a:moveTo>
                    <a:cubicBezTo>
                      <a:pt x="253" y="283"/>
                      <a:pt x="246" y="283"/>
                      <a:pt x="240" y="283"/>
                    </a:cubicBezTo>
                    <a:cubicBezTo>
                      <a:pt x="237" y="297"/>
                      <a:pt x="233" y="331"/>
                      <a:pt x="225" y="335"/>
                    </a:cubicBezTo>
                    <a:cubicBezTo>
                      <a:pt x="221" y="340"/>
                      <a:pt x="175" y="340"/>
                      <a:pt x="166" y="340"/>
                    </a:cubicBezTo>
                    <a:cubicBezTo>
                      <a:pt x="130" y="340"/>
                      <a:pt x="94" y="340"/>
                      <a:pt x="58" y="340"/>
                    </a:cubicBezTo>
                    <a:cubicBezTo>
                      <a:pt x="120" y="285"/>
                      <a:pt x="142" y="268"/>
                      <a:pt x="175" y="242"/>
                    </a:cubicBezTo>
                    <a:cubicBezTo>
                      <a:pt x="218" y="206"/>
                      <a:pt x="259" y="170"/>
                      <a:pt x="259" y="115"/>
                    </a:cubicBezTo>
                    <a:cubicBezTo>
                      <a:pt x="259" y="43"/>
                      <a:pt x="197" y="0"/>
                      <a:pt x="122" y="0"/>
                    </a:cubicBezTo>
                    <a:cubicBezTo>
                      <a:pt x="48" y="0"/>
                      <a:pt x="0" y="50"/>
                      <a:pt x="0" y="105"/>
                    </a:cubicBezTo>
                    <a:cubicBezTo>
                      <a:pt x="0" y="134"/>
                      <a:pt x="24" y="139"/>
                      <a:pt x="31" y="139"/>
                    </a:cubicBezTo>
                    <a:cubicBezTo>
                      <a:pt x="46" y="139"/>
                      <a:pt x="62" y="127"/>
                      <a:pt x="62" y="108"/>
                    </a:cubicBezTo>
                    <a:cubicBezTo>
                      <a:pt x="62" y="96"/>
                      <a:pt x="58" y="77"/>
                      <a:pt x="26" y="77"/>
                    </a:cubicBezTo>
                    <a:cubicBezTo>
                      <a:pt x="46" y="34"/>
                      <a:pt x="86" y="22"/>
                      <a:pt x="113" y="22"/>
                    </a:cubicBezTo>
                    <a:cubicBezTo>
                      <a:pt x="173" y="22"/>
                      <a:pt x="204" y="67"/>
                      <a:pt x="204" y="115"/>
                    </a:cubicBezTo>
                    <a:cubicBezTo>
                      <a:pt x="204" y="165"/>
                      <a:pt x="166" y="206"/>
                      <a:pt x="146" y="228"/>
                    </a:cubicBezTo>
                    <a:cubicBezTo>
                      <a:pt x="99" y="274"/>
                      <a:pt x="52" y="320"/>
                      <a:pt x="5" y="366"/>
                    </a:cubicBezTo>
                    <a:cubicBezTo>
                      <a:pt x="0" y="371"/>
                      <a:pt x="0" y="374"/>
                      <a:pt x="0" y="390"/>
                    </a:cubicBezTo>
                    <a:cubicBezTo>
                      <a:pt x="81" y="390"/>
                      <a:pt x="162" y="390"/>
                      <a:pt x="242" y="390"/>
                    </a:cubicBezTo>
                    <a:cubicBezTo>
                      <a:pt x="248" y="354"/>
                      <a:pt x="253" y="319"/>
                      <a:pt x="259" y="28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" name=""/>
              <p:cNvSpPr/>
              <p:nvPr/>
            </p:nvSpPr>
            <p:spPr>
              <a:xfrm>
                <a:off x="4345560" y="3049200"/>
                <a:ext cx="198720" cy="199080"/>
              </a:xfrm>
              <a:custGeom>
                <a:avLst/>
                <a:gdLst/>
                <a:ahLst/>
                <a:rect l="l" t="t" r="r" b="b"/>
                <a:pathLst>
                  <a:path w="559" h="560">
                    <a:moveTo>
                      <a:pt x="297" y="297"/>
                    </a:moveTo>
                    <a:cubicBezTo>
                      <a:pt x="376" y="297"/>
                      <a:pt x="454" y="297"/>
                      <a:pt x="533" y="297"/>
                    </a:cubicBezTo>
                    <a:cubicBezTo>
                      <a:pt x="545" y="297"/>
                      <a:pt x="559" y="297"/>
                      <a:pt x="559" y="280"/>
                    </a:cubicBezTo>
                    <a:cubicBezTo>
                      <a:pt x="559" y="263"/>
                      <a:pt x="545" y="263"/>
                      <a:pt x="533" y="263"/>
                    </a:cubicBezTo>
                    <a:cubicBezTo>
                      <a:pt x="454" y="263"/>
                      <a:pt x="376" y="263"/>
                      <a:pt x="297" y="263"/>
                    </a:cubicBezTo>
                    <a:cubicBezTo>
                      <a:pt x="297" y="185"/>
                      <a:pt x="297" y="107"/>
                      <a:pt x="297" y="29"/>
                    </a:cubicBezTo>
                    <a:cubicBezTo>
                      <a:pt x="297" y="17"/>
                      <a:pt x="297" y="0"/>
                      <a:pt x="281" y="0"/>
                    </a:cubicBezTo>
                    <a:cubicBezTo>
                      <a:pt x="264" y="0"/>
                      <a:pt x="264" y="17"/>
                      <a:pt x="264" y="29"/>
                    </a:cubicBezTo>
                    <a:cubicBezTo>
                      <a:pt x="264" y="107"/>
                      <a:pt x="264" y="185"/>
                      <a:pt x="264" y="263"/>
                    </a:cubicBezTo>
                    <a:cubicBezTo>
                      <a:pt x="185" y="263"/>
                      <a:pt x="106" y="263"/>
                      <a:pt x="26" y="263"/>
                    </a:cubicBezTo>
                    <a:cubicBezTo>
                      <a:pt x="14" y="263"/>
                      <a:pt x="0" y="263"/>
                      <a:pt x="0" y="280"/>
                    </a:cubicBezTo>
                    <a:cubicBezTo>
                      <a:pt x="0" y="297"/>
                      <a:pt x="14" y="297"/>
                      <a:pt x="26" y="297"/>
                    </a:cubicBezTo>
                    <a:cubicBezTo>
                      <a:pt x="106" y="297"/>
                      <a:pt x="185" y="297"/>
                      <a:pt x="264" y="297"/>
                    </a:cubicBezTo>
                    <a:cubicBezTo>
                      <a:pt x="264" y="375"/>
                      <a:pt x="264" y="453"/>
                      <a:pt x="264" y="532"/>
                    </a:cubicBezTo>
                    <a:cubicBezTo>
                      <a:pt x="264" y="544"/>
                      <a:pt x="264" y="560"/>
                      <a:pt x="281" y="560"/>
                    </a:cubicBezTo>
                    <a:cubicBezTo>
                      <a:pt x="297" y="560"/>
                      <a:pt x="297" y="544"/>
                      <a:pt x="297" y="532"/>
                    </a:cubicBezTo>
                    <a:cubicBezTo>
                      <a:pt x="297" y="453"/>
                      <a:pt x="297" y="375"/>
                      <a:pt x="297" y="2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" name=""/>
              <p:cNvSpPr/>
              <p:nvPr/>
            </p:nvSpPr>
            <p:spPr>
              <a:xfrm>
                <a:off x="4667760" y="2999160"/>
                <a:ext cx="9720" cy="299160"/>
              </a:xfrm>
              <a:custGeom>
                <a:avLst/>
                <a:gdLst/>
                <a:ahLst/>
                <a:rect l="l" t="t" r="r" b="b"/>
                <a:pathLst>
                  <a:path w="34" h="838">
                    <a:moveTo>
                      <a:pt x="34" y="29"/>
                    </a:moveTo>
                    <a:cubicBezTo>
                      <a:pt x="34" y="14"/>
                      <a:pt x="34" y="0"/>
                      <a:pt x="17" y="0"/>
                    </a:cubicBezTo>
                    <a:cubicBezTo>
                      <a:pt x="0" y="0"/>
                      <a:pt x="0" y="14"/>
                      <a:pt x="0" y="29"/>
                    </a:cubicBezTo>
                    <a:cubicBezTo>
                      <a:pt x="0" y="288"/>
                      <a:pt x="0" y="548"/>
                      <a:pt x="0" y="807"/>
                    </a:cubicBezTo>
                    <a:cubicBezTo>
                      <a:pt x="0" y="824"/>
                      <a:pt x="0" y="838"/>
                      <a:pt x="17" y="838"/>
                    </a:cubicBezTo>
                    <a:cubicBezTo>
                      <a:pt x="34" y="838"/>
                      <a:pt x="34" y="824"/>
                      <a:pt x="34" y="807"/>
                    </a:cubicBezTo>
                    <a:cubicBezTo>
                      <a:pt x="34" y="548"/>
                      <a:pt x="34" y="288"/>
                      <a:pt x="34" y="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" name=""/>
              <p:cNvSpPr/>
              <p:nvPr/>
            </p:nvSpPr>
            <p:spPr>
              <a:xfrm>
                <a:off x="4724640" y="3012120"/>
                <a:ext cx="163440" cy="268920"/>
              </a:xfrm>
              <a:custGeom>
                <a:avLst/>
                <a:gdLst/>
                <a:ahLst/>
                <a:rect l="l" t="t" r="r" b="b"/>
                <a:pathLst>
                  <a:path w="461" h="754">
                    <a:moveTo>
                      <a:pt x="461" y="115"/>
                    </a:moveTo>
                    <a:cubicBezTo>
                      <a:pt x="461" y="53"/>
                      <a:pt x="415" y="0"/>
                      <a:pt x="345" y="0"/>
                    </a:cubicBezTo>
                    <a:cubicBezTo>
                      <a:pt x="297" y="0"/>
                      <a:pt x="273" y="14"/>
                      <a:pt x="245" y="36"/>
                    </a:cubicBezTo>
                    <a:cubicBezTo>
                      <a:pt x="197" y="69"/>
                      <a:pt x="151" y="151"/>
                      <a:pt x="134" y="213"/>
                    </a:cubicBezTo>
                    <a:cubicBezTo>
                      <a:pt x="90" y="391"/>
                      <a:pt x="45" y="569"/>
                      <a:pt x="0" y="747"/>
                    </a:cubicBezTo>
                    <a:cubicBezTo>
                      <a:pt x="0" y="750"/>
                      <a:pt x="6" y="754"/>
                      <a:pt x="12" y="754"/>
                    </a:cubicBezTo>
                    <a:cubicBezTo>
                      <a:pt x="18" y="754"/>
                      <a:pt x="19" y="754"/>
                      <a:pt x="22" y="752"/>
                    </a:cubicBezTo>
                    <a:cubicBezTo>
                      <a:pt x="41" y="675"/>
                      <a:pt x="60" y="597"/>
                      <a:pt x="79" y="520"/>
                    </a:cubicBezTo>
                    <a:cubicBezTo>
                      <a:pt x="96" y="570"/>
                      <a:pt x="133" y="601"/>
                      <a:pt x="194" y="601"/>
                    </a:cubicBezTo>
                    <a:cubicBezTo>
                      <a:pt x="255" y="601"/>
                      <a:pt x="319" y="572"/>
                      <a:pt x="357" y="534"/>
                    </a:cubicBezTo>
                    <a:cubicBezTo>
                      <a:pt x="398" y="496"/>
                      <a:pt x="425" y="443"/>
                      <a:pt x="425" y="381"/>
                    </a:cubicBezTo>
                    <a:cubicBezTo>
                      <a:pt x="425" y="321"/>
                      <a:pt x="393" y="275"/>
                      <a:pt x="362" y="256"/>
                    </a:cubicBezTo>
                    <a:cubicBezTo>
                      <a:pt x="413" y="228"/>
                      <a:pt x="461" y="175"/>
                      <a:pt x="461" y="115"/>
                    </a:cubicBezTo>
                    <a:moveTo>
                      <a:pt x="309" y="254"/>
                    </a:moveTo>
                    <a:cubicBezTo>
                      <a:pt x="297" y="259"/>
                      <a:pt x="288" y="261"/>
                      <a:pt x="269" y="261"/>
                    </a:cubicBezTo>
                    <a:cubicBezTo>
                      <a:pt x="257" y="261"/>
                      <a:pt x="240" y="261"/>
                      <a:pt x="230" y="256"/>
                    </a:cubicBezTo>
                    <a:cubicBezTo>
                      <a:pt x="233" y="249"/>
                      <a:pt x="264" y="251"/>
                      <a:pt x="273" y="251"/>
                    </a:cubicBezTo>
                    <a:cubicBezTo>
                      <a:pt x="290" y="251"/>
                      <a:pt x="297" y="251"/>
                      <a:pt x="309" y="254"/>
                    </a:cubicBezTo>
                    <a:moveTo>
                      <a:pt x="413" y="96"/>
                    </a:moveTo>
                    <a:cubicBezTo>
                      <a:pt x="413" y="156"/>
                      <a:pt x="381" y="216"/>
                      <a:pt x="338" y="242"/>
                    </a:cubicBezTo>
                    <a:cubicBezTo>
                      <a:pt x="314" y="232"/>
                      <a:pt x="297" y="230"/>
                      <a:pt x="273" y="230"/>
                    </a:cubicBezTo>
                    <a:cubicBezTo>
                      <a:pt x="254" y="230"/>
                      <a:pt x="206" y="230"/>
                      <a:pt x="206" y="259"/>
                    </a:cubicBezTo>
                    <a:cubicBezTo>
                      <a:pt x="206" y="280"/>
                      <a:pt x="249" y="278"/>
                      <a:pt x="266" y="278"/>
                    </a:cubicBezTo>
                    <a:cubicBezTo>
                      <a:pt x="297" y="278"/>
                      <a:pt x="309" y="278"/>
                      <a:pt x="336" y="268"/>
                    </a:cubicBezTo>
                    <a:cubicBezTo>
                      <a:pt x="367" y="297"/>
                      <a:pt x="372" y="323"/>
                      <a:pt x="372" y="362"/>
                    </a:cubicBezTo>
                    <a:cubicBezTo>
                      <a:pt x="374" y="412"/>
                      <a:pt x="353" y="474"/>
                      <a:pt x="329" y="508"/>
                    </a:cubicBezTo>
                    <a:cubicBezTo>
                      <a:pt x="297" y="553"/>
                      <a:pt x="240" y="582"/>
                      <a:pt x="192" y="582"/>
                    </a:cubicBezTo>
                    <a:cubicBezTo>
                      <a:pt x="127" y="582"/>
                      <a:pt x="96" y="534"/>
                      <a:pt x="96" y="474"/>
                    </a:cubicBezTo>
                    <a:cubicBezTo>
                      <a:pt x="96" y="467"/>
                      <a:pt x="96" y="453"/>
                      <a:pt x="101" y="438"/>
                    </a:cubicBezTo>
                    <a:cubicBezTo>
                      <a:pt x="118" y="367"/>
                      <a:pt x="136" y="296"/>
                      <a:pt x="154" y="225"/>
                    </a:cubicBezTo>
                    <a:cubicBezTo>
                      <a:pt x="173" y="153"/>
                      <a:pt x="233" y="19"/>
                      <a:pt x="336" y="19"/>
                    </a:cubicBezTo>
                    <a:cubicBezTo>
                      <a:pt x="384" y="19"/>
                      <a:pt x="413" y="46"/>
                      <a:pt x="413" y="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" name=""/>
              <p:cNvSpPr/>
              <p:nvPr/>
            </p:nvSpPr>
            <p:spPr>
              <a:xfrm>
                <a:off x="4939560" y="2999160"/>
                <a:ext cx="9720" cy="299160"/>
              </a:xfrm>
              <a:custGeom>
                <a:avLst/>
                <a:gdLst/>
                <a:ahLst/>
                <a:rect l="l" t="t" r="r" b="b"/>
                <a:pathLst>
                  <a:path w="34" h="838">
                    <a:moveTo>
                      <a:pt x="34" y="29"/>
                    </a:moveTo>
                    <a:cubicBezTo>
                      <a:pt x="34" y="14"/>
                      <a:pt x="34" y="0"/>
                      <a:pt x="17" y="0"/>
                    </a:cubicBezTo>
                    <a:cubicBezTo>
                      <a:pt x="0" y="0"/>
                      <a:pt x="0" y="14"/>
                      <a:pt x="0" y="29"/>
                    </a:cubicBezTo>
                    <a:cubicBezTo>
                      <a:pt x="0" y="288"/>
                      <a:pt x="0" y="548"/>
                      <a:pt x="0" y="807"/>
                    </a:cubicBezTo>
                    <a:cubicBezTo>
                      <a:pt x="0" y="824"/>
                      <a:pt x="0" y="838"/>
                      <a:pt x="17" y="838"/>
                    </a:cubicBezTo>
                    <a:cubicBezTo>
                      <a:pt x="34" y="838"/>
                      <a:pt x="34" y="824"/>
                      <a:pt x="34" y="807"/>
                    </a:cubicBezTo>
                    <a:cubicBezTo>
                      <a:pt x="34" y="548"/>
                      <a:pt x="34" y="288"/>
                      <a:pt x="34" y="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" name=""/>
              <p:cNvSpPr/>
              <p:nvPr/>
            </p:nvSpPr>
            <p:spPr>
              <a:xfrm>
                <a:off x="5001120" y="2960280"/>
                <a:ext cx="91440" cy="137880"/>
              </a:xfrm>
              <a:custGeom>
                <a:avLst/>
                <a:gdLst/>
                <a:ahLst/>
                <a:rect l="l" t="t" r="r" b="b"/>
                <a:pathLst>
                  <a:path w="261" h="390">
                    <a:moveTo>
                      <a:pt x="261" y="283"/>
                    </a:moveTo>
                    <a:cubicBezTo>
                      <a:pt x="255" y="283"/>
                      <a:pt x="249" y="283"/>
                      <a:pt x="242" y="283"/>
                    </a:cubicBezTo>
                    <a:cubicBezTo>
                      <a:pt x="240" y="297"/>
                      <a:pt x="233" y="331"/>
                      <a:pt x="225" y="335"/>
                    </a:cubicBezTo>
                    <a:cubicBezTo>
                      <a:pt x="221" y="340"/>
                      <a:pt x="175" y="340"/>
                      <a:pt x="168" y="340"/>
                    </a:cubicBezTo>
                    <a:cubicBezTo>
                      <a:pt x="132" y="340"/>
                      <a:pt x="96" y="340"/>
                      <a:pt x="60" y="340"/>
                    </a:cubicBezTo>
                    <a:cubicBezTo>
                      <a:pt x="120" y="285"/>
                      <a:pt x="142" y="268"/>
                      <a:pt x="178" y="242"/>
                    </a:cubicBezTo>
                    <a:cubicBezTo>
                      <a:pt x="221" y="206"/>
                      <a:pt x="261" y="170"/>
                      <a:pt x="261" y="115"/>
                    </a:cubicBezTo>
                    <a:cubicBezTo>
                      <a:pt x="261" y="43"/>
                      <a:pt x="199" y="0"/>
                      <a:pt x="122" y="0"/>
                    </a:cubicBezTo>
                    <a:cubicBezTo>
                      <a:pt x="50" y="0"/>
                      <a:pt x="0" y="50"/>
                      <a:pt x="0" y="105"/>
                    </a:cubicBezTo>
                    <a:cubicBezTo>
                      <a:pt x="0" y="134"/>
                      <a:pt x="26" y="139"/>
                      <a:pt x="31" y="139"/>
                    </a:cubicBezTo>
                    <a:cubicBezTo>
                      <a:pt x="46" y="139"/>
                      <a:pt x="62" y="127"/>
                      <a:pt x="62" y="108"/>
                    </a:cubicBezTo>
                    <a:cubicBezTo>
                      <a:pt x="62" y="96"/>
                      <a:pt x="60" y="77"/>
                      <a:pt x="29" y="77"/>
                    </a:cubicBezTo>
                    <a:cubicBezTo>
                      <a:pt x="46" y="34"/>
                      <a:pt x="86" y="22"/>
                      <a:pt x="115" y="22"/>
                    </a:cubicBezTo>
                    <a:cubicBezTo>
                      <a:pt x="173" y="22"/>
                      <a:pt x="204" y="67"/>
                      <a:pt x="204" y="115"/>
                    </a:cubicBezTo>
                    <a:cubicBezTo>
                      <a:pt x="204" y="165"/>
                      <a:pt x="168" y="206"/>
                      <a:pt x="149" y="228"/>
                    </a:cubicBezTo>
                    <a:cubicBezTo>
                      <a:pt x="102" y="274"/>
                      <a:pt x="54" y="320"/>
                      <a:pt x="7" y="366"/>
                    </a:cubicBezTo>
                    <a:cubicBezTo>
                      <a:pt x="0" y="371"/>
                      <a:pt x="0" y="374"/>
                      <a:pt x="0" y="390"/>
                    </a:cubicBezTo>
                    <a:cubicBezTo>
                      <a:pt x="82" y="390"/>
                      <a:pt x="163" y="390"/>
                      <a:pt x="245" y="390"/>
                    </a:cubicBezTo>
                    <a:cubicBezTo>
                      <a:pt x="250" y="354"/>
                      <a:pt x="256" y="319"/>
                      <a:pt x="261" y="28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" name=""/>
              <p:cNvSpPr/>
              <p:nvPr/>
            </p:nvSpPr>
            <p:spPr>
              <a:xfrm>
                <a:off x="5225400" y="3114720"/>
                <a:ext cx="198720" cy="68040"/>
              </a:xfrm>
              <a:custGeom>
                <a:avLst/>
                <a:gdLst/>
                <a:ahLst/>
                <a:rect l="l" t="t" r="r" b="b"/>
                <a:pathLst>
                  <a:path w="559" h="196">
                    <a:moveTo>
                      <a:pt x="530" y="34"/>
                    </a:moveTo>
                    <a:cubicBezTo>
                      <a:pt x="545" y="34"/>
                      <a:pt x="559" y="34"/>
                      <a:pt x="559" y="17"/>
                    </a:cubicBezTo>
                    <a:cubicBezTo>
                      <a:pt x="559" y="0"/>
                      <a:pt x="545" y="0"/>
                      <a:pt x="533" y="0"/>
                    </a:cubicBezTo>
                    <a:cubicBezTo>
                      <a:pt x="364" y="0"/>
                      <a:pt x="195" y="0"/>
                      <a:pt x="26" y="0"/>
                    </a:cubicBezTo>
                    <a:cubicBezTo>
                      <a:pt x="14" y="0"/>
                      <a:pt x="0" y="0"/>
                      <a:pt x="0" y="17"/>
                    </a:cubicBezTo>
                    <a:cubicBezTo>
                      <a:pt x="0" y="34"/>
                      <a:pt x="14" y="34"/>
                      <a:pt x="29" y="34"/>
                    </a:cubicBezTo>
                    <a:cubicBezTo>
                      <a:pt x="196" y="34"/>
                      <a:pt x="363" y="34"/>
                      <a:pt x="530" y="34"/>
                    </a:cubicBezTo>
                    <a:moveTo>
                      <a:pt x="533" y="196"/>
                    </a:moveTo>
                    <a:cubicBezTo>
                      <a:pt x="545" y="196"/>
                      <a:pt x="559" y="196"/>
                      <a:pt x="559" y="180"/>
                    </a:cubicBezTo>
                    <a:cubicBezTo>
                      <a:pt x="559" y="163"/>
                      <a:pt x="545" y="163"/>
                      <a:pt x="530" y="163"/>
                    </a:cubicBezTo>
                    <a:cubicBezTo>
                      <a:pt x="363" y="163"/>
                      <a:pt x="196" y="163"/>
                      <a:pt x="29" y="163"/>
                    </a:cubicBezTo>
                    <a:cubicBezTo>
                      <a:pt x="14" y="163"/>
                      <a:pt x="0" y="163"/>
                      <a:pt x="0" y="180"/>
                    </a:cubicBezTo>
                    <a:cubicBezTo>
                      <a:pt x="0" y="196"/>
                      <a:pt x="14" y="196"/>
                      <a:pt x="26" y="196"/>
                    </a:cubicBezTo>
                    <a:cubicBezTo>
                      <a:pt x="195" y="196"/>
                      <a:pt x="364" y="196"/>
                      <a:pt x="533" y="1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" name=""/>
              <p:cNvSpPr/>
              <p:nvPr/>
            </p:nvSpPr>
            <p:spPr>
              <a:xfrm>
                <a:off x="5555520" y="3024000"/>
                <a:ext cx="97560" cy="198360"/>
              </a:xfrm>
              <a:custGeom>
                <a:avLst/>
                <a:gdLst/>
                <a:ahLst/>
                <a:rect l="l" t="t" r="r" b="b"/>
                <a:pathLst>
                  <a:path w="278" h="558">
                    <a:moveTo>
                      <a:pt x="173" y="22"/>
                    </a:moveTo>
                    <a:cubicBezTo>
                      <a:pt x="173" y="2"/>
                      <a:pt x="173" y="0"/>
                      <a:pt x="154" y="0"/>
                    </a:cubicBezTo>
                    <a:cubicBezTo>
                      <a:pt x="101" y="55"/>
                      <a:pt x="26" y="55"/>
                      <a:pt x="0" y="55"/>
                    </a:cubicBezTo>
                    <a:cubicBezTo>
                      <a:pt x="0" y="63"/>
                      <a:pt x="0" y="71"/>
                      <a:pt x="0" y="79"/>
                    </a:cubicBezTo>
                    <a:cubicBezTo>
                      <a:pt x="17" y="79"/>
                      <a:pt x="67" y="79"/>
                      <a:pt x="110" y="57"/>
                    </a:cubicBezTo>
                    <a:cubicBezTo>
                      <a:pt x="110" y="203"/>
                      <a:pt x="110" y="348"/>
                      <a:pt x="110" y="493"/>
                    </a:cubicBezTo>
                    <a:cubicBezTo>
                      <a:pt x="110" y="522"/>
                      <a:pt x="108" y="534"/>
                      <a:pt x="31" y="534"/>
                    </a:cubicBezTo>
                    <a:cubicBezTo>
                      <a:pt x="22" y="534"/>
                      <a:pt x="14" y="534"/>
                      <a:pt x="5" y="534"/>
                    </a:cubicBezTo>
                    <a:cubicBezTo>
                      <a:pt x="5" y="542"/>
                      <a:pt x="5" y="550"/>
                      <a:pt x="5" y="558"/>
                    </a:cubicBezTo>
                    <a:cubicBezTo>
                      <a:pt x="34" y="556"/>
                      <a:pt x="108" y="556"/>
                      <a:pt x="142" y="556"/>
                    </a:cubicBezTo>
                    <a:cubicBezTo>
                      <a:pt x="175" y="556"/>
                      <a:pt x="249" y="556"/>
                      <a:pt x="278" y="558"/>
                    </a:cubicBezTo>
                    <a:cubicBezTo>
                      <a:pt x="278" y="550"/>
                      <a:pt x="278" y="542"/>
                      <a:pt x="278" y="534"/>
                    </a:cubicBezTo>
                    <a:cubicBezTo>
                      <a:pt x="269" y="534"/>
                      <a:pt x="261" y="534"/>
                      <a:pt x="252" y="534"/>
                    </a:cubicBezTo>
                    <a:cubicBezTo>
                      <a:pt x="175" y="534"/>
                      <a:pt x="173" y="524"/>
                      <a:pt x="173" y="493"/>
                    </a:cubicBezTo>
                    <a:cubicBezTo>
                      <a:pt x="173" y="336"/>
                      <a:pt x="173" y="179"/>
                      <a:pt x="173" y="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22" name=""/>
          <p:cNvGrpSpPr/>
          <p:nvPr/>
        </p:nvGrpSpPr>
        <p:grpSpPr>
          <a:xfrm>
            <a:off x="3267000" y="4294800"/>
            <a:ext cx="1313280" cy="623880"/>
            <a:chOff x="3267000" y="4294800"/>
            <a:chExt cx="1313280" cy="623880"/>
          </a:xfrm>
        </p:grpSpPr>
        <p:grpSp>
          <p:nvGrpSpPr>
            <p:cNvPr id="123" name=""/>
            <p:cNvGrpSpPr/>
            <p:nvPr/>
          </p:nvGrpSpPr>
          <p:grpSpPr>
            <a:xfrm>
              <a:off x="3267000" y="4294800"/>
              <a:ext cx="1313280" cy="623880"/>
              <a:chOff x="3267000" y="4294800"/>
              <a:chExt cx="1313280" cy="623880"/>
            </a:xfrm>
          </p:grpSpPr>
          <p:sp>
            <p:nvSpPr>
              <p:cNvPr id="124" name=""/>
              <p:cNvSpPr/>
              <p:nvPr/>
            </p:nvSpPr>
            <p:spPr>
              <a:xfrm>
                <a:off x="3269520" y="4310280"/>
                <a:ext cx="1295280" cy="592920"/>
              </a:xfrm>
              <a:custGeom>
                <a:avLst/>
                <a:gdLst/>
                <a:ahLst/>
                <a:rect l="l" t="t" r="r" b="b"/>
                <a:pathLst>
                  <a:path w="3605" h="1654">
                    <a:moveTo>
                      <a:pt x="1804" y="1654"/>
                    </a:moveTo>
                    <a:cubicBezTo>
                      <a:pt x="1202" y="1654"/>
                      <a:pt x="601" y="1654"/>
                      <a:pt x="0" y="1654"/>
                    </a:cubicBezTo>
                    <a:cubicBezTo>
                      <a:pt x="0" y="1103"/>
                      <a:pt x="0" y="551"/>
                      <a:pt x="0" y="0"/>
                    </a:cubicBezTo>
                    <a:cubicBezTo>
                      <a:pt x="1202" y="0"/>
                      <a:pt x="2403" y="0"/>
                      <a:pt x="3605" y="0"/>
                    </a:cubicBezTo>
                    <a:cubicBezTo>
                      <a:pt x="3605" y="551"/>
                      <a:pt x="3605" y="1103"/>
                      <a:pt x="3605" y="1654"/>
                    </a:cubicBezTo>
                    <a:cubicBezTo>
                      <a:pt x="3004" y="1654"/>
                      <a:pt x="2404" y="1654"/>
                      <a:pt x="1804" y="1654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5" name=""/>
              <p:cNvSpPr/>
              <p:nvPr/>
            </p:nvSpPr>
            <p:spPr>
              <a:xfrm>
                <a:off x="3267000" y="4579560"/>
                <a:ext cx="167400" cy="134640"/>
              </a:xfrm>
              <a:custGeom>
                <a:avLst/>
                <a:gdLst/>
                <a:ahLst/>
                <a:rect l="l" t="t" r="r" b="b"/>
                <a:pathLst>
                  <a:path w="472" h="381">
                    <a:moveTo>
                      <a:pt x="367" y="173"/>
                    </a:moveTo>
                    <a:cubicBezTo>
                      <a:pt x="367" y="41"/>
                      <a:pt x="288" y="0"/>
                      <a:pt x="225" y="0"/>
                    </a:cubicBezTo>
                    <a:cubicBezTo>
                      <a:pt x="110" y="0"/>
                      <a:pt x="0" y="120"/>
                      <a:pt x="0" y="240"/>
                    </a:cubicBezTo>
                    <a:cubicBezTo>
                      <a:pt x="0" y="316"/>
                      <a:pt x="50" y="381"/>
                      <a:pt x="137" y="381"/>
                    </a:cubicBezTo>
                    <a:cubicBezTo>
                      <a:pt x="189" y="381"/>
                      <a:pt x="249" y="362"/>
                      <a:pt x="314" y="309"/>
                    </a:cubicBezTo>
                    <a:cubicBezTo>
                      <a:pt x="324" y="355"/>
                      <a:pt x="353" y="381"/>
                      <a:pt x="391" y="381"/>
                    </a:cubicBezTo>
                    <a:cubicBezTo>
                      <a:pt x="434" y="381"/>
                      <a:pt x="460" y="336"/>
                      <a:pt x="460" y="321"/>
                    </a:cubicBezTo>
                    <a:cubicBezTo>
                      <a:pt x="460" y="316"/>
                      <a:pt x="456" y="312"/>
                      <a:pt x="451" y="312"/>
                    </a:cubicBezTo>
                    <a:cubicBezTo>
                      <a:pt x="444" y="312"/>
                      <a:pt x="441" y="316"/>
                      <a:pt x="439" y="321"/>
                    </a:cubicBezTo>
                    <a:cubicBezTo>
                      <a:pt x="425" y="362"/>
                      <a:pt x="409" y="348"/>
                      <a:pt x="393" y="362"/>
                    </a:cubicBezTo>
                    <a:cubicBezTo>
                      <a:pt x="367" y="362"/>
                      <a:pt x="367" y="297"/>
                      <a:pt x="367" y="276"/>
                    </a:cubicBezTo>
                    <a:cubicBezTo>
                      <a:pt x="367" y="259"/>
                      <a:pt x="367" y="256"/>
                      <a:pt x="374" y="247"/>
                    </a:cubicBezTo>
                    <a:cubicBezTo>
                      <a:pt x="453" y="149"/>
                      <a:pt x="440" y="116"/>
                      <a:pt x="472" y="50"/>
                    </a:cubicBezTo>
                    <a:cubicBezTo>
                      <a:pt x="472" y="48"/>
                      <a:pt x="470" y="41"/>
                      <a:pt x="460" y="41"/>
                    </a:cubicBezTo>
                    <a:cubicBezTo>
                      <a:pt x="453" y="41"/>
                      <a:pt x="453" y="43"/>
                      <a:pt x="448" y="58"/>
                    </a:cubicBezTo>
                    <a:cubicBezTo>
                      <a:pt x="434" y="113"/>
                      <a:pt x="405" y="175"/>
                      <a:pt x="367" y="225"/>
                    </a:cubicBezTo>
                    <a:cubicBezTo>
                      <a:pt x="367" y="208"/>
                      <a:pt x="367" y="190"/>
                      <a:pt x="367" y="173"/>
                    </a:cubicBezTo>
                    <a:moveTo>
                      <a:pt x="309" y="288"/>
                    </a:moveTo>
                    <a:cubicBezTo>
                      <a:pt x="235" y="352"/>
                      <a:pt x="170" y="362"/>
                      <a:pt x="137" y="362"/>
                    </a:cubicBezTo>
                    <a:cubicBezTo>
                      <a:pt x="86" y="362"/>
                      <a:pt x="62" y="324"/>
                      <a:pt x="62" y="271"/>
                    </a:cubicBezTo>
                    <a:cubicBezTo>
                      <a:pt x="62" y="230"/>
                      <a:pt x="84" y="139"/>
                      <a:pt x="110" y="96"/>
                    </a:cubicBezTo>
                    <a:cubicBezTo>
                      <a:pt x="149" y="34"/>
                      <a:pt x="194" y="19"/>
                      <a:pt x="225" y="19"/>
                    </a:cubicBezTo>
                    <a:cubicBezTo>
                      <a:pt x="309" y="19"/>
                      <a:pt x="309" y="129"/>
                      <a:pt x="309" y="194"/>
                    </a:cubicBezTo>
                    <a:cubicBezTo>
                      <a:pt x="309" y="225"/>
                      <a:pt x="309" y="273"/>
                      <a:pt x="309" y="28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" name=""/>
              <p:cNvSpPr/>
              <p:nvPr/>
            </p:nvSpPr>
            <p:spPr>
              <a:xfrm>
                <a:off x="3550320" y="4601880"/>
                <a:ext cx="199440" cy="68400"/>
              </a:xfrm>
              <a:custGeom>
                <a:avLst/>
                <a:gdLst/>
                <a:ahLst/>
                <a:rect l="l" t="t" r="r" b="b"/>
                <a:pathLst>
                  <a:path w="561" h="197">
                    <a:moveTo>
                      <a:pt x="532" y="34"/>
                    </a:moveTo>
                    <a:cubicBezTo>
                      <a:pt x="544" y="34"/>
                      <a:pt x="561" y="34"/>
                      <a:pt x="561" y="17"/>
                    </a:cubicBezTo>
                    <a:cubicBezTo>
                      <a:pt x="561" y="0"/>
                      <a:pt x="544" y="0"/>
                      <a:pt x="532" y="0"/>
                    </a:cubicBezTo>
                    <a:cubicBezTo>
                      <a:pt x="365" y="0"/>
                      <a:pt x="197" y="0"/>
                      <a:pt x="29" y="0"/>
                    </a:cubicBezTo>
                    <a:cubicBezTo>
                      <a:pt x="17" y="0"/>
                      <a:pt x="0" y="0"/>
                      <a:pt x="0" y="17"/>
                    </a:cubicBezTo>
                    <a:cubicBezTo>
                      <a:pt x="0" y="34"/>
                      <a:pt x="17" y="34"/>
                      <a:pt x="29" y="34"/>
                    </a:cubicBezTo>
                    <a:cubicBezTo>
                      <a:pt x="197" y="34"/>
                      <a:pt x="365" y="34"/>
                      <a:pt x="532" y="34"/>
                    </a:cubicBezTo>
                    <a:moveTo>
                      <a:pt x="532" y="197"/>
                    </a:moveTo>
                    <a:cubicBezTo>
                      <a:pt x="544" y="197"/>
                      <a:pt x="561" y="197"/>
                      <a:pt x="561" y="180"/>
                    </a:cubicBezTo>
                    <a:cubicBezTo>
                      <a:pt x="561" y="163"/>
                      <a:pt x="544" y="163"/>
                      <a:pt x="532" y="163"/>
                    </a:cubicBezTo>
                    <a:cubicBezTo>
                      <a:pt x="365" y="163"/>
                      <a:pt x="197" y="163"/>
                      <a:pt x="29" y="163"/>
                    </a:cubicBezTo>
                    <a:cubicBezTo>
                      <a:pt x="17" y="163"/>
                      <a:pt x="0" y="163"/>
                      <a:pt x="0" y="180"/>
                    </a:cubicBezTo>
                    <a:cubicBezTo>
                      <a:pt x="0" y="197"/>
                      <a:pt x="17" y="197"/>
                      <a:pt x="29" y="197"/>
                    </a:cubicBezTo>
                    <a:cubicBezTo>
                      <a:pt x="197" y="197"/>
                      <a:pt x="365" y="197"/>
                      <a:pt x="532" y="1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" name=""/>
              <p:cNvSpPr/>
              <p:nvPr/>
            </p:nvSpPr>
            <p:spPr>
              <a:xfrm>
                <a:off x="3864600" y="4577760"/>
                <a:ext cx="112320" cy="136440"/>
              </a:xfrm>
              <a:custGeom>
                <a:avLst/>
                <a:gdLst/>
                <a:ahLst/>
                <a:rect l="l" t="t" r="r" b="b"/>
                <a:pathLst>
                  <a:path w="319" h="386">
                    <a:moveTo>
                      <a:pt x="70" y="194"/>
                    </a:moveTo>
                    <a:cubicBezTo>
                      <a:pt x="70" y="55"/>
                      <a:pt x="137" y="22"/>
                      <a:pt x="182" y="22"/>
                    </a:cubicBezTo>
                    <a:cubicBezTo>
                      <a:pt x="189" y="22"/>
                      <a:pt x="242" y="22"/>
                      <a:pt x="273" y="53"/>
                    </a:cubicBezTo>
                    <a:cubicBezTo>
                      <a:pt x="237" y="55"/>
                      <a:pt x="233" y="79"/>
                      <a:pt x="233" y="91"/>
                    </a:cubicBezTo>
                    <a:cubicBezTo>
                      <a:pt x="233" y="113"/>
                      <a:pt x="247" y="129"/>
                      <a:pt x="271" y="129"/>
                    </a:cubicBezTo>
                    <a:cubicBezTo>
                      <a:pt x="293" y="129"/>
                      <a:pt x="309" y="115"/>
                      <a:pt x="309" y="89"/>
                    </a:cubicBezTo>
                    <a:cubicBezTo>
                      <a:pt x="309" y="34"/>
                      <a:pt x="247" y="0"/>
                      <a:pt x="182" y="0"/>
                    </a:cubicBezTo>
                    <a:cubicBezTo>
                      <a:pt x="77" y="0"/>
                      <a:pt x="0" y="91"/>
                      <a:pt x="0" y="194"/>
                    </a:cubicBezTo>
                    <a:cubicBezTo>
                      <a:pt x="0" y="302"/>
                      <a:pt x="82" y="386"/>
                      <a:pt x="180" y="386"/>
                    </a:cubicBezTo>
                    <a:cubicBezTo>
                      <a:pt x="293" y="386"/>
                      <a:pt x="319" y="284"/>
                      <a:pt x="319" y="276"/>
                    </a:cubicBezTo>
                    <a:cubicBezTo>
                      <a:pt x="319" y="267"/>
                      <a:pt x="312" y="268"/>
                      <a:pt x="309" y="268"/>
                    </a:cubicBezTo>
                    <a:cubicBezTo>
                      <a:pt x="302" y="268"/>
                      <a:pt x="300" y="271"/>
                      <a:pt x="297" y="276"/>
                    </a:cubicBezTo>
                    <a:cubicBezTo>
                      <a:pt x="273" y="355"/>
                      <a:pt x="218" y="364"/>
                      <a:pt x="187" y="364"/>
                    </a:cubicBezTo>
                    <a:cubicBezTo>
                      <a:pt x="144" y="364"/>
                      <a:pt x="70" y="328"/>
                      <a:pt x="70" y="19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8" name=""/>
              <p:cNvSpPr/>
              <p:nvPr/>
            </p:nvSpPr>
            <p:spPr>
              <a:xfrm>
                <a:off x="3997440" y="4577760"/>
                <a:ext cx="131400" cy="136440"/>
              </a:xfrm>
              <a:custGeom>
                <a:avLst/>
                <a:gdLst/>
                <a:ahLst/>
                <a:rect l="l" t="t" r="r" b="b"/>
                <a:pathLst>
                  <a:path w="372" h="386">
                    <a:moveTo>
                      <a:pt x="372" y="197"/>
                    </a:moveTo>
                    <a:cubicBezTo>
                      <a:pt x="372" y="89"/>
                      <a:pt x="288" y="0"/>
                      <a:pt x="187" y="0"/>
                    </a:cubicBezTo>
                    <a:cubicBezTo>
                      <a:pt x="82" y="0"/>
                      <a:pt x="0" y="91"/>
                      <a:pt x="0" y="197"/>
                    </a:cubicBezTo>
                    <a:cubicBezTo>
                      <a:pt x="0" y="304"/>
                      <a:pt x="86" y="386"/>
                      <a:pt x="185" y="386"/>
                    </a:cubicBezTo>
                    <a:cubicBezTo>
                      <a:pt x="288" y="386"/>
                      <a:pt x="372" y="304"/>
                      <a:pt x="372" y="197"/>
                    </a:cubicBezTo>
                    <a:moveTo>
                      <a:pt x="187" y="364"/>
                    </a:moveTo>
                    <a:cubicBezTo>
                      <a:pt x="149" y="364"/>
                      <a:pt x="113" y="348"/>
                      <a:pt x="89" y="309"/>
                    </a:cubicBezTo>
                    <a:cubicBezTo>
                      <a:pt x="70" y="271"/>
                      <a:pt x="70" y="221"/>
                      <a:pt x="70" y="189"/>
                    </a:cubicBezTo>
                    <a:cubicBezTo>
                      <a:pt x="70" y="156"/>
                      <a:pt x="70" y="113"/>
                      <a:pt x="89" y="74"/>
                    </a:cubicBezTo>
                    <a:cubicBezTo>
                      <a:pt x="113" y="36"/>
                      <a:pt x="151" y="19"/>
                      <a:pt x="185" y="19"/>
                    </a:cubicBezTo>
                    <a:cubicBezTo>
                      <a:pt x="223" y="19"/>
                      <a:pt x="259" y="36"/>
                      <a:pt x="281" y="72"/>
                    </a:cubicBezTo>
                    <a:cubicBezTo>
                      <a:pt x="302" y="108"/>
                      <a:pt x="302" y="158"/>
                      <a:pt x="302" y="189"/>
                    </a:cubicBezTo>
                    <a:cubicBezTo>
                      <a:pt x="302" y="221"/>
                      <a:pt x="302" y="266"/>
                      <a:pt x="283" y="302"/>
                    </a:cubicBezTo>
                    <a:cubicBezTo>
                      <a:pt x="266" y="340"/>
                      <a:pt x="228" y="364"/>
                      <a:pt x="187" y="3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" name=""/>
              <p:cNvSpPr/>
              <p:nvPr/>
            </p:nvSpPr>
            <p:spPr>
              <a:xfrm>
                <a:off x="4150080" y="4577760"/>
                <a:ext cx="96840" cy="136440"/>
              </a:xfrm>
              <a:custGeom>
                <a:avLst/>
                <a:gdLst/>
                <a:ahLst/>
                <a:rect l="l" t="t" r="r" b="b"/>
                <a:pathLst>
                  <a:path w="276" h="386">
                    <a:moveTo>
                      <a:pt x="146" y="213"/>
                    </a:moveTo>
                    <a:cubicBezTo>
                      <a:pt x="165" y="216"/>
                      <a:pt x="235" y="230"/>
                      <a:pt x="235" y="290"/>
                    </a:cubicBezTo>
                    <a:cubicBezTo>
                      <a:pt x="235" y="333"/>
                      <a:pt x="206" y="367"/>
                      <a:pt x="139" y="367"/>
                    </a:cubicBezTo>
                    <a:cubicBezTo>
                      <a:pt x="70" y="367"/>
                      <a:pt x="38" y="319"/>
                      <a:pt x="22" y="247"/>
                    </a:cubicBezTo>
                    <a:cubicBezTo>
                      <a:pt x="19" y="237"/>
                      <a:pt x="19" y="232"/>
                      <a:pt x="10" y="232"/>
                    </a:cubicBezTo>
                    <a:cubicBezTo>
                      <a:pt x="0" y="232"/>
                      <a:pt x="0" y="240"/>
                      <a:pt x="0" y="254"/>
                    </a:cubicBezTo>
                    <a:cubicBezTo>
                      <a:pt x="0" y="291"/>
                      <a:pt x="0" y="328"/>
                      <a:pt x="0" y="364"/>
                    </a:cubicBezTo>
                    <a:cubicBezTo>
                      <a:pt x="0" y="379"/>
                      <a:pt x="0" y="386"/>
                      <a:pt x="10" y="386"/>
                    </a:cubicBezTo>
                    <a:cubicBezTo>
                      <a:pt x="14" y="386"/>
                      <a:pt x="16" y="387"/>
                      <a:pt x="31" y="369"/>
                    </a:cubicBezTo>
                    <a:cubicBezTo>
                      <a:pt x="33" y="367"/>
                      <a:pt x="31" y="364"/>
                      <a:pt x="48" y="350"/>
                    </a:cubicBezTo>
                    <a:cubicBezTo>
                      <a:pt x="84" y="386"/>
                      <a:pt x="122" y="386"/>
                      <a:pt x="139" y="386"/>
                    </a:cubicBezTo>
                    <a:cubicBezTo>
                      <a:pt x="237" y="386"/>
                      <a:pt x="276" y="328"/>
                      <a:pt x="276" y="268"/>
                    </a:cubicBezTo>
                    <a:cubicBezTo>
                      <a:pt x="276" y="225"/>
                      <a:pt x="249" y="199"/>
                      <a:pt x="240" y="189"/>
                    </a:cubicBezTo>
                    <a:cubicBezTo>
                      <a:pt x="211" y="163"/>
                      <a:pt x="180" y="156"/>
                      <a:pt x="144" y="149"/>
                    </a:cubicBezTo>
                    <a:cubicBezTo>
                      <a:pt x="96" y="139"/>
                      <a:pt x="41" y="129"/>
                      <a:pt x="41" y="79"/>
                    </a:cubicBezTo>
                    <a:cubicBezTo>
                      <a:pt x="41" y="50"/>
                      <a:pt x="62" y="14"/>
                      <a:pt x="134" y="14"/>
                    </a:cubicBezTo>
                    <a:cubicBezTo>
                      <a:pt x="228" y="14"/>
                      <a:pt x="233" y="91"/>
                      <a:pt x="233" y="117"/>
                    </a:cubicBezTo>
                    <a:cubicBezTo>
                      <a:pt x="235" y="125"/>
                      <a:pt x="239" y="122"/>
                      <a:pt x="242" y="125"/>
                    </a:cubicBezTo>
                    <a:cubicBezTo>
                      <a:pt x="254" y="125"/>
                      <a:pt x="254" y="120"/>
                      <a:pt x="254" y="105"/>
                    </a:cubicBezTo>
                    <a:cubicBezTo>
                      <a:pt x="254" y="77"/>
                      <a:pt x="254" y="48"/>
                      <a:pt x="254" y="19"/>
                    </a:cubicBezTo>
                    <a:cubicBezTo>
                      <a:pt x="254" y="5"/>
                      <a:pt x="254" y="0"/>
                      <a:pt x="245" y="0"/>
                    </a:cubicBezTo>
                    <a:cubicBezTo>
                      <a:pt x="240" y="0"/>
                      <a:pt x="240" y="0"/>
                      <a:pt x="228" y="10"/>
                    </a:cubicBezTo>
                    <a:cubicBezTo>
                      <a:pt x="225" y="12"/>
                      <a:pt x="218" y="22"/>
                      <a:pt x="213" y="24"/>
                    </a:cubicBezTo>
                    <a:cubicBezTo>
                      <a:pt x="182" y="0"/>
                      <a:pt x="146" y="0"/>
                      <a:pt x="134" y="0"/>
                    </a:cubicBezTo>
                    <a:cubicBezTo>
                      <a:pt x="31" y="0"/>
                      <a:pt x="0" y="55"/>
                      <a:pt x="0" y="103"/>
                    </a:cubicBezTo>
                    <a:cubicBezTo>
                      <a:pt x="0" y="132"/>
                      <a:pt x="14" y="156"/>
                      <a:pt x="36" y="175"/>
                    </a:cubicBezTo>
                    <a:cubicBezTo>
                      <a:pt x="62" y="197"/>
                      <a:pt x="86" y="201"/>
                      <a:pt x="146" y="21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" name=""/>
              <p:cNvSpPr/>
              <p:nvPr/>
            </p:nvSpPr>
            <p:spPr>
              <a:xfrm>
                <a:off x="4363560" y="4294800"/>
                <a:ext cx="199440" cy="217440"/>
              </a:xfrm>
              <a:custGeom>
                <a:avLst/>
                <a:gdLst/>
                <a:ahLst/>
                <a:rect l="l" t="t" r="r" b="b"/>
                <a:pathLst>
                  <a:path w="561" h="611">
                    <a:moveTo>
                      <a:pt x="561" y="309"/>
                    </a:moveTo>
                    <a:cubicBezTo>
                      <a:pt x="561" y="137"/>
                      <a:pt x="434" y="0"/>
                      <a:pt x="281" y="0"/>
                    </a:cubicBezTo>
                    <a:cubicBezTo>
                      <a:pt x="130" y="0"/>
                      <a:pt x="0" y="134"/>
                      <a:pt x="0" y="309"/>
                    </a:cubicBezTo>
                    <a:cubicBezTo>
                      <a:pt x="0" y="482"/>
                      <a:pt x="130" y="611"/>
                      <a:pt x="281" y="611"/>
                    </a:cubicBezTo>
                    <a:cubicBezTo>
                      <a:pt x="434" y="611"/>
                      <a:pt x="561" y="479"/>
                      <a:pt x="561" y="309"/>
                    </a:cubicBezTo>
                    <a:moveTo>
                      <a:pt x="281" y="592"/>
                    </a:moveTo>
                    <a:cubicBezTo>
                      <a:pt x="197" y="592"/>
                      <a:pt x="82" y="520"/>
                      <a:pt x="82" y="309"/>
                    </a:cubicBezTo>
                    <a:cubicBezTo>
                      <a:pt x="82" y="91"/>
                      <a:pt x="199" y="19"/>
                      <a:pt x="281" y="19"/>
                    </a:cubicBezTo>
                    <a:cubicBezTo>
                      <a:pt x="365" y="19"/>
                      <a:pt x="480" y="96"/>
                      <a:pt x="480" y="309"/>
                    </a:cubicBezTo>
                    <a:cubicBezTo>
                      <a:pt x="480" y="523"/>
                      <a:pt x="360" y="592"/>
                      <a:pt x="281" y="592"/>
                    </a:cubicBezTo>
                    <a:moveTo>
                      <a:pt x="432" y="244"/>
                    </a:moveTo>
                    <a:cubicBezTo>
                      <a:pt x="425" y="244"/>
                      <a:pt x="417" y="244"/>
                      <a:pt x="410" y="244"/>
                    </a:cubicBezTo>
                    <a:cubicBezTo>
                      <a:pt x="410" y="254"/>
                      <a:pt x="410" y="264"/>
                      <a:pt x="410" y="273"/>
                    </a:cubicBezTo>
                    <a:cubicBezTo>
                      <a:pt x="324" y="273"/>
                      <a:pt x="237" y="273"/>
                      <a:pt x="151" y="273"/>
                    </a:cubicBezTo>
                    <a:cubicBezTo>
                      <a:pt x="151" y="264"/>
                      <a:pt x="151" y="254"/>
                      <a:pt x="151" y="244"/>
                    </a:cubicBezTo>
                    <a:cubicBezTo>
                      <a:pt x="144" y="244"/>
                      <a:pt x="137" y="244"/>
                      <a:pt x="130" y="244"/>
                    </a:cubicBezTo>
                    <a:cubicBezTo>
                      <a:pt x="130" y="285"/>
                      <a:pt x="130" y="326"/>
                      <a:pt x="130" y="367"/>
                    </a:cubicBezTo>
                    <a:cubicBezTo>
                      <a:pt x="137" y="367"/>
                      <a:pt x="144" y="367"/>
                      <a:pt x="151" y="367"/>
                    </a:cubicBezTo>
                    <a:cubicBezTo>
                      <a:pt x="151" y="357"/>
                      <a:pt x="151" y="348"/>
                      <a:pt x="151" y="338"/>
                    </a:cubicBezTo>
                    <a:cubicBezTo>
                      <a:pt x="237" y="338"/>
                      <a:pt x="324" y="338"/>
                      <a:pt x="410" y="338"/>
                    </a:cubicBezTo>
                    <a:cubicBezTo>
                      <a:pt x="410" y="348"/>
                      <a:pt x="410" y="357"/>
                      <a:pt x="410" y="367"/>
                    </a:cubicBezTo>
                    <a:cubicBezTo>
                      <a:pt x="417" y="367"/>
                      <a:pt x="425" y="367"/>
                      <a:pt x="432" y="367"/>
                    </a:cubicBezTo>
                    <a:cubicBezTo>
                      <a:pt x="432" y="326"/>
                      <a:pt x="432" y="285"/>
                      <a:pt x="432" y="2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1" name=""/>
              <p:cNvSpPr/>
              <p:nvPr/>
            </p:nvSpPr>
            <p:spPr>
              <a:xfrm>
                <a:off x="4347000" y="4631400"/>
                <a:ext cx="233280" cy="9720"/>
              </a:xfrm>
              <a:custGeom>
                <a:avLst/>
                <a:gdLst/>
                <a:ahLst/>
                <a:rect l="l" t="t" r="r" b="b"/>
                <a:pathLst>
                  <a:path w="655" h="34">
                    <a:moveTo>
                      <a:pt x="326" y="34"/>
                    </a:moveTo>
                    <a:cubicBezTo>
                      <a:pt x="217" y="34"/>
                      <a:pt x="109" y="34"/>
                      <a:pt x="0" y="34"/>
                    </a:cubicBezTo>
                    <a:cubicBezTo>
                      <a:pt x="0" y="22"/>
                      <a:pt x="0" y="11"/>
                      <a:pt x="0" y="0"/>
                    </a:cubicBezTo>
                    <a:cubicBezTo>
                      <a:pt x="218" y="0"/>
                      <a:pt x="436" y="0"/>
                      <a:pt x="655" y="0"/>
                    </a:cubicBezTo>
                    <a:cubicBezTo>
                      <a:pt x="655" y="11"/>
                      <a:pt x="655" y="22"/>
                      <a:pt x="655" y="34"/>
                    </a:cubicBezTo>
                    <a:cubicBezTo>
                      <a:pt x="545" y="34"/>
                      <a:pt x="436" y="34"/>
                      <a:pt x="326" y="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" name=""/>
              <p:cNvSpPr/>
              <p:nvPr/>
            </p:nvSpPr>
            <p:spPr>
              <a:xfrm>
                <a:off x="4404240" y="4719240"/>
                <a:ext cx="118440" cy="199440"/>
              </a:xfrm>
              <a:custGeom>
                <a:avLst/>
                <a:gdLst/>
                <a:ahLst/>
                <a:rect l="l" t="t" r="r" b="b"/>
                <a:pathLst>
                  <a:path w="336" h="561">
                    <a:moveTo>
                      <a:pt x="65" y="496"/>
                    </a:moveTo>
                    <a:cubicBezTo>
                      <a:pt x="94" y="467"/>
                      <a:pt x="124" y="439"/>
                      <a:pt x="153" y="410"/>
                    </a:cubicBezTo>
                    <a:cubicBezTo>
                      <a:pt x="285" y="292"/>
                      <a:pt x="336" y="247"/>
                      <a:pt x="336" y="163"/>
                    </a:cubicBezTo>
                    <a:cubicBezTo>
                      <a:pt x="336" y="67"/>
                      <a:pt x="259" y="0"/>
                      <a:pt x="158" y="0"/>
                    </a:cubicBezTo>
                    <a:cubicBezTo>
                      <a:pt x="62" y="0"/>
                      <a:pt x="0" y="77"/>
                      <a:pt x="0" y="153"/>
                    </a:cubicBezTo>
                    <a:cubicBezTo>
                      <a:pt x="0" y="199"/>
                      <a:pt x="41" y="199"/>
                      <a:pt x="46" y="199"/>
                    </a:cubicBezTo>
                    <a:cubicBezTo>
                      <a:pt x="60" y="199"/>
                      <a:pt x="89" y="189"/>
                      <a:pt x="89" y="156"/>
                    </a:cubicBezTo>
                    <a:cubicBezTo>
                      <a:pt x="89" y="134"/>
                      <a:pt x="72" y="110"/>
                      <a:pt x="43" y="110"/>
                    </a:cubicBezTo>
                    <a:cubicBezTo>
                      <a:pt x="36" y="110"/>
                      <a:pt x="36" y="110"/>
                      <a:pt x="34" y="113"/>
                    </a:cubicBezTo>
                    <a:cubicBezTo>
                      <a:pt x="53" y="58"/>
                      <a:pt x="98" y="26"/>
                      <a:pt x="146" y="26"/>
                    </a:cubicBezTo>
                    <a:cubicBezTo>
                      <a:pt x="223" y="26"/>
                      <a:pt x="259" y="93"/>
                      <a:pt x="259" y="163"/>
                    </a:cubicBezTo>
                    <a:cubicBezTo>
                      <a:pt x="259" y="230"/>
                      <a:pt x="218" y="297"/>
                      <a:pt x="170" y="350"/>
                    </a:cubicBezTo>
                    <a:cubicBezTo>
                      <a:pt x="117" y="410"/>
                      <a:pt x="63" y="470"/>
                      <a:pt x="10" y="530"/>
                    </a:cubicBezTo>
                    <a:cubicBezTo>
                      <a:pt x="0" y="539"/>
                      <a:pt x="0" y="539"/>
                      <a:pt x="0" y="561"/>
                    </a:cubicBezTo>
                    <a:cubicBezTo>
                      <a:pt x="104" y="561"/>
                      <a:pt x="208" y="561"/>
                      <a:pt x="312" y="561"/>
                    </a:cubicBezTo>
                    <a:cubicBezTo>
                      <a:pt x="320" y="512"/>
                      <a:pt x="328" y="463"/>
                      <a:pt x="336" y="415"/>
                    </a:cubicBezTo>
                    <a:cubicBezTo>
                      <a:pt x="329" y="415"/>
                      <a:pt x="321" y="415"/>
                      <a:pt x="314" y="415"/>
                    </a:cubicBezTo>
                    <a:cubicBezTo>
                      <a:pt x="312" y="439"/>
                      <a:pt x="305" y="477"/>
                      <a:pt x="297" y="489"/>
                    </a:cubicBezTo>
                    <a:cubicBezTo>
                      <a:pt x="290" y="496"/>
                      <a:pt x="235" y="496"/>
                      <a:pt x="216" y="496"/>
                    </a:cubicBezTo>
                    <a:cubicBezTo>
                      <a:pt x="165" y="496"/>
                      <a:pt x="115" y="496"/>
                      <a:pt x="65" y="4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33" name=""/>
          <p:cNvGrpSpPr/>
          <p:nvPr/>
        </p:nvGrpSpPr>
        <p:grpSpPr>
          <a:xfrm>
            <a:off x="4975200" y="4343400"/>
            <a:ext cx="1714680" cy="623880"/>
            <a:chOff x="4975200" y="4343400"/>
            <a:chExt cx="1714680" cy="623880"/>
          </a:xfrm>
        </p:grpSpPr>
        <p:grpSp>
          <p:nvGrpSpPr>
            <p:cNvPr id="134" name=""/>
            <p:cNvGrpSpPr/>
            <p:nvPr/>
          </p:nvGrpSpPr>
          <p:grpSpPr>
            <a:xfrm>
              <a:off x="4975200" y="4343400"/>
              <a:ext cx="1714680" cy="623880"/>
              <a:chOff x="4975200" y="4343400"/>
              <a:chExt cx="1714680" cy="623880"/>
            </a:xfrm>
          </p:grpSpPr>
          <p:sp>
            <p:nvSpPr>
              <p:cNvPr id="135" name=""/>
              <p:cNvSpPr/>
              <p:nvPr/>
            </p:nvSpPr>
            <p:spPr>
              <a:xfrm>
                <a:off x="4981680" y="4358880"/>
                <a:ext cx="1692720" cy="592920"/>
              </a:xfrm>
              <a:custGeom>
                <a:avLst/>
                <a:gdLst/>
                <a:ahLst/>
                <a:rect l="l" t="t" r="r" b="b"/>
                <a:pathLst>
                  <a:path w="4709" h="1654">
                    <a:moveTo>
                      <a:pt x="2353" y="1654"/>
                    </a:moveTo>
                    <a:cubicBezTo>
                      <a:pt x="1569" y="1654"/>
                      <a:pt x="784" y="1654"/>
                      <a:pt x="0" y="1654"/>
                    </a:cubicBezTo>
                    <a:cubicBezTo>
                      <a:pt x="0" y="1103"/>
                      <a:pt x="0" y="551"/>
                      <a:pt x="0" y="0"/>
                    </a:cubicBezTo>
                    <a:cubicBezTo>
                      <a:pt x="1570" y="0"/>
                      <a:pt x="3139" y="0"/>
                      <a:pt x="4709" y="0"/>
                    </a:cubicBezTo>
                    <a:cubicBezTo>
                      <a:pt x="4709" y="551"/>
                      <a:pt x="4709" y="1103"/>
                      <a:pt x="4709" y="1654"/>
                    </a:cubicBezTo>
                    <a:cubicBezTo>
                      <a:pt x="3924" y="1654"/>
                      <a:pt x="3139" y="1654"/>
                      <a:pt x="2353" y="1654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6" name=""/>
              <p:cNvSpPr/>
              <p:nvPr/>
            </p:nvSpPr>
            <p:spPr>
              <a:xfrm>
                <a:off x="4975200" y="4547880"/>
                <a:ext cx="162720" cy="270000"/>
              </a:xfrm>
              <a:custGeom>
                <a:avLst/>
                <a:gdLst/>
                <a:ahLst/>
                <a:rect l="l" t="t" r="r" b="b"/>
                <a:pathLst>
                  <a:path w="459" h="757">
                    <a:moveTo>
                      <a:pt x="459" y="115"/>
                    </a:moveTo>
                    <a:cubicBezTo>
                      <a:pt x="459" y="53"/>
                      <a:pt x="413" y="0"/>
                      <a:pt x="344" y="0"/>
                    </a:cubicBezTo>
                    <a:cubicBezTo>
                      <a:pt x="296" y="0"/>
                      <a:pt x="272" y="14"/>
                      <a:pt x="243" y="36"/>
                    </a:cubicBezTo>
                    <a:cubicBezTo>
                      <a:pt x="197" y="70"/>
                      <a:pt x="149" y="151"/>
                      <a:pt x="135" y="216"/>
                    </a:cubicBezTo>
                    <a:cubicBezTo>
                      <a:pt x="90" y="394"/>
                      <a:pt x="45" y="572"/>
                      <a:pt x="1" y="750"/>
                    </a:cubicBezTo>
                    <a:cubicBezTo>
                      <a:pt x="-2" y="753"/>
                      <a:pt x="3" y="757"/>
                      <a:pt x="10" y="757"/>
                    </a:cubicBezTo>
                    <a:cubicBezTo>
                      <a:pt x="17" y="757"/>
                      <a:pt x="20" y="755"/>
                      <a:pt x="20" y="753"/>
                    </a:cubicBezTo>
                    <a:cubicBezTo>
                      <a:pt x="40" y="676"/>
                      <a:pt x="60" y="599"/>
                      <a:pt x="80" y="523"/>
                    </a:cubicBezTo>
                    <a:cubicBezTo>
                      <a:pt x="94" y="573"/>
                      <a:pt x="134" y="604"/>
                      <a:pt x="195" y="604"/>
                    </a:cubicBezTo>
                    <a:cubicBezTo>
                      <a:pt x="256" y="604"/>
                      <a:pt x="320" y="573"/>
                      <a:pt x="356" y="537"/>
                    </a:cubicBezTo>
                    <a:cubicBezTo>
                      <a:pt x="396" y="499"/>
                      <a:pt x="423" y="443"/>
                      <a:pt x="423" y="381"/>
                    </a:cubicBezTo>
                    <a:cubicBezTo>
                      <a:pt x="423" y="321"/>
                      <a:pt x="392" y="278"/>
                      <a:pt x="363" y="256"/>
                    </a:cubicBezTo>
                    <a:cubicBezTo>
                      <a:pt x="411" y="228"/>
                      <a:pt x="459" y="177"/>
                      <a:pt x="459" y="115"/>
                    </a:cubicBezTo>
                    <a:moveTo>
                      <a:pt x="308" y="256"/>
                    </a:moveTo>
                    <a:cubicBezTo>
                      <a:pt x="296" y="259"/>
                      <a:pt x="288" y="261"/>
                      <a:pt x="267" y="261"/>
                    </a:cubicBezTo>
                    <a:cubicBezTo>
                      <a:pt x="255" y="261"/>
                      <a:pt x="238" y="261"/>
                      <a:pt x="231" y="259"/>
                    </a:cubicBezTo>
                    <a:cubicBezTo>
                      <a:pt x="231" y="249"/>
                      <a:pt x="262" y="252"/>
                      <a:pt x="272" y="252"/>
                    </a:cubicBezTo>
                    <a:cubicBezTo>
                      <a:pt x="288" y="252"/>
                      <a:pt x="296" y="252"/>
                      <a:pt x="308" y="256"/>
                    </a:cubicBezTo>
                    <a:moveTo>
                      <a:pt x="413" y="96"/>
                    </a:moveTo>
                    <a:cubicBezTo>
                      <a:pt x="413" y="156"/>
                      <a:pt x="380" y="216"/>
                      <a:pt x="336" y="242"/>
                    </a:cubicBezTo>
                    <a:cubicBezTo>
                      <a:pt x="312" y="232"/>
                      <a:pt x="296" y="232"/>
                      <a:pt x="272" y="232"/>
                    </a:cubicBezTo>
                    <a:cubicBezTo>
                      <a:pt x="253" y="232"/>
                      <a:pt x="207" y="230"/>
                      <a:pt x="207" y="259"/>
                    </a:cubicBezTo>
                    <a:cubicBezTo>
                      <a:pt x="205" y="283"/>
                      <a:pt x="250" y="280"/>
                      <a:pt x="265" y="280"/>
                    </a:cubicBezTo>
                    <a:cubicBezTo>
                      <a:pt x="296" y="280"/>
                      <a:pt x="308" y="278"/>
                      <a:pt x="334" y="268"/>
                    </a:cubicBezTo>
                    <a:cubicBezTo>
                      <a:pt x="365" y="300"/>
                      <a:pt x="370" y="326"/>
                      <a:pt x="370" y="364"/>
                    </a:cubicBezTo>
                    <a:cubicBezTo>
                      <a:pt x="372" y="412"/>
                      <a:pt x="353" y="477"/>
                      <a:pt x="329" y="508"/>
                    </a:cubicBezTo>
                    <a:cubicBezTo>
                      <a:pt x="296" y="554"/>
                      <a:pt x="241" y="585"/>
                      <a:pt x="190" y="585"/>
                    </a:cubicBezTo>
                    <a:cubicBezTo>
                      <a:pt x="128" y="585"/>
                      <a:pt x="94" y="534"/>
                      <a:pt x="94" y="477"/>
                    </a:cubicBezTo>
                    <a:cubicBezTo>
                      <a:pt x="94" y="467"/>
                      <a:pt x="94" y="455"/>
                      <a:pt x="99" y="439"/>
                    </a:cubicBezTo>
                    <a:cubicBezTo>
                      <a:pt x="117" y="368"/>
                      <a:pt x="136" y="296"/>
                      <a:pt x="154" y="225"/>
                    </a:cubicBezTo>
                    <a:cubicBezTo>
                      <a:pt x="171" y="153"/>
                      <a:pt x="233" y="19"/>
                      <a:pt x="334" y="19"/>
                    </a:cubicBezTo>
                    <a:cubicBezTo>
                      <a:pt x="382" y="19"/>
                      <a:pt x="413" y="46"/>
                      <a:pt x="413" y="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7" name=""/>
              <p:cNvSpPr/>
              <p:nvPr/>
            </p:nvSpPr>
            <p:spPr>
              <a:xfrm>
                <a:off x="5255280" y="4650480"/>
                <a:ext cx="198720" cy="68400"/>
              </a:xfrm>
              <a:custGeom>
                <a:avLst/>
                <a:gdLst/>
                <a:ahLst/>
                <a:rect l="l" t="t" r="r" b="b"/>
                <a:pathLst>
                  <a:path w="559" h="197">
                    <a:moveTo>
                      <a:pt x="530" y="34"/>
                    </a:moveTo>
                    <a:cubicBezTo>
                      <a:pt x="545" y="34"/>
                      <a:pt x="559" y="34"/>
                      <a:pt x="559" y="17"/>
                    </a:cubicBezTo>
                    <a:cubicBezTo>
                      <a:pt x="559" y="0"/>
                      <a:pt x="545" y="0"/>
                      <a:pt x="533" y="0"/>
                    </a:cubicBezTo>
                    <a:cubicBezTo>
                      <a:pt x="364" y="0"/>
                      <a:pt x="195" y="0"/>
                      <a:pt x="26" y="0"/>
                    </a:cubicBezTo>
                    <a:cubicBezTo>
                      <a:pt x="14" y="0"/>
                      <a:pt x="0" y="0"/>
                      <a:pt x="0" y="17"/>
                    </a:cubicBezTo>
                    <a:cubicBezTo>
                      <a:pt x="0" y="34"/>
                      <a:pt x="14" y="34"/>
                      <a:pt x="29" y="34"/>
                    </a:cubicBezTo>
                    <a:cubicBezTo>
                      <a:pt x="196" y="34"/>
                      <a:pt x="363" y="34"/>
                      <a:pt x="530" y="34"/>
                    </a:cubicBezTo>
                    <a:moveTo>
                      <a:pt x="533" y="197"/>
                    </a:moveTo>
                    <a:cubicBezTo>
                      <a:pt x="545" y="197"/>
                      <a:pt x="559" y="197"/>
                      <a:pt x="559" y="180"/>
                    </a:cubicBezTo>
                    <a:cubicBezTo>
                      <a:pt x="559" y="163"/>
                      <a:pt x="545" y="163"/>
                      <a:pt x="530" y="163"/>
                    </a:cubicBezTo>
                    <a:cubicBezTo>
                      <a:pt x="363" y="163"/>
                      <a:pt x="196" y="163"/>
                      <a:pt x="29" y="163"/>
                    </a:cubicBezTo>
                    <a:cubicBezTo>
                      <a:pt x="14" y="163"/>
                      <a:pt x="0" y="163"/>
                      <a:pt x="0" y="180"/>
                    </a:cubicBezTo>
                    <a:cubicBezTo>
                      <a:pt x="0" y="197"/>
                      <a:pt x="14" y="197"/>
                      <a:pt x="26" y="197"/>
                    </a:cubicBezTo>
                    <a:cubicBezTo>
                      <a:pt x="195" y="197"/>
                      <a:pt x="364" y="197"/>
                      <a:pt x="533" y="1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8" name=""/>
              <p:cNvSpPr/>
              <p:nvPr/>
            </p:nvSpPr>
            <p:spPr>
              <a:xfrm>
                <a:off x="5572440" y="4628160"/>
                <a:ext cx="114120" cy="134640"/>
              </a:xfrm>
              <a:custGeom>
                <a:avLst/>
                <a:gdLst/>
                <a:ahLst/>
                <a:rect l="l" t="t" r="r" b="b"/>
                <a:pathLst>
                  <a:path w="324" h="381">
                    <a:moveTo>
                      <a:pt x="118" y="177"/>
                    </a:moveTo>
                    <a:cubicBezTo>
                      <a:pt x="144" y="177"/>
                      <a:pt x="206" y="175"/>
                      <a:pt x="247" y="158"/>
                    </a:cubicBezTo>
                    <a:cubicBezTo>
                      <a:pt x="307" y="132"/>
                      <a:pt x="312" y="84"/>
                      <a:pt x="312" y="72"/>
                    </a:cubicBezTo>
                    <a:cubicBezTo>
                      <a:pt x="312" y="34"/>
                      <a:pt x="278" y="0"/>
                      <a:pt x="221" y="0"/>
                    </a:cubicBezTo>
                    <a:cubicBezTo>
                      <a:pt x="127" y="0"/>
                      <a:pt x="0" y="81"/>
                      <a:pt x="0" y="228"/>
                    </a:cubicBezTo>
                    <a:cubicBezTo>
                      <a:pt x="0" y="314"/>
                      <a:pt x="50" y="381"/>
                      <a:pt x="132" y="381"/>
                    </a:cubicBezTo>
                    <a:cubicBezTo>
                      <a:pt x="252" y="381"/>
                      <a:pt x="324" y="292"/>
                      <a:pt x="324" y="283"/>
                    </a:cubicBezTo>
                    <a:cubicBezTo>
                      <a:pt x="324" y="276"/>
                      <a:pt x="319" y="271"/>
                      <a:pt x="314" y="271"/>
                    </a:cubicBezTo>
                    <a:cubicBezTo>
                      <a:pt x="309" y="271"/>
                      <a:pt x="307" y="273"/>
                      <a:pt x="302" y="278"/>
                    </a:cubicBezTo>
                    <a:cubicBezTo>
                      <a:pt x="235" y="362"/>
                      <a:pt x="144" y="362"/>
                      <a:pt x="134" y="362"/>
                    </a:cubicBezTo>
                    <a:cubicBezTo>
                      <a:pt x="67" y="362"/>
                      <a:pt x="60" y="292"/>
                      <a:pt x="60" y="264"/>
                    </a:cubicBezTo>
                    <a:cubicBezTo>
                      <a:pt x="60" y="254"/>
                      <a:pt x="62" y="228"/>
                      <a:pt x="74" y="177"/>
                    </a:cubicBezTo>
                    <a:cubicBezTo>
                      <a:pt x="89" y="177"/>
                      <a:pt x="103" y="177"/>
                      <a:pt x="118" y="177"/>
                    </a:cubicBezTo>
                    <a:moveTo>
                      <a:pt x="79" y="158"/>
                    </a:moveTo>
                    <a:cubicBezTo>
                      <a:pt x="113" y="31"/>
                      <a:pt x="199" y="19"/>
                      <a:pt x="221" y="19"/>
                    </a:cubicBezTo>
                    <a:cubicBezTo>
                      <a:pt x="259" y="19"/>
                      <a:pt x="283" y="43"/>
                      <a:pt x="283" y="72"/>
                    </a:cubicBezTo>
                    <a:cubicBezTo>
                      <a:pt x="283" y="158"/>
                      <a:pt x="149" y="158"/>
                      <a:pt x="113" y="158"/>
                    </a:cubicBezTo>
                    <a:cubicBezTo>
                      <a:pt x="102" y="158"/>
                      <a:pt x="90" y="158"/>
                      <a:pt x="79" y="1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9" name=""/>
              <p:cNvSpPr/>
              <p:nvPr/>
            </p:nvSpPr>
            <p:spPr>
              <a:xfrm>
                <a:off x="5709600" y="4496040"/>
                <a:ext cx="61560" cy="140760"/>
              </a:xfrm>
              <a:custGeom>
                <a:avLst/>
                <a:gdLst/>
                <a:ahLst/>
                <a:rect l="l" t="t" r="r" b="b"/>
                <a:pathLst>
                  <a:path w="178" h="398">
                    <a:moveTo>
                      <a:pt x="163" y="24"/>
                    </a:moveTo>
                    <a:cubicBezTo>
                      <a:pt x="163" y="14"/>
                      <a:pt x="156" y="0"/>
                      <a:pt x="139" y="0"/>
                    </a:cubicBezTo>
                    <a:cubicBezTo>
                      <a:pt x="122" y="0"/>
                      <a:pt x="106" y="17"/>
                      <a:pt x="106" y="34"/>
                    </a:cubicBezTo>
                    <a:cubicBezTo>
                      <a:pt x="106" y="43"/>
                      <a:pt x="115" y="55"/>
                      <a:pt x="130" y="55"/>
                    </a:cubicBezTo>
                    <a:cubicBezTo>
                      <a:pt x="146" y="55"/>
                      <a:pt x="163" y="38"/>
                      <a:pt x="163" y="24"/>
                    </a:cubicBezTo>
                    <a:moveTo>
                      <a:pt x="43" y="321"/>
                    </a:moveTo>
                    <a:cubicBezTo>
                      <a:pt x="41" y="331"/>
                      <a:pt x="38" y="338"/>
                      <a:pt x="38" y="348"/>
                    </a:cubicBezTo>
                    <a:cubicBezTo>
                      <a:pt x="38" y="374"/>
                      <a:pt x="60" y="398"/>
                      <a:pt x="94" y="398"/>
                    </a:cubicBezTo>
                    <a:cubicBezTo>
                      <a:pt x="154" y="398"/>
                      <a:pt x="178" y="316"/>
                      <a:pt x="178" y="307"/>
                    </a:cubicBezTo>
                    <a:cubicBezTo>
                      <a:pt x="178" y="300"/>
                      <a:pt x="170" y="300"/>
                      <a:pt x="168" y="300"/>
                    </a:cubicBezTo>
                    <a:cubicBezTo>
                      <a:pt x="161" y="300"/>
                      <a:pt x="161" y="302"/>
                      <a:pt x="158" y="309"/>
                    </a:cubicBezTo>
                    <a:cubicBezTo>
                      <a:pt x="144" y="357"/>
                      <a:pt x="118" y="381"/>
                      <a:pt x="96" y="381"/>
                    </a:cubicBezTo>
                    <a:cubicBezTo>
                      <a:pt x="84" y="381"/>
                      <a:pt x="82" y="374"/>
                      <a:pt x="82" y="360"/>
                    </a:cubicBezTo>
                    <a:cubicBezTo>
                      <a:pt x="82" y="345"/>
                      <a:pt x="84" y="336"/>
                      <a:pt x="89" y="321"/>
                    </a:cubicBezTo>
                    <a:cubicBezTo>
                      <a:pt x="96" y="307"/>
                      <a:pt x="103" y="290"/>
                      <a:pt x="108" y="276"/>
                    </a:cubicBezTo>
                    <a:cubicBezTo>
                      <a:pt x="115" y="261"/>
                      <a:pt x="134" y="209"/>
                      <a:pt x="137" y="201"/>
                    </a:cubicBezTo>
                    <a:cubicBezTo>
                      <a:pt x="139" y="194"/>
                      <a:pt x="142" y="187"/>
                      <a:pt x="142" y="182"/>
                    </a:cubicBezTo>
                    <a:cubicBezTo>
                      <a:pt x="142" y="153"/>
                      <a:pt x="118" y="132"/>
                      <a:pt x="84" y="132"/>
                    </a:cubicBezTo>
                    <a:cubicBezTo>
                      <a:pt x="26" y="132"/>
                      <a:pt x="0" y="211"/>
                      <a:pt x="0" y="221"/>
                    </a:cubicBezTo>
                    <a:cubicBezTo>
                      <a:pt x="0" y="230"/>
                      <a:pt x="7" y="230"/>
                      <a:pt x="10" y="230"/>
                    </a:cubicBezTo>
                    <a:cubicBezTo>
                      <a:pt x="17" y="230"/>
                      <a:pt x="19" y="225"/>
                      <a:pt x="19" y="221"/>
                    </a:cubicBezTo>
                    <a:cubicBezTo>
                      <a:pt x="36" y="170"/>
                      <a:pt x="62" y="149"/>
                      <a:pt x="84" y="149"/>
                    </a:cubicBezTo>
                    <a:cubicBezTo>
                      <a:pt x="94" y="149"/>
                      <a:pt x="98" y="153"/>
                      <a:pt x="98" y="168"/>
                    </a:cubicBezTo>
                    <a:cubicBezTo>
                      <a:pt x="98" y="182"/>
                      <a:pt x="94" y="192"/>
                      <a:pt x="79" y="228"/>
                    </a:cubicBezTo>
                    <a:cubicBezTo>
                      <a:pt x="67" y="259"/>
                      <a:pt x="55" y="290"/>
                      <a:pt x="43" y="3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0" name=""/>
              <p:cNvSpPr/>
              <p:nvPr/>
            </p:nvSpPr>
            <p:spPr>
              <a:xfrm>
                <a:off x="5800320" y="4489920"/>
                <a:ext cx="120240" cy="187200"/>
              </a:xfrm>
              <a:custGeom>
                <a:avLst/>
                <a:gdLst/>
                <a:ahLst/>
                <a:rect l="l" t="t" r="r" b="b"/>
                <a:pathLst>
                  <a:path w="341" h="527">
                    <a:moveTo>
                      <a:pt x="249" y="7"/>
                    </a:moveTo>
                    <a:cubicBezTo>
                      <a:pt x="249" y="0"/>
                      <a:pt x="242" y="0"/>
                      <a:pt x="237" y="0"/>
                    </a:cubicBezTo>
                    <a:cubicBezTo>
                      <a:pt x="230" y="0"/>
                      <a:pt x="230" y="2"/>
                      <a:pt x="228" y="12"/>
                    </a:cubicBezTo>
                    <a:cubicBezTo>
                      <a:pt x="217" y="57"/>
                      <a:pt x="206" y="101"/>
                      <a:pt x="194" y="146"/>
                    </a:cubicBezTo>
                    <a:cubicBezTo>
                      <a:pt x="89" y="151"/>
                      <a:pt x="0" y="225"/>
                      <a:pt x="0" y="304"/>
                    </a:cubicBezTo>
                    <a:cubicBezTo>
                      <a:pt x="0" y="372"/>
                      <a:pt x="60" y="412"/>
                      <a:pt x="125" y="415"/>
                    </a:cubicBezTo>
                    <a:cubicBezTo>
                      <a:pt x="122" y="431"/>
                      <a:pt x="118" y="451"/>
                      <a:pt x="113" y="470"/>
                    </a:cubicBezTo>
                    <a:cubicBezTo>
                      <a:pt x="106" y="496"/>
                      <a:pt x="105" y="503"/>
                      <a:pt x="101" y="520"/>
                    </a:cubicBezTo>
                    <a:cubicBezTo>
                      <a:pt x="101" y="527"/>
                      <a:pt x="108" y="527"/>
                      <a:pt x="110" y="527"/>
                    </a:cubicBezTo>
                    <a:cubicBezTo>
                      <a:pt x="118" y="527"/>
                      <a:pt x="120" y="527"/>
                      <a:pt x="122" y="513"/>
                    </a:cubicBezTo>
                    <a:cubicBezTo>
                      <a:pt x="130" y="480"/>
                      <a:pt x="138" y="447"/>
                      <a:pt x="146" y="415"/>
                    </a:cubicBezTo>
                    <a:cubicBezTo>
                      <a:pt x="247" y="410"/>
                      <a:pt x="341" y="336"/>
                      <a:pt x="341" y="256"/>
                    </a:cubicBezTo>
                    <a:cubicBezTo>
                      <a:pt x="341" y="194"/>
                      <a:pt x="285" y="151"/>
                      <a:pt x="214" y="149"/>
                    </a:cubicBezTo>
                    <a:cubicBezTo>
                      <a:pt x="225" y="101"/>
                      <a:pt x="237" y="54"/>
                      <a:pt x="249" y="7"/>
                    </a:cubicBezTo>
                    <a:moveTo>
                      <a:pt x="130" y="398"/>
                    </a:moveTo>
                    <a:cubicBezTo>
                      <a:pt x="84" y="395"/>
                      <a:pt x="43" y="372"/>
                      <a:pt x="43" y="316"/>
                    </a:cubicBezTo>
                    <a:cubicBezTo>
                      <a:pt x="43" y="256"/>
                      <a:pt x="89" y="173"/>
                      <a:pt x="190" y="163"/>
                    </a:cubicBezTo>
                    <a:cubicBezTo>
                      <a:pt x="170" y="241"/>
                      <a:pt x="150" y="320"/>
                      <a:pt x="130" y="398"/>
                    </a:cubicBezTo>
                    <a:moveTo>
                      <a:pt x="209" y="163"/>
                    </a:moveTo>
                    <a:cubicBezTo>
                      <a:pt x="254" y="165"/>
                      <a:pt x="297" y="189"/>
                      <a:pt x="297" y="247"/>
                    </a:cubicBezTo>
                    <a:cubicBezTo>
                      <a:pt x="297" y="312"/>
                      <a:pt x="247" y="391"/>
                      <a:pt x="151" y="398"/>
                    </a:cubicBezTo>
                    <a:cubicBezTo>
                      <a:pt x="170" y="320"/>
                      <a:pt x="190" y="241"/>
                      <a:pt x="209" y="16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1" name=""/>
              <p:cNvSpPr/>
              <p:nvPr/>
            </p:nvSpPr>
            <p:spPr>
              <a:xfrm>
                <a:off x="6006600" y="4626360"/>
                <a:ext cx="96840" cy="136440"/>
              </a:xfrm>
              <a:custGeom>
                <a:avLst/>
                <a:gdLst/>
                <a:ahLst/>
                <a:rect l="l" t="t" r="r" b="b"/>
                <a:pathLst>
                  <a:path w="276" h="386">
                    <a:moveTo>
                      <a:pt x="149" y="213"/>
                    </a:moveTo>
                    <a:cubicBezTo>
                      <a:pt x="166" y="216"/>
                      <a:pt x="235" y="230"/>
                      <a:pt x="235" y="290"/>
                    </a:cubicBezTo>
                    <a:cubicBezTo>
                      <a:pt x="235" y="333"/>
                      <a:pt x="206" y="367"/>
                      <a:pt x="142" y="367"/>
                    </a:cubicBezTo>
                    <a:cubicBezTo>
                      <a:pt x="70" y="367"/>
                      <a:pt x="38" y="319"/>
                      <a:pt x="24" y="247"/>
                    </a:cubicBezTo>
                    <a:cubicBezTo>
                      <a:pt x="22" y="237"/>
                      <a:pt x="19" y="232"/>
                      <a:pt x="12" y="232"/>
                    </a:cubicBezTo>
                    <a:cubicBezTo>
                      <a:pt x="0" y="232"/>
                      <a:pt x="0" y="240"/>
                      <a:pt x="0" y="254"/>
                    </a:cubicBezTo>
                    <a:cubicBezTo>
                      <a:pt x="0" y="291"/>
                      <a:pt x="0" y="328"/>
                      <a:pt x="0" y="364"/>
                    </a:cubicBezTo>
                    <a:cubicBezTo>
                      <a:pt x="0" y="379"/>
                      <a:pt x="0" y="386"/>
                      <a:pt x="10" y="386"/>
                    </a:cubicBezTo>
                    <a:cubicBezTo>
                      <a:pt x="14" y="386"/>
                      <a:pt x="14" y="386"/>
                      <a:pt x="31" y="369"/>
                    </a:cubicBezTo>
                    <a:cubicBezTo>
                      <a:pt x="34" y="367"/>
                      <a:pt x="34" y="364"/>
                      <a:pt x="48" y="350"/>
                    </a:cubicBezTo>
                    <a:cubicBezTo>
                      <a:pt x="84" y="386"/>
                      <a:pt x="122" y="386"/>
                      <a:pt x="142" y="386"/>
                    </a:cubicBezTo>
                    <a:cubicBezTo>
                      <a:pt x="237" y="386"/>
                      <a:pt x="276" y="328"/>
                      <a:pt x="276" y="268"/>
                    </a:cubicBezTo>
                    <a:cubicBezTo>
                      <a:pt x="276" y="225"/>
                      <a:pt x="252" y="199"/>
                      <a:pt x="240" y="189"/>
                    </a:cubicBezTo>
                    <a:cubicBezTo>
                      <a:pt x="214" y="163"/>
                      <a:pt x="180" y="156"/>
                      <a:pt x="144" y="149"/>
                    </a:cubicBezTo>
                    <a:cubicBezTo>
                      <a:pt x="98" y="139"/>
                      <a:pt x="41" y="129"/>
                      <a:pt x="41" y="79"/>
                    </a:cubicBezTo>
                    <a:cubicBezTo>
                      <a:pt x="41" y="50"/>
                      <a:pt x="62" y="14"/>
                      <a:pt x="134" y="14"/>
                    </a:cubicBezTo>
                    <a:cubicBezTo>
                      <a:pt x="228" y="14"/>
                      <a:pt x="233" y="91"/>
                      <a:pt x="235" y="117"/>
                    </a:cubicBezTo>
                    <a:cubicBezTo>
                      <a:pt x="235" y="125"/>
                      <a:pt x="242" y="125"/>
                      <a:pt x="245" y="125"/>
                    </a:cubicBezTo>
                    <a:cubicBezTo>
                      <a:pt x="254" y="125"/>
                      <a:pt x="254" y="120"/>
                      <a:pt x="254" y="105"/>
                    </a:cubicBezTo>
                    <a:cubicBezTo>
                      <a:pt x="254" y="77"/>
                      <a:pt x="254" y="48"/>
                      <a:pt x="254" y="19"/>
                    </a:cubicBezTo>
                    <a:cubicBezTo>
                      <a:pt x="254" y="5"/>
                      <a:pt x="254" y="0"/>
                      <a:pt x="245" y="0"/>
                    </a:cubicBezTo>
                    <a:cubicBezTo>
                      <a:pt x="242" y="0"/>
                      <a:pt x="240" y="0"/>
                      <a:pt x="228" y="10"/>
                    </a:cubicBezTo>
                    <a:cubicBezTo>
                      <a:pt x="225" y="12"/>
                      <a:pt x="218" y="22"/>
                      <a:pt x="214" y="24"/>
                    </a:cubicBezTo>
                    <a:cubicBezTo>
                      <a:pt x="182" y="0"/>
                      <a:pt x="149" y="0"/>
                      <a:pt x="134" y="0"/>
                    </a:cubicBezTo>
                    <a:cubicBezTo>
                      <a:pt x="34" y="0"/>
                      <a:pt x="0" y="55"/>
                      <a:pt x="0" y="103"/>
                    </a:cubicBezTo>
                    <a:cubicBezTo>
                      <a:pt x="0" y="132"/>
                      <a:pt x="14" y="156"/>
                      <a:pt x="36" y="175"/>
                    </a:cubicBezTo>
                    <a:cubicBezTo>
                      <a:pt x="65" y="197"/>
                      <a:pt x="86" y="201"/>
                      <a:pt x="149" y="21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" name=""/>
              <p:cNvSpPr/>
              <p:nvPr/>
            </p:nvSpPr>
            <p:spPr>
              <a:xfrm>
                <a:off x="6126840" y="4559040"/>
                <a:ext cx="62280" cy="200160"/>
              </a:xfrm>
              <a:custGeom>
                <a:avLst/>
                <a:gdLst/>
                <a:ahLst/>
                <a:rect l="l" t="t" r="r" b="b"/>
                <a:pathLst>
                  <a:path w="180" h="563">
                    <a:moveTo>
                      <a:pt x="120" y="192"/>
                    </a:moveTo>
                    <a:cubicBezTo>
                      <a:pt x="81" y="195"/>
                      <a:pt x="42" y="198"/>
                      <a:pt x="2" y="201"/>
                    </a:cubicBezTo>
                    <a:cubicBezTo>
                      <a:pt x="2" y="210"/>
                      <a:pt x="2" y="219"/>
                      <a:pt x="2" y="228"/>
                    </a:cubicBezTo>
                    <a:cubicBezTo>
                      <a:pt x="58" y="228"/>
                      <a:pt x="65" y="232"/>
                      <a:pt x="65" y="273"/>
                    </a:cubicBezTo>
                    <a:cubicBezTo>
                      <a:pt x="65" y="348"/>
                      <a:pt x="65" y="423"/>
                      <a:pt x="65" y="499"/>
                    </a:cubicBezTo>
                    <a:cubicBezTo>
                      <a:pt x="65" y="537"/>
                      <a:pt x="55" y="537"/>
                      <a:pt x="0" y="537"/>
                    </a:cubicBezTo>
                    <a:cubicBezTo>
                      <a:pt x="0" y="546"/>
                      <a:pt x="0" y="554"/>
                      <a:pt x="0" y="563"/>
                    </a:cubicBezTo>
                    <a:cubicBezTo>
                      <a:pt x="26" y="563"/>
                      <a:pt x="72" y="561"/>
                      <a:pt x="91" y="561"/>
                    </a:cubicBezTo>
                    <a:cubicBezTo>
                      <a:pt x="122" y="561"/>
                      <a:pt x="151" y="563"/>
                      <a:pt x="180" y="563"/>
                    </a:cubicBezTo>
                    <a:cubicBezTo>
                      <a:pt x="180" y="554"/>
                      <a:pt x="180" y="546"/>
                      <a:pt x="180" y="537"/>
                    </a:cubicBezTo>
                    <a:cubicBezTo>
                      <a:pt x="125" y="537"/>
                      <a:pt x="120" y="532"/>
                      <a:pt x="120" y="501"/>
                    </a:cubicBezTo>
                    <a:cubicBezTo>
                      <a:pt x="120" y="398"/>
                      <a:pt x="120" y="295"/>
                      <a:pt x="120" y="192"/>
                    </a:cubicBezTo>
                    <a:moveTo>
                      <a:pt x="125" y="46"/>
                    </a:moveTo>
                    <a:cubicBezTo>
                      <a:pt x="125" y="19"/>
                      <a:pt x="103" y="0"/>
                      <a:pt x="79" y="0"/>
                    </a:cubicBezTo>
                    <a:cubicBezTo>
                      <a:pt x="53" y="0"/>
                      <a:pt x="36" y="24"/>
                      <a:pt x="36" y="46"/>
                    </a:cubicBezTo>
                    <a:cubicBezTo>
                      <a:pt x="36" y="67"/>
                      <a:pt x="53" y="89"/>
                      <a:pt x="79" y="89"/>
                    </a:cubicBezTo>
                    <a:cubicBezTo>
                      <a:pt x="103" y="89"/>
                      <a:pt x="125" y="72"/>
                      <a:pt x="125" y="4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3" name=""/>
              <p:cNvSpPr/>
              <p:nvPr/>
            </p:nvSpPr>
            <p:spPr>
              <a:xfrm>
                <a:off x="6210360" y="4628160"/>
                <a:ext cx="150480" cy="131400"/>
              </a:xfrm>
              <a:custGeom>
                <a:avLst/>
                <a:gdLst/>
                <a:ahLst/>
                <a:rect l="l" t="t" r="r" b="b"/>
                <a:pathLst>
                  <a:path w="425" h="372">
                    <a:moveTo>
                      <a:pt x="65" y="81"/>
                    </a:moveTo>
                    <a:cubicBezTo>
                      <a:pt x="65" y="157"/>
                      <a:pt x="65" y="232"/>
                      <a:pt x="65" y="307"/>
                    </a:cubicBezTo>
                    <a:cubicBezTo>
                      <a:pt x="65" y="345"/>
                      <a:pt x="58" y="345"/>
                      <a:pt x="0" y="345"/>
                    </a:cubicBezTo>
                    <a:cubicBezTo>
                      <a:pt x="0" y="354"/>
                      <a:pt x="0" y="363"/>
                      <a:pt x="0" y="372"/>
                    </a:cubicBezTo>
                    <a:cubicBezTo>
                      <a:pt x="29" y="372"/>
                      <a:pt x="72" y="369"/>
                      <a:pt x="96" y="369"/>
                    </a:cubicBezTo>
                    <a:cubicBezTo>
                      <a:pt x="118" y="369"/>
                      <a:pt x="161" y="372"/>
                      <a:pt x="190" y="372"/>
                    </a:cubicBezTo>
                    <a:cubicBezTo>
                      <a:pt x="190" y="363"/>
                      <a:pt x="190" y="354"/>
                      <a:pt x="190" y="345"/>
                    </a:cubicBezTo>
                    <a:cubicBezTo>
                      <a:pt x="134" y="345"/>
                      <a:pt x="125" y="345"/>
                      <a:pt x="125" y="307"/>
                    </a:cubicBezTo>
                    <a:cubicBezTo>
                      <a:pt x="125" y="256"/>
                      <a:pt x="125" y="205"/>
                      <a:pt x="125" y="153"/>
                    </a:cubicBezTo>
                    <a:cubicBezTo>
                      <a:pt x="125" y="65"/>
                      <a:pt x="185" y="19"/>
                      <a:pt x="237" y="19"/>
                    </a:cubicBezTo>
                    <a:cubicBezTo>
                      <a:pt x="290" y="19"/>
                      <a:pt x="300" y="65"/>
                      <a:pt x="300" y="113"/>
                    </a:cubicBezTo>
                    <a:cubicBezTo>
                      <a:pt x="300" y="177"/>
                      <a:pt x="300" y="242"/>
                      <a:pt x="300" y="307"/>
                    </a:cubicBezTo>
                    <a:cubicBezTo>
                      <a:pt x="300" y="345"/>
                      <a:pt x="290" y="345"/>
                      <a:pt x="235" y="345"/>
                    </a:cubicBezTo>
                    <a:cubicBezTo>
                      <a:pt x="235" y="354"/>
                      <a:pt x="235" y="363"/>
                      <a:pt x="235" y="372"/>
                    </a:cubicBezTo>
                    <a:cubicBezTo>
                      <a:pt x="264" y="372"/>
                      <a:pt x="307" y="369"/>
                      <a:pt x="329" y="369"/>
                    </a:cubicBezTo>
                    <a:cubicBezTo>
                      <a:pt x="350" y="369"/>
                      <a:pt x="396" y="372"/>
                      <a:pt x="425" y="372"/>
                    </a:cubicBezTo>
                    <a:cubicBezTo>
                      <a:pt x="425" y="363"/>
                      <a:pt x="425" y="354"/>
                      <a:pt x="425" y="345"/>
                    </a:cubicBezTo>
                    <a:cubicBezTo>
                      <a:pt x="379" y="345"/>
                      <a:pt x="360" y="345"/>
                      <a:pt x="357" y="321"/>
                    </a:cubicBezTo>
                    <a:cubicBezTo>
                      <a:pt x="357" y="268"/>
                      <a:pt x="357" y="214"/>
                      <a:pt x="357" y="161"/>
                    </a:cubicBezTo>
                    <a:cubicBezTo>
                      <a:pt x="357" y="86"/>
                      <a:pt x="357" y="62"/>
                      <a:pt x="331" y="31"/>
                    </a:cubicBezTo>
                    <a:cubicBezTo>
                      <a:pt x="319" y="17"/>
                      <a:pt x="293" y="0"/>
                      <a:pt x="245" y="0"/>
                    </a:cubicBezTo>
                    <a:cubicBezTo>
                      <a:pt x="182" y="0"/>
                      <a:pt x="142" y="36"/>
                      <a:pt x="120" y="89"/>
                    </a:cubicBezTo>
                    <a:cubicBezTo>
                      <a:pt x="120" y="59"/>
                      <a:pt x="120" y="30"/>
                      <a:pt x="120" y="0"/>
                    </a:cubicBezTo>
                    <a:cubicBezTo>
                      <a:pt x="80" y="3"/>
                      <a:pt x="40" y="6"/>
                      <a:pt x="0" y="10"/>
                    </a:cubicBezTo>
                    <a:cubicBezTo>
                      <a:pt x="0" y="18"/>
                      <a:pt x="0" y="27"/>
                      <a:pt x="0" y="36"/>
                    </a:cubicBezTo>
                    <a:cubicBezTo>
                      <a:pt x="60" y="36"/>
                      <a:pt x="65" y="41"/>
                      <a:pt x="65" y="8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" name=""/>
              <p:cNvSpPr/>
              <p:nvPr/>
            </p:nvSpPr>
            <p:spPr>
              <a:xfrm>
                <a:off x="6473160" y="4343400"/>
                <a:ext cx="199440" cy="217440"/>
              </a:xfrm>
              <a:custGeom>
                <a:avLst/>
                <a:gdLst/>
                <a:ahLst/>
                <a:rect l="l" t="t" r="r" b="b"/>
                <a:pathLst>
                  <a:path w="561" h="611">
                    <a:moveTo>
                      <a:pt x="561" y="309"/>
                    </a:moveTo>
                    <a:cubicBezTo>
                      <a:pt x="561" y="137"/>
                      <a:pt x="434" y="0"/>
                      <a:pt x="281" y="0"/>
                    </a:cubicBezTo>
                    <a:cubicBezTo>
                      <a:pt x="130" y="0"/>
                      <a:pt x="0" y="134"/>
                      <a:pt x="0" y="309"/>
                    </a:cubicBezTo>
                    <a:cubicBezTo>
                      <a:pt x="0" y="482"/>
                      <a:pt x="130" y="611"/>
                      <a:pt x="281" y="611"/>
                    </a:cubicBezTo>
                    <a:cubicBezTo>
                      <a:pt x="434" y="611"/>
                      <a:pt x="561" y="479"/>
                      <a:pt x="561" y="309"/>
                    </a:cubicBezTo>
                    <a:moveTo>
                      <a:pt x="281" y="592"/>
                    </a:moveTo>
                    <a:cubicBezTo>
                      <a:pt x="197" y="592"/>
                      <a:pt x="82" y="520"/>
                      <a:pt x="82" y="309"/>
                    </a:cubicBezTo>
                    <a:cubicBezTo>
                      <a:pt x="82" y="91"/>
                      <a:pt x="199" y="19"/>
                      <a:pt x="281" y="19"/>
                    </a:cubicBezTo>
                    <a:cubicBezTo>
                      <a:pt x="365" y="19"/>
                      <a:pt x="480" y="96"/>
                      <a:pt x="480" y="309"/>
                    </a:cubicBezTo>
                    <a:cubicBezTo>
                      <a:pt x="480" y="523"/>
                      <a:pt x="360" y="592"/>
                      <a:pt x="281" y="592"/>
                    </a:cubicBezTo>
                    <a:moveTo>
                      <a:pt x="432" y="244"/>
                    </a:moveTo>
                    <a:cubicBezTo>
                      <a:pt x="425" y="244"/>
                      <a:pt x="417" y="244"/>
                      <a:pt x="410" y="244"/>
                    </a:cubicBezTo>
                    <a:cubicBezTo>
                      <a:pt x="410" y="254"/>
                      <a:pt x="410" y="264"/>
                      <a:pt x="410" y="273"/>
                    </a:cubicBezTo>
                    <a:cubicBezTo>
                      <a:pt x="324" y="273"/>
                      <a:pt x="237" y="273"/>
                      <a:pt x="151" y="273"/>
                    </a:cubicBezTo>
                    <a:cubicBezTo>
                      <a:pt x="151" y="264"/>
                      <a:pt x="151" y="254"/>
                      <a:pt x="151" y="244"/>
                    </a:cubicBezTo>
                    <a:cubicBezTo>
                      <a:pt x="144" y="244"/>
                      <a:pt x="137" y="244"/>
                      <a:pt x="130" y="244"/>
                    </a:cubicBezTo>
                    <a:cubicBezTo>
                      <a:pt x="130" y="285"/>
                      <a:pt x="130" y="326"/>
                      <a:pt x="130" y="367"/>
                    </a:cubicBezTo>
                    <a:cubicBezTo>
                      <a:pt x="137" y="367"/>
                      <a:pt x="144" y="367"/>
                      <a:pt x="151" y="367"/>
                    </a:cubicBezTo>
                    <a:cubicBezTo>
                      <a:pt x="151" y="357"/>
                      <a:pt x="151" y="348"/>
                      <a:pt x="151" y="338"/>
                    </a:cubicBezTo>
                    <a:cubicBezTo>
                      <a:pt x="237" y="338"/>
                      <a:pt x="324" y="338"/>
                      <a:pt x="410" y="338"/>
                    </a:cubicBezTo>
                    <a:cubicBezTo>
                      <a:pt x="410" y="348"/>
                      <a:pt x="410" y="357"/>
                      <a:pt x="410" y="367"/>
                    </a:cubicBezTo>
                    <a:cubicBezTo>
                      <a:pt x="417" y="367"/>
                      <a:pt x="425" y="367"/>
                      <a:pt x="432" y="367"/>
                    </a:cubicBezTo>
                    <a:cubicBezTo>
                      <a:pt x="432" y="326"/>
                      <a:pt x="432" y="285"/>
                      <a:pt x="432" y="2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" name=""/>
              <p:cNvSpPr/>
              <p:nvPr/>
            </p:nvSpPr>
            <p:spPr>
              <a:xfrm>
                <a:off x="6456600" y="4680000"/>
                <a:ext cx="233280" cy="9720"/>
              </a:xfrm>
              <a:custGeom>
                <a:avLst/>
                <a:gdLst/>
                <a:ahLst/>
                <a:rect l="l" t="t" r="r" b="b"/>
                <a:pathLst>
                  <a:path w="655" h="34">
                    <a:moveTo>
                      <a:pt x="326" y="34"/>
                    </a:moveTo>
                    <a:cubicBezTo>
                      <a:pt x="218" y="34"/>
                      <a:pt x="109" y="34"/>
                      <a:pt x="0" y="34"/>
                    </a:cubicBezTo>
                    <a:cubicBezTo>
                      <a:pt x="0" y="22"/>
                      <a:pt x="0" y="11"/>
                      <a:pt x="0" y="0"/>
                    </a:cubicBezTo>
                    <a:cubicBezTo>
                      <a:pt x="218" y="0"/>
                      <a:pt x="437" y="0"/>
                      <a:pt x="655" y="0"/>
                    </a:cubicBezTo>
                    <a:cubicBezTo>
                      <a:pt x="655" y="11"/>
                      <a:pt x="655" y="22"/>
                      <a:pt x="655" y="34"/>
                    </a:cubicBezTo>
                    <a:cubicBezTo>
                      <a:pt x="545" y="34"/>
                      <a:pt x="436" y="34"/>
                      <a:pt x="326" y="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" name=""/>
              <p:cNvSpPr/>
              <p:nvPr/>
            </p:nvSpPr>
            <p:spPr>
              <a:xfrm>
                <a:off x="6513480" y="4767840"/>
                <a:ext cx="118440" cy="199440"/>
              </a:xfrm>
              <a:custGeom>
                <a:avLst/>
                <a:gdLst/>
                <a:ahLst/>
                <a:rect l="l" t="t" r="r" b="b"/>
                <a:pathLst>
                  <a:path w="336" h="561">
                    <a:moveTo>
                      <a:pt x="65" y="496"/>
                    </a:moveTo>
                    <a:cubicBezTo>
                      <a:pt x="94" y="467"/>
                      <a:pt x="124" y="439"/>
                      <a:pt x="154" y="410"/>
                    </a:cubicBezTo>
                    <a:cubicBezTo>
                      <a:pt x="285" y="292"/>
                      <a:pt x="336" y="247"/>
                      <a:pt x="336" y="163"/>
                    </a:cubicBezTo>
                    <a:cubicBezTo>
                      <a:pt x="336" y="67"/>
                      <a:pt x="259" y="0"/>
                      <a:pt x="158" y="0"/>
                    </a:cubicBezTo>
                    <a:cubicBezTo>
                      <a:pt x="62" y="0"/>
                      <a:pt x="0" y="77"/>
                      <a:pt x="0" y="153"/>
                    </a:cubicBezTo>
                    <a:cubicBezTo>
                      <a:pt x="0" y="199"/>
                      <a:pt x="41" y="199"/>
                      <a:pt x="46" y="199"/>
                    </a:cubicBezTo>
                    <a:cubicBezTo>
                      <a:pt x="60" y="199"/>
                      <a:pt x="89" y="189"/>
                      <a:pt x="89" y="156"/>
                    </a:cubicBezTo>
                    <a:cubicBezTo>
                      <a:pt x="89" y="134"/>
                      <a:pt x="72" y="110"/>
                      <a:pt x="43" y="110"/>
                    </a:cubicBezTo>
                    <a:cubicBezTo>
                      <a:pt x="36" y="110"/>
                      <a:pt x="36" y="110"/>
                      <a:pt x="34" y="113"/>
                    </a:cubicBezTo>
                    <a:cubicBezTo>
                      <a:pt x="53" y="58"/>
                      <a:pt x="98" y="26"/>
                      <a:pt x="146" y="26"/>
                    </a:cubicBezTo>
                    <a:cubicBezTo>
                      <a:pt x="223" y="26"/>
                      <a:pt x="259" y="93"/>
                      <a:pt x="259" y="163"/>
                    </a:cubicBezTo>
                    <a:cubicBezTo>
                      <a:pt x="259" y="230"/>
                      <a:pt x="218" y="297"/>
                      <a:pt x="170" y="350"/>
                    </a:cubicBezTo>
                    <a:cubicBezTo>
                      <a:pt x="117" y="410"/>
                      <a:pt x="63" y="470"/>
                      <a:pt x="10" y="530"/>
                    </a:cubicBezTo>
                    <a:cubicBezTo>
                      <a:pt x="0" y="539"/>
                      <a:pt x="0" y="539"/>
                      <a:pt x="0" y="561"/>
                    </a:cubicBezTo>
                    <a:cubicBezTo>
                      <a:pt x="104" y="561"/>
                      <a:pt x="208" y="561"/>
                      <a:pt x="312" y="561"/>
                    </a:cubicBezTo>
                    <a:cubicBezTo>
                      <a:pt x="320" y="512"/>
                      <a:pt x="328" y="463"/>
                      <a:pt x="336" y="415"/>
                    </a:cubicBezTo>
                    <a:cubicBezTo>
                      <a:pt x="329" y="415"/>
                      <a:pt x="321" y="415"/>
                      <a:pt x="314" y="415"/>
                    </a:cubicBezTo>
                    <a:cubicBezTo>
                      <a:pt x="312" y="439"/>
                      <a:pt x="305" y="477"/>
                      <a:pt x="297" y="489"/>
                    </a:cubicBezTo>
                    <a:cubicBezTo>
                      <a:pt x="290" y="496"/>
                      <a:pt x="235" y="496"/>
                      <a:pt x="216" y="496"/>
                    </a:cubicBezTo>
                    <a:cubicBezTo>
                      <a:pt x="166" y="496"/>
                      <a:pt x="115" y="496"/>
                      <a:pt x="65" y="4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120" cy="7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Učenje osobina kvantnih stanja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114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712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Ne postoji klasična neuralna mreža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Ubacivanje stanja sa dodatim kubitom</a:t>
            </a:r>
            <a:br>
              <a:rPr sz="2400"/>
            </a:b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Za Hamiltonov operator, otkriti znak sopstvene vrednosti</a:t>
            </a:r>
            <a:br>
              <a:rPr sz="2400"/>
            </a:b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Za operator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	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	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	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     prosečna vrednost merenje 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1115" name=""/>
          <p:cNvGrpSpPr/>
          <p:nvPr/>
        </p:nvGrpSpPr>
        <p:grpSpPr>
          <a:xfrm>
            <a:off x="3973320" y="2404800"/>
            <a:ext cx="1230840" cy="366120"/>
            <a:chOff x="3973320" y="2404800"/>
            <a:chExt cx="1230840" cy="366120"/>
          </a:xfrm>
        </p:grpSpPr>
        <p:grpSp>
          <p:nvGrpSpPr>
            <p:cNvPr id="1116" name=""/>
            <p:cNvGrpSpPr/>
            <p:nvPr/>
          </p:nvGrpSpPr>
          <p:grpSpPr>
            <a:xfrm>
              <a:off x="3973320" y="2404800"/>
              <a:ext cx="1230840" cy="366120"/>
              <a:chOff x="3973320" y="2404800"/>
              <a:chExt cx="1230840" cy="366120"/>
            </a:xfrm>
          </p:grpSpPr>
          <p:sp>
            <p:nvSpPr>
              <p:cNvPr id="1117" name=""/>
              <p:cNvSpPr/>
              <p:nvPr/>
            </p:nvSpPr>
            <p:spPr>
              <a:xfrm>
                <a:off x="3973320" y="2417760"/>
                <a:ext cx="1217880" cy="340200"/>
              </a:xfrm>
              <a:custGeom>
                <a:avLst/>
                <a:gdLst/>
                <a:ahLst/>
                <a:rect l="l" t="t" r="r" b="b"/>
                <a:pathLst>
                  <a:path w="3386" h="948">
                    <a:moveTo>
                      <a:pt x="1693" y="948"/>
                    </a:moveTo>
                    <a:cubicBezTo>
                      <a:pt x="1129" y="948"/>
                      <a:pt x="564" y="948"/>
                      <a:pt x="0" y="948"/>
                    </a:cubicBezTo>
                    <a:cubicBezTo>
                      <a:pt x="0" y="632"/>
                      <a:pt x="0" y="316"/>
                      <a:pt x="0" y="0"/>
                    </a:cubicBezTo>
                    <a:cubicBezTo>
                      <a:pt x="1129" y="0"/>
                      <a:pt x="2257" y="0"/>
                      <a:pt x="3386" y="0"/>
                    </a:cubicBezTo>
                    <a:cubicBezTo>
                      <a:pt x="3386" y="316"/>
                      <a:pt x="3386" y="632"/>
                      <a:pt x="3386" y="948"/>
                    </a:cubicBezTo>
                    <a:cubicBezTo>
                      <a:pt x="2822" y="948"/>
                      <a:pt x="2257" y="948"/>
                      <a:pt x="1693" y="948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8" name=""/>
              <p:cNvSpPr/>
              <p:nvPr/>
            </p:nvSpPr>
            <p:spPr>
              <a:xfrm>
                <a:off x="3977640" y="2536200"/>
                <a:ext cx="173880" cy="177120"/>
              </a:xfrm>
              <a:custGeom>
                <a:avLst/>
                <a:gdLst/>
                <a:ahLst/>
                <a:rect l="l" t="t" r="r" b="b"/>
                <a:pathLst>
                  <a:path w="486" h="495">
                    <a:moveTo>
                      <a:pt x="398" y="74"/>
                    </a:moveTo>
                    <a:cubicBezTo>
                      <a:pt x="406" y="46"/>
                      <a:pt x="418" y="24"/>
                      <a:pt x="474" y="22"/>
                    </a:cubicBezTo>
                    <a:cubicBezTo>
                      <a:pt x="478" y="22"/>
                      <a:pt x="486" y="22"/>
                      <a:pt x="486" y="8"/>
                    </a:cubicBezTo>
                    <a:cubicBezTo>
                      <a:pt x="483" y="6"/>
                      <a:pt x="486" y="0"/>
                      <a:pt x="478" y="0"/>
                    </a:cubicBezTo>
                    <a:cubicBezTo>
                      <a:pt x="454" y="0"/>
                      <a:pt x="430" y="4"/>
                      <a:pt x="406" y="4"/>
                    </a:cubicBezTo>
                    <a:cubicBezTo>
                      <a:pt x="382" y="4"/>
                      <a:pt x="356" y="0"/>
                      <a:pt x="332" y="0"/>
                    </a:cubicBezTo>
                    <a:cubicBezTo>
                      <a:pt x="328" y="0"/>
                      <a:pt x="320" y="0"/>
                      <a:pt x="320" y="16"/>
                    </a:cubicBezTo>
                    <a:cubicBezTo>
                      <a:pt x="320" y="22"/>
                      <a:pt x="326" y="22"/>
                      <a:pt x="332" y="22"/>
                    </a:cubicBezTo>
                    <a:cubicBezTo>
                      <a:pt x="372" y="24"/>
                      <a:pt x="380" y="38"/>
                      <a:pt x="380" y="54"/>
                    </a:cubicBezTo>
                    <a:cubicBezTo>
                      <a:pt x="380" y="56"/>
                      <a:pt x="378" y="66"/>
                      <a:pt x="378" y="68"/>
                    </a:cubicBezTo>
                    <a:cubicBezTo>
                      <a:pt x="356" y="151"/>
                      <a:pt x="335" y="235"/>
                      <a:pt x="314" y="318"/>
                    </a:cubicBezTo>
                    <a:cubicBezTo>
                      <a:pt x="292" y="412"/>
                      <a:pt x="210" y="473"/>
                      <a:pt x="140" y="473"/>
                    </a:cubicBezTo>
                    <a:cubicBezTo>
                      <a:pt x="92" y="473"/>
                      <a:pt x="54" y="441"/>
                      <a:pt x="54" y="382"/>
                    </a:cubicBezTo>
                    <a:cubicBezTo>
                      <a:pt x="57" y="364"/>
                      <a:pt x="54" y="358"/>
                      <a:pt x="62" y="328"/>
                    </a:cubicBezTo>
                    <a:cubicBezTo>
                      <a:pt x="85" y="236"/>
                      <a:pt x="107" y="145"/>
                      <a:pt x="130" y="54"/>
                    </a:cubicBezTo>
                    <a:cubicBezTo>
                      <a:pt x="136" y="30"/>
                      <a:pt x="138" y="22"/>
                      <a:pt x="190" y="22"/>
                    </a:cubicBezTo>
                    <a:cubicBezTo>
                      <a:pt x="208" y="22"/>
                      <a:pt x="214" y="22"/>
                      <a:pt x="214" y="8"/>
                    </a:cubicBezTo>
                    <a:cubicBezTo>
                      <a:pt x="214" y="0"/>
                      <a:pt x="206" y="0"/>
                      <a:pt x="204" y="0"/>
                    </a:cubicBezTo>
                    <a:cubicBezTo>
                      <a:pt x="184" y="0"/>
                      <a:pt x="132" y="4"/>
                      <a:pt x="114" y="4"/>
                    </a:cubicBezTo>
                    <a:cubicBezTo>
                      <a:pt x="92" y="4"/>
                      <a:pt x="44" y="0"/>
                      <a:pt x="22" y="0"/>
                    </a:cubicBezTo>
                    <a:cubicBezTo>
                      <a:pt x="18" y="0"/>
                      <a:pt x="10" y="0"/>
                      <a:pt x="10" y="16"/>
                    </a:cubicBezTo>
                    <a:cubicBezTo>
                      <a:pt x="10" y="22"/>
                      <a:pt x="16" y="22"/>
                      <a:pt x="30" y="22"/>
                    </a:cubicBezTo>
                    <a:cubicBezTo>
                      <a:pt x="39" y="23"/>
                      <a:pt x="44" y="22"/>
                      <a:pt x="56" y="24"/>
                    </a:cubicBezTo>
                    <a:cubicBezTo>
                      <a:pt x="68" y="26"/>
                      <a:pt x="74" y="26"/>
                      <a:pt x="74" y="36"/>
                    </a:cubicBezTo>
                    <a:cubicBezTo>
                      <a:pt x="74" y="40"/>
                      <a:pt x="66" y="70"/>
                      <a:pt x="62" y="86"/>
                    </a:cubicBezTo>
                    <a:cubicBezTo>
                      <a:pt x="57" y="106"/>
                      <a:pt x="53" y="126"/>
                      <a:pt x="48" y="146"/>
                    </a:cubicBezTo>
                    <a:cubicBezTo>
                      <a:pt x="40" y="174"/>
                      <a:pt x="8" y="306"/>
                      <a:pt x="4" y="320"/>
                    </a:cubicBezTo>
                    <a:cubicBezTo>
                      <a:pt x="0" y="340"/>
                      <a:pt x="0" y="350"/>
                      <a:pt x="0" y="360"/>
                    </a:cubicBezTo>
                    <a:cubicBezTo>
                      <a:pt x="0" y="445"/>
                      <a:pt x="64" y="495"/>
                      <a:pt x="138" y="495"/>
                    </a:cubicBezTo>
                    <a:cubicBezTo>
                      <a:pt x="226" y="495"/>
                      <a:pt x="312" y="415"/>
                      <a:pt x="336" y="324"/>
                    </a:cubicBezTo>
                    <a:cubicBezTo>
                      <a:pt x="356" y="240"/>
                      <a:pt x="377" y="157"/>
                      <a:pt x="398" y="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9" name=""/>
              <p:cNvSpPr/>
              <p:nvPr/>
            </p:nvSpPr>
            <p:spPr>
              <a:xfrm>
                <a:off x="4185720" y="2519640"/>
                <a:ext cx="57960" cy="251280"/>
              </a:xfrm>
              <a:custGeom>
                <a:avLst/>
                <a:gdLst/>
                <a:ahLst/>
                <a:rect l="l" t="t" r="r" b="b"/>
                <a:pathLst>
                  <a:path w="164" h="701">
                    <a:moveTo>
                      <a:pt x="164" y="693"/>
                    </a:moveTo>
                    <a:cubicBezTo>
                      <a:pt x="164" y="691"/>
                      <a:pt x="164" y="691"/>
                      <a:pt x="152" y="679"/>
                    </a:cubicBezTo>
                    <a:cubicBezTo>
                      <a:pt x="64" y="589"/>
                      <a:pt x="42" y="458"/>
                      <a:pt x="42" y="350"/>
                    </a:cubicBezTo>
                    <a:cubicBezTo>
                      <a:pt x="42" y="228"/>
                      <a:pt x="68" y="106"/>
                      <a:pt x="154" y="18"/>
                    </a:cubicBezTo>
                    <a:cubicBezTo>
                      <a:pt x="164" y="10"/>
                      <a:pt x="164" y="10"/>
                      <a:pt x="164" y="6"/>
                    </a:cubicBezTo>
                    <a:cubicBezTo>
                      <a:pt x="164" y="2"/>
                      <a:pt x="160" y="0"/>
                      <a:pt x="156" y="0"/>
                    </a:cubicBezTo>
                    <a:cubicBezTo>
                      <a:pt x="150" y="0"/>
                      <a:pt x="86" y="48"/>
                      <a:pt x="44" y="136"/>
                    </a:cubicBezTo>
                    <a:cubicBezTo>
                      <a:pt x="8" y="214"/>
                      <a:pt x="0" y="292"/>
                      <a:pt x="0" y="350"/>
                    </a:cubicBezTo>
                    <a:cubicBezTo>
                      <a:pt x="0" y="406"/>
                      <a:pt x="8" y="489"/>
                      <a:pt x="46" y="569"/>
                    </a:cubicBezTo>
                    <a:cubicBezTo>
                      <a:pt x="88" y="655"/>
                      <a:pt x="150" y="701"/>
                      <a:pt x="156" y="701"/>
                    </a:cubicBezTo>
                    <a:cubicBezTo>
                      <a:pt x="160" y="701"/>
                      <a:pt x="164" y="699"/>
                      <a:pt x="164" y="69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0" name=""/>
              <p:cNvSpPr/>
              <p:nvPr/>
            </p:nvSpPr>
            <p:spPr>
              <a:xfrm>
                <a:off x="4279680" y="2466000"/>
                <a:ext cx="153720" cy="9000"/>
              </a:xfrm>
              <a:custGeom>
                <a:avLst/>
                <a:gdLst/>
                <a:ahLst/>
                <a:rect l="l" t="t" r="r" b="b"/>
                <a:pathLst>
                  <a:path w="430" h="28">
                    <a:moveTo>
                      <a:pt x="404" y="28"/>
                    </a:moveTo>
                    <a:cubicBezTo>
                      <a:pt x="416" y="28"/>
                      <a:pt x="430" y="28"/>
                      <a:pt x="430" y="14"/>
                    </a:cubicBezTo>
                    <a:cubicBezTo>
                      <a:pt x="430" y="0"/>
                      <a:pt x="416" y="0"/>
                      <a:pt x="404" y="0"/>
                    </a:cubicBezTo>
                    <a:cubicBezTo>
                      <a:pt x="278" y="0"/>
                      <a:pt x="151" y="0"/>
                      <a:pt x="24" y="0"/>
                    </a:cubicBezTo>
                    <a:cubicBezTo>
                      <a:pt x="12" y="0"/>
                      <a:pt x="0" y="0"/>
                      <a:pt x="0" y="14"/>
                    </a:cubicBezTo>
                    <a:cubicBezTo>
                      <a:pt x="0" y="28"/>
                      <a:pt x="12" y="28"/>
                      <a:pt x="24" y="28"/>
                    </a:cubicBezTo>
                    <a:cubicBezTo>
                      <a:pt x="151" y="28"/>
                      <a:pt x="278" y="28"/>
                      <a:pt x="404" y="2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1" name=""/>
              <p:cNvSpPr/>
              <p:nvPr/>
            </p:nvSpPr>
            <p:spPr>
              <a:xfrm>
                <a:off x="4272480" y="2404800"/>
                <a:ext cx="223560" cy="130320"/>
              </a:xfrm>
              <a:custGeom>
                <a:avLst/>
                <a:gdLst/>
                <a:ahLst/>
                <a:rect l="l" t="t" r="r" b="b"/>
                <a:pathLst>
                  <a:path w="624" h="365">
                    <a:moveTo>
                      <a:pt x="548" y="198"/>
                    </a:moveTo>
                    <a:cubicBezTo>
                      <a:pt x="510" y="228"/>
                      <a:pt x="490" y="255"/>
                      <a:pt x="484" y="263"/>
                    </a:cubicBezTo>
                    <a:cubicBezTo>
                      <a:pt x="454" y="313"/>
                      <a:pt x="460" y="326"/>
                      <a:pt x="448" y="357"/>
                    </a:cubicBezTo>
                    <a:cubicBezTo>
                      <a:pt x="448" y="365"/>
                      <a:pt x="456" y="365"/>
                      <a:pt x="462" y="365"/>
                    </a:cubicBezTo>
                    <a:cubicBezTo>
                      <a:pt x="474" y="365"/>
                      <a:pt x="474" y="365"/>
                      <a:pt x="476" y="351"/>
                    </a:cubicBezTo>
                    <a:cubicBezTo>
                      <a:pt x="494" y="283"/>
                      <a:pt x="534" y="224"/>
                      <a:pt x="614" y="192"/>
                    </a:cubicBezTo>
                    <a:cubicBezTo>
                      <a:pt x="622" y="190"/>
                      <a:pt x="624" y="189"/>
                      <a:pt x="624" y="184"/>
                    </a:cubicBezTo>
                    <a:cubicBezTo>
                      <a:pt x="624" y="179"/>
                      <a:pt x="620" y="176"/>
                      <a:pt x="618" y="176"/>
                    </a:cubicBezTo>
                    <a:cubicBezTo>
                      <a:pt x="588" y="164"/>
                      <a:pt x="502" y="128"/>
                      <a:pt x="476" y="10"/>
                    </a:cubicBezTo>
                    <a:cubicBezTo>
                      <a:pt x="474" y="2"/>
                      <a:pt x="474" y="0"/>
                      <a:pt x="462" y="0"/>
                    </a:cubicBezTo>
                    <a:cubicBezTo>
                      <a:pt x="456" y="0"/>
                      <a:pt x="448" y="0"/>
                      <a:pt x="448" y="8"/>
                    </a:cubicBezTo>
                    <a:cubicBezTo>
                      <a:pt x="448" y="10"/>
                      <a:pt x="454" y="54"/>
                      <a:pt x="484" y="102"/>
                    </a:cubicBezTo>
                    <a:cubicBezTo>
                      <a:pt x="498" y="122"/>
                      <a:pt x="518" y="148"/>
                      <a:pt x="548" y="170"/>
                    </a:cubicBezTo>
                    <a:cubicBezTo>
                      <a:pt x="374" y="170"/>
                      <a:pt x="200" y="170"/>
                      <a:pt x="26" y="170"/>
                    </a:cubicBezTo>
                    <a:cubicBezTo>
                      <a:pt x="14" y="170"/>
                      <a:pt x="0" y="170"/>
                      <a:pt x="0" y="184"/>
                    </a:cubicBezTo>
                    <a:cubicBezTo>
                      <a:pt x="0" y="198"/>
                      <a:pt x="14" y="198"/>
                      <a:pt x="26" y="198"/>
                    </a:cubicBezTo>
                    <a:cubicBezTo>
                      <a:pt x="200" y="198"/>
                      <a:pt x="374" y="198"/>
                      <a:pt x="548" y="1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2" name=""/>
              <p:cNvSpPr/>
              <p:nvPr/>
            </p:nvSpPr>
            <p:spPr>
              <a:xfrm>
                <a:off x="4332960" y="2531160"/>
                <a:ext cx="103320" cy="179280"/>
              </a:xfrm>
              <a:custGeom>
                <a:avLst/>
                <a:gdLst/>
                <a:ahLst/>
                <a:rect l="l" t="t" r="r" b="b"/>
                <a:pathLst>
                  <a:path w="290" h="501">
                    <a:moveTo>
                      <a:pt x="290" y="144"/>
                    </a:moveTo>
                    <a:cubicBezTo>
                      <a:pt x="290" y="98"/>
                      <a:pt x="278" y="0"/>
                      <a:pt x="206" y="0"/>
                    </a:cubicBezTo>
                    <a:cubicBezTo>
                      <a:pt x="108" y="0"/>
                      <a:pt x="0" y="198"/>
                      <a:pt x="0" y="358"/>
                    </a:cubicBezTo>
                    <a:cubicBezTo>
                      <a:pt x="0" y="424"/>
                      <a:pt x="20" y="501"/>
                      <a:pt x="84" y="501"/>
                    </a:cubicBezTo>
                    <a:cubicBezTo>
                      <a:pt x="184" y="501"/>
                      <a:pt x="290" y="300"/>
                      <a:pt x="290" y="144"/>
                    </a:cubicBezTo>
                    <a:moveTo>
                      <a:pt x="74" y="240"/>
                    </a:moveTo>
                    <a:cubicBezTo>
                      <a:pt x="86" y="194"/>
                      <a:pt x="100" y="138"/>
                      <a:pt x="128" y="88"/>
                    </a:cubicBezTo>
                    <a:cubicBezTo>
                      <a:pt x="148" y="54"/>
                      <a:pt x="174" y="14"/>
                      <a:pt x="206" y="14"/>
                    </a:cubicBezTo>
                    <a:cubicBezTo>
                      <a:pt x="240" y="14"/>
                      <a:pt x="244" y="60"/>
                      <a:pt x="244" y="100"/>
                    </a:cubicBezTo>
                    <a:cubicBezTo>
                      <a:pt x="244" y="134"/>
                      <a:pt x="238" y="170"/>
                      <a:pt x="222" y="240"/>
                    </a:cubicBezTo>
                    <a:cubicBezTo>
                      <a:pt x="173" y="240"/>
                      <a:pt x="124" y="240"/>
                      <a:pt x="74" y="240"/>
                    </a:cubicBezTo>
                    <a:moveTo>
                      <a:pt x="216" y="262"/>
                    </a:moveTo>
                    <a:cubicBezTo>
                      <a:pt x="208" y="294"/>
                      <a:pt x="192" y="354"/>
                      <a:pt x="166" y="404"/>
                    </a:cubicBezTo>
                    <a:cubicBezTo>
                      <a:pt x="142" y="451"/>
                      <a:pt x="114" y="485"/>
                      <a:pt x="84" y="485"/>
                    </a:cubicBezTo>
                    <a:cubicBezTo>
                      <a:pt x="62" y="485"/>
                      <a:pt x="46" y="465"/>
                      <a:pt x="46" y="400"/>
                    </a:cubicBezTo>
                    <a:cubicBezTo>
                      <a:pt x="46" y="372"/>
                      <a:pt x="50" y="330"/>
                      <a:pt x="68" y="262"/>
                    </a:cubicBezTo>
                    <a:cubicBezTo>
                      <a:pt x="118" y="262"/>
                      <a:pt x="167" y="262"/>
                      <a:pt x="216" y="26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3" name=""/>
              <p:cNvSpPr/>
              <p:nvPr/>
            </p:nvSpPr>
            <p:spPr>
              <a:xfrm>
                <a:off x="4525920" y="2519640"/>
                <a:ext cx="57960" cy="251280"/>
              </a:xfrm>
              <a:custGeom>
                <a:avLst/>
                <a:gdLst/>
                <a:ahLst/>
                <a:rect l="l" t="t" r="r" b="b"/>
                <a:pathLst>
                  <a:path w="164" h="701">
                    <a:moveTo>
                      <a:pt x="164" y="350"/>
                    </a:moveTo>
                    <a:cubicBezTo>
                      <a:pt x="164" y="296"/>
                      <a:pt x="156" y="212"/>
                      <a:pt x="118" y="132"/>
                    </a:cubicBezTo>
                    <a:cubicBezTo>
                      <a:pt x="74" y="46"/>
                      <a:pt x="14" y="0"/>
                      <a:pt x="8" y="0"/>
                    </a:cubicBezTo>
                    <a:cubicBezTo>
                      <a:pt x="4" y="0"/>
                      <a:pt x="0" y="2"/>
                      <a:pt x="0" y="6"/>
                    </a:cubicBezTo>
                    <a:cubicBezTo>
                      <a:pt x="0" y="10"/>
                      <a:pt x="0" y="10"/>
                      <a:pt x="14" y="24"/>
                    </a:cubicBezTo>
                    <a:cubicBezTo>
                      <a:pt x="82" y="92"/>
                      <a:pt x="122" y="204"/>
                      <a:pt x="122" y="350"/>
                    </a:cubicBezTo>
                    <a:cubicBezTo>
                      <a:pt x="122" y="469"/>
                      <a:pt x="96" y="593"/>
                      <a:pt x="10" y="681"/>
                    </a:cubicBezTo>
                    <a:cubicBezTo>
                      <a:pt x="0" y="691"/>
                      <a:pt x="0" y="691"/>
                      <a:pt x="0" y="693"/>
                    </a:cubicBezTo>
                    <a:cubicBezTo>
                      <a:pt x="0" y="697"/>
                      <a:pt x="4" y="701"/>
                      <a:pt x="8" y="701"/>
                    </a:cubicBezTo>
                    <a:cubicBezTo>
                      <a:pt x="14" y="701"/>
                      <a:pt x="78" y="653"/>
                      <a:pt x="120" y="563"/>
                    </a:cubicBezTo>
                    <a:cubicBezTo>
                      <a:pt x="156" y="487"/>
                      <a:pt x="164" y="410"/>
                      <a:pt x="164" y="35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4" name=""/>
              <p:cNvSpPr/>
              <p:nvPr/>
            </p:nvSpPr>
            <p:spPr>
              <a:xfrm>
                <a:off x="4682160" y="2519640"/>
                <a:ext cx="9000" cy="251280"/>
              </a:xfrm>
              <a:custGeom>
                <a:avLst/>
                <a:gdLst/>
                <a:ahLst/>
                <a:rect l="l" t="t" r="r" b="b"/>
                <a:pathLst>
                  <a:path w="28" h="701">
                    <a:moveTo>
                      <a:pt x="28" y="26"/>
                    </a:moveTo>
                    <a:cubicBezTo>
                      <a:pt x="28" y="12"/>
                      <a:pt x="28" y="0"/>
                      <a:pt x="14" y="0"/>
                    </a:cubicBezTo>
                    <a:cubicBezTo>
                      <a:pt x="0" y="0"/>
                      <a:pt x="0" y="12"/>
                      <a:pt x="0" y="26"/>
                    </a:cubicBezTo>
                    <a:cubicBezTo>
                      <a:pt x="0" y="243"/>
                      <a:pt x="0" y="459"/>
                      <a:pt x="0" y="675"/>
                    </a:cubicBezTo>
                    <a:cubicBezTo>
                      <a:pt x="0" y="687"/>
                      <a:pt x="0" y="701"/>
                      <a:pt x="14" y="701"/>
                    </a:cubicBezTo>
                    <a:cubicBezTo>
                      <a:pt x="28" y="701"/>
                      <a:pt x="28" y="687"/>
                      <a:pt x="28" y="675"/>
                    </a:cubicBezTo>
                    <a:cubicBezTo>
                      <a:pt x="28" y="459"/>
                      <a:pt x="28" y="243"/>
                      <a:pt x="28" y="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5" name=""/>
              <p:cNvSpPr/>
              <p:nvPr/>
            </p:nvSpPr>
            <p:spPr>
              <a:xfrm>
                <a:off x="4729680" y="2534040"/>
                <a:ext cx="152280" cy="225360"/>
              </a:xfrm>
              <a:custGeom>
                <a:avLst/>
                <a:gdLst/>
                <a:ahLst/>
                <a:rect l="l" t="t" r="r" b="b"/>
                <a:pathLst>
                  <a:path w="426" h="629">
                    <a:moveTo>
                      <a:pt x="318" y="18"/>
                    </a:moveTo>
                    <a:cubicBezTo>
                      <a:pt x="320" y="14"/>
                      <a:pt x="320" y="10"/>
                      <a:pt x="320" y="6"/>
                    </a:cubicBezTo>
                    <a:cubicBezTo>
                      <a:pt x="320" y="0"/>
                      <a:pt x="316" y="0"/>
                      <a:pt x="312" y="0"/>
                    </a:cubicBezTo>
                    <a:cubicBezTo>
                      <a:pt x="306" y="0"/>
                      <a:pt x="304" y="0"/>
                      <a:pt x="302" y="14"/>
                    </a:cubicBezTo>
                    <a:cubicBezTo>
                      <a:pt x="263" y="169"/>
                      <a:pt x="224" y="323"/>
                      <a:pt x="186" y="477"/>
                    </a:cubicBezTo>
                    <a:cubicBezTo>
                      <a:pt x="132" y="469"/>
                      <a:pt x="104" y="443"/>
                      <a:pt x="104" y="398"/>
                    </a:cubicBezTo>
                    <a:cubicBezTo>
                      <a:pt x="104" y="384"/>
                      <a:pt x="104" y="366"/>
                      <a:pt x="142" y="268"/>
                    </a:cubicBezTo>
                    <a:cubicBezTo>
                      <a:pt x="146" y="260"/>
                      <a:pt x="150" y="248"/>
                      <a:pt x="150" y="234"/>
                    </a:cubicBezTo>
                    <a:cubicBezTo>
                      <a:pt x="150" y="202"/>
                      <a:pt x="128" y="176"/>
                      <a:pt x="94" y="176"/>
                    </a:cubicBezTo>
                    <a:cubicBezTo>
                      <a:pt x="26" y="176"/>
                      <a:pt x="0" y="278"/>
                      <a:pt x="0" y="284"/>
                    </a:cubicBezTo>
                    <a:cubicBezTo>
                      <a:pt x="0" y="292"/>
                      <a:pt x="5" y="289"/>
                      <a:pt x="8" y="292"/>
                    </a:cubicBezTo>
                    <a:cubicBezTo>
                      <a:pt x="16" y="292"/>
                      <a:pt x="16" y="290"/>
                      <a:pt x="20" y="278"/>
                    </a:cubicBezTo>
                    <a:cubicBezTo>
                      <a:pt x="38" y="212"/>
                      <a:pt x="68" y="192"/>
                      <a:pt x="90" y="192"/>
                    </a:cubicBezTo>
                    <a:cubicBezTo>
                      <a:pt x="96" y="192"/>
                      <a:pt x="108" y="192"/>
                      <a:pt x="108" y="214"/>
                    </a:cubicBezTo>
                    <a:cubicBezTo>
                      <a:pt x="108" y="232"/>
                      <a:pt x="102" y="250"/>
                      <a:pt x="92" y="274"/>
                    </a:cubicBezTo>
                    <a:cubicBezTo>
                      <a:pt x="58" y="362"/>
                      <a:pt x="58" y="380"/>
                      <a:pt x="58" y="392"/>
                    </a:cubicBezTo>
                    <a:cubicBezTo>
                      <a:pt x="58" y="459"/>
                      <a:pt x="114" y="487"/>
                      <a:pt x="180" y="491"/>
                    </a:cubicBezTo>
                    <a:cubicBezTo>
                      <a:pt x="176" y="517"/>
                      <a:pt x="176" y="519"/>
                      <a:pt x="166" y="555"/>
                    </a:cubicBezTo>
                    <a:cubicBezTo>
                      <a:pt x="164" y="563"/>
                      <a:pt x="150" y="619"/>
                      <a:pt x="150" y="623"/>
                    </a:cubicBezTo>
                    <a:cubicBezTo>
                      <a:pt x="152" y="625"/>
                      <a:pt x="150" y="629"/>
                      <a:pt x="158" y="629"/>
                    </a:cubicBezTo>
                    <a:cubicBezTo>
                      <a:pt x="160" y="629"/>
                      <a:pt x="162" y="629"/>
                      <a:pt x="164" y="627"/>
                    </a:cubicBezTo>
                    <a:cubicBezTo>
                      <a:pt x="166" y="625"/>
                      <a:pt x="170" y="607"/>
                      <a:pt x="172" y="597"/>
                    </a:cubicBezTo>
                    <a:cubicBezTo>
                      <a:pt x="181" y="563"/>
                      <a:pt x="190" y="528"/>
                      <a:pt x="200" y="493"/>
                    </a:cubicBezTo>
                    <a:cubicBezTo>
                      <a:pt x="226" y="493"/>
                      <a:pt x="286" y="493"/>
                      <a:pt x="352" y="418"/>
                    </a:cubicBezTo>
                    <a:cubicBezTo>
                      <a:pt x="382" y="386"/>
                      <a:pt x="396" y="356"/>
                      <a:pt x="404" y="334"/>
                    </a:cubicBezTo>
                    <a:cubicBezTo>
                      <a:pt x="410" y="318"/>
                      <a:pt x="426" y="256"/>
                      <a:pt x="426" y="226"/>
                    </a:cubicBezTo>
                    <a:cubicBezTo>
                      <a:pt x="426" y="186"/>
                      <a:pt x="408" y="176"/>
                      <a:pt x="396" y="176"/>
                    </a:cubicBezTo>
                    <a:cubicBezTo>
                      <a:pt x="378" y="176"/>
                      <a:pt x="360" y="194"/>
                      <a:pt x="360" y="210"/>
                    </a:cubicBezTo>
                    <a:cubicBezTo>
                      <a:pt x="360" y="218"/>
                      <a:pt x="364" y="224"/>
                      <a:pt x="370" y="228"/>
                    </a:cubicBezTo>
                    <a:cubicBezTo>
                      <a:pt x="378" y="236"/>
                      <a:pt x="396" y="254"/>
                      <a:pt x="396" y="288"/>
                    </a:cubicBezTo>
                    <a:cubicBezTo>
                      <a:pt x="396" y="334"/>
                      <a:pt x="360" y="390"/>
                      <a:pt x="334" y="416"/>
                    </a:cubicBezTo>
                    <a:cubicBezTo>
                      <a:pt x="272" y="477"/>
                      <a:pt x="228" y="477"/>
                      <a:pt x="202" y="477"/>
                    </a:cubicBezTo>
                    <a:cubicBezTo>
                      <a:pt x="240" y="324"/>
                      <a:pt x="279" y="171"/>
                      <a:pt x="318" y="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6" name=""/>
              <p:cNvSpPr/>
              <p:nvPr/>
            </p:nvSpPr>
            <p:spPr>
              <a:xfrm>
                <a:off x="4917960" y="2682360"/>
                <a:ext cx="28440" cy="74160"/>
              </a:xfrm>
              <a:custGeom>
                <a:avLst/>
                <a:gdLst/>
                <a:ahLst/>
                <a:rect l="l" t="t" r="r" b="b"/>
                <a:pathLst>
                  <a:path w="82" h="209">
                    <a:moveTo>
                      <a:pt x="82" y="73"/>
                    </a:moveTo>
                    <a:cubicBezTo>
                      <a:pt x="82" y="27"/>
                      <a:pt x="64" y="0"/>
                      <a:pt x="36" y="0"/>
                    </a:cubicBezTo>
                    <a:cubicBezTo>
                      <a:pt x="14" y="0"/>
                      <a:pt x="0" y="17"/>
                      <a:pt x="0" y="35"/>
                    </a:cubicBezTo>
                    <a:cubicBezTo>
                      <a:pt x="0" y="55"/>
                      <a:pt x="14" y="73"/>
                      <a:pt x="36" y="73"/>
                    </a:cubicBezTo>
                    <a:cubicBezTo>
                      <a:pt x="44" y="73"/>
                      <a:pt x="54" y="71"/>
                      <a:pt x="60" y="65"/>
                    </a:cubicBezTo>
                    <a:cubicBezTo>
                      <a:pt x="64" y="63"/>
                      <a:pt x="63" y="63"/>
                      <a:pt x="64" y="61"/>
                    </a:cubicBezTo>
                    <a:cubicBezTo>
                      <a:pt x="66" y="61"/>
                      <a:pt x="66" y="63"/>
                      <a:pt x="66" y="73"/>
                    </a:cubicBezTo>
                    <a:cubicBezTo>
                      <a:pt x="66" y="125"/>
                      <a:pt x="42" y="167"/>
                      <a:pt x="18" y="189"/>
                    </a:cubicBezTo>
                    <a:cubicBezTo>
                      <a:pt x="10" y="197"/>
                      <a:pt x="10" y="199"/>
                      <a:pt x="10" y="201"/>
                    </a:cubicBezTo>
                    <a:cubicBezTo>
                      <a:pt x="10" y="205"/>
                      <a:pt x="14" y="209"/>
                      <a:pt x="18" y="209"/>
                    </a:cubicBezTo>
                    <a:cubicBezTo>
                      <a:pt x="26" y="209"/>
                      <a:pt x="82" y="155"/>
                      <a:pt x="82" y="7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7" name=""/>
              <p:cNvSpPr/>
              <p:nvPr/>
            </p:nvSpPr>
            <p:spPr>
              <a:xfrm>
                <a:off x="5031000" y="2540520"/>
                <a:ext cx="82440" cy="167040"/>
              </a:xfrm>
              <a:custGeom>
                <a:avLst/>
                <a:gdLst/>
                <a:ahLst/>
                <a:rect l="l" t="t" r="r" b="b"/>
                <a:pathLst>
                  <a:path w="232" h="467">
                    <a:moveTo>
                      <a:pt x="144" y="20"/>
                    </a:moveTo>
                    <a:cubicBezTo>
                      <a:pt x="144" y="2"/>
                      <a:pt x="144" y="0"/>
                      <a:pt x="128" y="0"/>
                    </a:cubicBezTo>
                    <a:cubicBezTo>
                      <a:pt x="84" y="46"/>
                      <a:pt x="22" y="46"/>
                      <a:pt x="0" y="46"/>
                    </a:cubicBezTo>
                    <a:cubicBezTo>
                      <a:pt x="0" y="53"/>
                      <a:pt x="0" y="61"/>
                      <a:pt x="0" y="68"/>
                    </a:cubicBezTo>
                    <a:cubicBezTo>
                      <a:pt x="14" y="68"/>
                      <a:pt x="56" y="68"/>
                      <a:pt x="92" y="50"/>
                    </a:cubicBezTo>
                    <a:cubicBezTo>
                      <a:pt x="92" y="171"/>
                      <a:pt x="92" y="291"/>
                      <a:pt x="92" y="411"/>
                    </a:cubicBezTo>
                    <a:cubicBezTo>
                      <a:pt x="92" y="437"/>
                      <a:pt x="90" y="445"/>
                      <a:pt x="26" y="445"/>
                    </a:cubicBezTo>
                    <a:cubicBezTo>
                      <a:pt x="19" y="445"/>
                      <a:pt x="12" y="445"/>
                      <a:pt x="4" y="445"/>
                    </a:cubicBezTo>
                    <a:cubicBezTo>
                      <a:pt x="4" y="453"/>
                      <a:pt x="4" y="460"/>
                      <a:pt x="4" y="467"/>
                    </a:cubicBezTo>
                    <a:cubicBezTo>
                      <a:pt x="28" y="465"/>
                      <a:pt x="90" y="465"/>
                      <a:pt x="118" y="465"/>
                    </a:cubicBezTo>
                    <a:cubicBezTo>
                      <a:pt x="146" y="465"/>
                      <a:pt x="206" y="465"/>
                      <a:pt x="232" y="467"/>
                    </a:cubicBezTo>
                    <a:cubicBezTo>
                      <a:pt x="232" y="460"/>
                      <a:pt x="232" y="453"/>
                      <a:pt x="232" y="445"/>
                    </a:cubicBezTo>
                    <a:cubicBezTo>
                      <a:pt x="224" y="445"/>
                      <a:pt x="216" y="445"/>
                      <a:pt x="208" y="445"/>
                    </a:cubicBezTo>
                    <a:cubicBezTo>
                      <a:pt x="146" y="445"/>
                      <a:pt x="144" y="437"/>
                      <a:pt x="144" y="411"/>
                    </a:cubicBezTo>
                    <a:cubicBezTo>
                      <a:pt x="144" y="281"/>
                      <a:pt x="144" y="151"/>
                      <a:pt x="144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8" name=""/>
              <p:cNvSpPr/>
              <p:nvPr/>
            </p:nvSpPr>
            <p:spPr>
              <a:xfrm>
                <a:off x="5148360" y="2519640"/>
                <a:ext cx="55800" cy="251280"/>
              </a:xfrm>
              <a:custGeom>
                <a:avLst/>
                <a:gdLst/>
                <a:ahLst/>
                <a:rect l="l" t="t" r="r" b="b"/>
                <a:pathLst>
                  <a:path w="158" h="701">
                    <a:moveTo>
                      <a:pt x="154" y="362"/>
                    </a:moveTo>
                    <a:cubicBezTo>
                      <a:pt x="158" y="354"/>
                      <a:pt x="158" y="352"/>
                      <a:pt x="158" y="350"/>
                    </a:cubicBezTo>
                    <a:cubicBezTo>
                      <a:pt x="158" y="348"/>
                      <a:pt x="158" y="348"/>
                      <a:pt x="154" y="338"/>
                    </a:cubicBezTo>
                    <a:cubicBezTo>
                      <a:pt x="113" y="231"/>
                      <a:pt x="73" y="123"/>
                      <a:pt x="32" y="16"/>
                    </a:cubicBezTo>
                    <a:cubicBezTo>
                      <a:pt x="26" y="4"/>
                      <a:pt x="21" y="0"/>
                      <a:pt x="14" y="0"/>
                    </a:cubicBezTo>
                    <a:cubicBezTo>
                      <a:pt x="7" y="0"/>
                      <a:pt x="0" y="6"/>
                      <a:pt x="0" y="14"/>
                    </a:cubicBezTo>
                    <a:cubicBezTo>
                      <a:pt x="0" y="16"/>
                      <a:pt x="0" y="18"/>
                      <a:pt x="4" y="26"/>
                    </a:cubicBezTo>
                    <a:cubicBezTo>
                      <a:pt x="45" y="134"/>
                      <a:pt x="87" y="242"/>
                      <a:pt x="128" y="350"/>
                    </a:cubicBezTo>
                    <a:cubicBezTo>
                      <a:pt x="87" y="458"/>
                      <a:pt x="45" y="565"/>
                      <a:pt x="4" y="673"/>
                    </a:cubicBezTo>
                    <a:cubicBezTo>
                      <a:pt x="0" y="681"/>
                      <a:pt x="0" y="683"/>
                      <a:pt x="0" y="687"/>
                    </a:cubicBezTo>
                    <a:cubicBezTo>
                      <a:pt x="0" y="695"/>
                      <a:pt x="8" y="701"/>
                      <a:pt x="14" y="701"/>
                    </a:cubicBezTo>
                    <a:cubicBezTo>
                      <a:pt x="24" y="701"/>
                      <a:pt x="26" y="693"/>
                      <a:pt x="30" y="687"/>
                    </a:cubicBezTo>
                    <a:cubicBezTo>
                      <a:pt x="71" y="579"/>
                      <a:pt x="113" y="470"/>
                      <a:pt x="154" y="36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129" name=""/>
          <p:cNvGrpSpPr/>
          <p:nvPr/>
        </p:nvGrpSpPr>
        <p:grpSpPr>
          <a:xfrm>
            <a:off x="3280680" y="3350520"/>
            <a:ext cx="2603160" cy="250920"/>
            <a:chOff x="3280680" y="3350520"/>
            <a:chExt cx="2603160" cy="250920"/>
          </a:xfrm>
        </p:grpSpPr>
        <p:grpSp>
          <p:nvGrpSpPr>
            <p:cNvPr id="1130" name=""/>
            <p:cNvGrpSpPr/>
            <p:nvPr/>
          </p:nvGrpSpPr>
          <p:grpSpPr>
            <a:xfrm>
              <a:off x="3280680" y="3350520"/>
              <a:ext cx="2603160" cy="250920"/>
              <a:chOff x="3280680" y="3350520"/>
              <a:chExt cx="2603160" cy="250920"/>
            </a:xfrm>
          </p:grpSpPr>
          <p:sp>
            <p:nvSpPr>
              <p:cNvPr id="1131" name=""/>
              <p:cNvSpPr/>
              <p:nvPr/>
            </p:nvSpPr>
            <p:spPr>
              <a:xfrm>
                <a:off x="3282120" y="3363480"/>
                <a:ext cx="2588760" cy="225000"/>
              </a:xfrm>
              <a:custGeom>
                <a:avLst/>
                <a:gdLst/>
                <a:ahLst/>
                <a:rect l="l" t="t" r="r" b="b"/>
                <a:pathLst>
                  <a:path w="7194" h="628">
                    <a:moveTo>
                      <a:pt x="3597" y="628"/>
                    </a:moveTo>
                    <a:cubicBezTo>
                      <a:pt x="2398" y="628"/>
                      <a:pt x="1199" y="628"/>
                      <a:pt x="0" y="628"/>
                    </a:cubicBezTo>
                    <a:cubicBezTo>
                      <a:pt x="0" y="419"/>
                      <a:pt x="0" y="209"/>
                      <a:pt x="0" y="0"/>
                    </a:cubicBezTo>
                    <a:cubicBezTo>
                      <a:pt x="2398" y="0"/>
                      <a:pt x="4796" y="0"/>
                      <a:pt x="7194" y="0"/>
                    </a:cubicBezTo>
                    <a:cubicBezTo>
                      <a:pt x="7194" y="209"/>
                      <a:pt x="7194" y="419"/>
                      <a:pt x="7194" y="628"/>
                    </a:cubicBezTo>
                    <a:cubicBezTo>
                      <a:pt x="5995" y="628"/>
                      <a:pt x="4796" y="628"/>
                      <a:pt x="3597" y="628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2" name=""/>
              <p:cNvSpPr/>
              <p:nvPr/>
            </p:nvSpPr>
            <p:spPr>
              <a:xfrm>
                <a:off x="3280680" y="3364920"/>
                <a:ext cx="52920" cy="176400"/>
              </a:xfrm>
              <a:custGeom>
                <a:avLst/>
                <a:gdLst/>
                <a:ahLst/>
                <a:rect l="l" t="t" r="r" b="b"/>
                <a:pathLst>
                  <a:path w="150" h="493">
                    <a:moveTo>
                      <a:pt x="150" y="8"/>
                    </a:moveTo>
                    <a:cubicBezTo>
                      <a:pt x="150" y="6"/>
                      <a:pt x="150" y="0"/>
                      <a:pt x="140" y="0"/>
                    </a:cubicBezTo>
                    <a:cubicBezTo>
                      <a:pt x="124" y="0"/>
                      <a:pt x="74" y="6"/>
                      <a:pt x="54" y="6"/>
                    </a:cubicBezTo>
                    <a:cubicBezTo>
                      <a:pt x="50" y="8"/>
                      <a:pt x="42" y="8"/>
                      <a:pt x="42" y="22"/>
                    </a:cubicBezTo>
                    <a:cubicBezTo>
                      <a:pt x="42" y="30"/>
                      <a:pt x="48" y="30"/>
                      <a:pt x="60" y="30"/>
                    </a:cubicBezTo>
                    <a:cubicBezTo>
                      <a:pt x="92" y="30"/>
                      <a:pt x="94" y="36"/>
                      <a:pt x="94" y="42"/>
                    </a:cubicBezTo>
                    <a:cubicBezTo>
                      <a:pt x="93" y="46"/>
                      <a:pt x="93" y="51"/>
                      <a:pt x="92" y="56"/>
                    </a:cubicBezTo>
                    <a:cubicBezTo>
                      <a:pt x="62" y="172"/>
                      <a:pt x="32" y="288"/>
                      <a:pt x="2" y="405"/>
                    </a:cubicBezTo>
                    <a:cubicBezTo>
                      <a:pt x="0" y="413"/>
                      <a:pt x="0" y="417"/>
                      <a:pt x="0" y="429"/>
                    </a:cubicBezTo>
                    <a:cubicBezTo>
                      <a:pt x="0" y="469"/>
                      <a:pt x="30" y="493"/>
                      <a:pt x="64" y="493"/>
                    </a:cubicBezTo>
                    <a:cubicBezTo>
                      <a:pt x="86" y="493"/>
                      <a:pt x="104" y="479"/>
                      <a:pt x="116" y="453"/>
                    </a:cubicBezTo>
                    <a:cubicBezTo>
                      <a:pt x="128" y="427"/>
                      <a:pt x="138" y="387"/>
                      <a:pt x="138" y="385"/>
                    </a:cubicBezTo>
                    <a:cubicBezTo>
                      <a:pt x="138" y="379"/>
                      <a:pt x="130" y="379"/>
                      <a:pt x="128" y="379"/>
                    </a:cubicBezTo>
                    <a:cubicBezTo>
                      <a:pt x="122" y="379"/>
                      <a:pt x="120" y="381"/>
                      <a:pt x="118" y="391"/>
                    </a:cubicBezTo>
                    <a:cubicBezTo>
                      <a:pt x="106" y="437"/>
                      <a:pt x="94" y="477"/>
                      <a:pt x="66" y="477"/>
                    </a:cubicBezTo>
                    <a:cubicBezTo>
                      <a:pt x="44" y="477"/>
                      <a:pt x="44" y="455"/>
                      <a:pt x="44" y="445"/>
                    </a:cubicBezTo>
                    <a:cubicBezTo>
                      <a:pt x="44" y="429"/>
                      <a:pt x="46" y="425"/>
                      <a:pt x="48" y="411"/>
                    </a:cubicBezTo>
                    <a:cubicBezTo>
                      <a:pt x="82" y="276"/>
                      <a:pt x="116" y="142"/>
                      <a:pt x="150" y="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3" name=""/>
              <p:cNvSpPr/>
              <p:nvPr/>
            </p:nvSpPr>
            <p:spPr>
              <a:xfrm>
                <a:off x="3375000" y="3350520"/>
                <a:ext cx="57240" cy="250920"/>
              </a:xfrm>
              <a:custGeom>
                <a:avLst/>
                <a:gdLst/>
                <a:ahLst/>
                <a:rect l="l" t="t" r="r" b="b"/>
                <a:pathLst>
                  <a:path w="162" h="700">
                    <a:moveTo>
                      <a:pt x="162" y="692"/>
                    </a:moveTo>
                    <a:cubicBezTo>
                      <a:pt x="162" y="690"/>
                      <a:pt x="162" y="690"/>
                      <a:pt x="150" y="678"/>
                    </a:cubicBezTo>
                    <a:cubicBezTo>
                      <a:pt x="62" y="588"/>
                      <a:pt x="40" y="457"/>
                      <a:pt x="40" y="349"/>
                    </a:cubicBezTo>
                    <a:cubicBezTo>
                      <a:pt x="40" y="227"/>
                      <a:pt x="66" y="106"/>
                      <a:pt x="154" y="20"/>
                    </a:cubicBezTo>
                    <a:cubicBezTo>
                      <a:pt x="162" y="10"/>
                      <a:pt x="162" y="10"/>
                      <a:pt x="162" y="8"/>
                    </a:cubicBezTo>
                    <a:cubicBezTo>
                      <a:pt x="162" y="2"/>
                      <a:pt x="160" y="0"/>
                      <a:pt x="156" y="0"/>
                    </a:cubicBezTo>
                    <a:cubicBezTo>
                      <a:pt x="148" y="0"/>
                      <a:pt x="86" y="48"/>
                      <a:pt x="44" y="138"/>
                    </a:cubicBezTo>
                    <a:cubicBezTo>
                      <a:pt x="8" y="213"/>
                      <a:pt x="0" y="291"/>
                      <a:pt x="0" y="349"/>
                    </a:cubicBezTo>
                    <a:cubicBezTo>
                      <a:pt x="0" y="405"/>
                      <a:pt x="8" y="489"/>
                      <a:pt x="46" y="568"/>
                    </a:cubicBezTo>
                    <a:cubicBezTo>
                      <a:pt x="88" y="654"/>
                      <a:pt x="148" y="700"/>
                      <a:pt x="156" y="700"/>
                    </a:cubicBezTo>
                    <a:cubicBezTo>
                      <a:pt x="160" y="700"/>
                      <a:pt x="162" y="698"/>
                      <a:pt x="162" y="6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4" name=""/>
              <p:cNvSpPr/>
              <p:nvPr/>
            </p:nvSpPr>
            <p:spPr>
              <a:xfrm>
                <a:off x="3477960" y="3350520"/>
                <a:ext cx="9000" cy="250920"/>
              </a:xfrm>
              <a:custGeom>
                <a:avLst/>
                <a:gdLst/>
                <a:ahLst/>
                <a:rect l="l" t="t" r="r" b="b"/>
                <a:pathLst>
                  <a:path w="28" h="700">
                    <a:moveTo>
                      <a:pt x="28" y="26"/>
                    </a:moveTo>
                    <a:cubicBezTo>
                      <a:pt x="28" y="14"/>
                      <a:pt x="28" y="0"/>
                      <a:pt x="14" y="0"/>
                    </a:cubicBezTo>
                    <a:cubicBezTo>
                      <a:pt x="0" y="0"/>
                      <a:pt x="0" y="14"/>
                      <a:pt x="0" y="26"/>
                    </a:cubicBezTo>
                    <a:cubicBezTo>
                      <a:pt x="0" y="242"/>
                      <a:pt x="0" y="458"/>
                      <a:pt x="0" y="674"/>
                    </a:cubicBezTo>
                    <a:cubicBezTo>
                      <a:pt x="0" y="686"/>
                      <a:pt x="0" y="700"/>
                      <a:pt x="14" y="700"/>
                    </a:cubicBezTo>
                    <a:cubicBezTo>
                      <a:pt x="28" y="700"/>
                      <a:pt x="28" y="686"/>
                      <a:pt x="28" y="674"/>
                    </a:cubicBezTo>
                    <a:cubicBezTo>
                      <a:pt x="28" y="458"/>
                      <a:pt x="28" y="242"/>
                      <a:pt x="28" y="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5" name=""/>
              <p:cNvSpPr/>
              <p:nvPr/>
            </p:nvSpPr>
            <p:spPr>
              <a:xfrm>
                <a:off x="3525480" y="3364920"/>
                <a:ext cx="152280" cy="225000"/>
              </a:xfrm>
              <a:custGeom>
                <a:avLst/>
                <a:gdLst/>
                <a:ahLst/>
                <a:rect l="l" t="t" r="r" b="b"/>
                <a:pathLst>
                  <a:path w="426" h="628">
                    <a:moveTo>
                      <a:pt x="320" y="18"/>
                    </a:moveTo>
                    <a:cubicBezTo>
                      <a:pt x="320" y="16"/>
                      <a:pt x="322" y="10"/>
                      <a:pt x="322" y="8"/>
                    </a:cubicBezTo>
                    <a:cubicBezTo>
                      <a:pt x="322" y="0"/>
                      <a:pt x="316" y="0"/>
                      <a:pt x="312" y="0"/>
                    </a:cubicBezTo>
                    <a:cubicBezTo>
                      <a:pt x="306" y="0"/>
                      <a:pt x="306" y="2"/>
                      <a:pt x="302" y="14"/>
                    </a:cubicBezTo>
                    <a:cubicBezTo>
                      <a:pt x="263" y="168"/>
                      <a:pt x="224" y="322"/>
                      <a:pt x="186" y="477"/>
                    </a:cubicBezTo>
                    <a:cubicBezTo>
                      <a:pt x="132" y="469"/>
                      <a:pt x="106" y="443"/>
                      <a:pt x="106" y="397"/>
                    </a:cubicBezTo>
                    <a:cubicBezTo>
                      <a:pt x="106" y="383"/>
                      <a:pt x="106" y="365"/>
                      <a:pt x="144" y="267"/>
                    </a:cubicBezTo>
                    <a:cubicBezTo>
                      <a:pt x="146" y="259"/>
                      <a:pt x="152" y="247"/>
                      <a:pt x="152" y="233"/>
                    </a:cubicBezTo>
                    <a:cubicBezTo>
                      <a:pt x="152" y="201"/>
                      <a:pt x="128" y="175"/>
                      <a:pt x="94" y="175"/>
                    </a:cubicBezTo>
                    <a:cubicBezTo>
                      <a:pt x="26" y="175"/>
                      <a:pt x="0" y="277"/>
                      <a:pt x="0" y="283"/>
                    </a:cubicBezTo>
                    <a:cubicBezTo>
                      <a:pt x="0" y="291"/>
                      <a:pt x="8" y="291"/>
                      <a:pt x="10" y="291"/>
                    </a:cubicBezTo>
                    <a:cubicBezTo>
                      <a:pt x="16" y="291"/>
                      <a:pt x="18" y="289"/>
                      <a:pt x="20" y="277"/>
                    </a:cubicBezTo>
                    <a:cubicBezTo>
                      <a:pt x="40" y="211"/>
                      <a:pt x="68" y="191"/>
                      <a:pt x="92" y="191"/>
                    </a:cubicBezTo>
                    <a:cubicBezTo>
                      <a:pt x="98" y="191"/>
                      <a:pt x="110" y="191"/>
                      <a:pt x="110" y="213"/>
                    </a:cubicBezTo>
                    <a:cubicBezTo>
                      <a:pt x="110" y="231"/>
                      <a:pt x="102" y="249"/>
                      <a:pt x="92" y="273"/>
                    </a:cubicBezTo>
                    <a:cubicBezTo>
                      <a:pt x="60" y="361"/>
                      <a:pt x="60" y="381"/>
                      <a:pt x="60" y="393"/>
                    </a:cubicBezTo>
                    <a:cubicBezTo>
                      <a:pt x="60" y="459"/>
                      <a:pt x="114" y="487"/>
                      <a:pt x="182" y="491"/>
                    </a:cubicBezTo>
                    <a:cubicBezTo>
                      <a:pt x="176" y="516"/>
                      <a:pt x="176" y="518"/>
                      <a:pt x="166" y="554"/>
                    </a:cubicBezTo>
                    <a:cubicBezTo>
                      <a:pt x="164" y="562"/>
                      <a:pt x="150" y="618"/>
                      <a:pt x="150" y="622"/>
                    </a:cubicBezTo>
                    <a:cubicBezTo>
                      <a:pt x="152" y="624"/>
                      <a:pt x="150" y="628"/>
                      <a:pt x="158" y="628"/>
                    </a:cubicBezTo>
                    <a:cubicBezTo>
                      <a:pt x="160" y="628"/>
                      <a:pt x="164" y="628"/>
                      <a:pt x="164" y="626"/>
                    </a:cubicBezTo>
                    <a:cubicBezTo>
                      <a:pt x="166" y="624"/>
                      <a:pt x="170" y="606"/>
                      <a:pt x="174" y="596"/>
                    </a:cubicBezTo>
                    <a:cubicBezTo>
                      <a:pt x="182" y="562"/>
                      <a:pt x="191" y="527"/>
                      <a:pt x="200" y="493"/>
                    </a:cubicBezTo>
                    <a:cubicBezTo>
                      <a:pt x="226" y="493"/>
                      <a:pt x="288" y="493"/>
                      <a:pt x="354" y="417"/>
                    </a:cubicBezTo>
                    <a:cubicBezTo>
                      <a:pt x="382" y="385"/>
                      <a:pt x="398" y="355"/>
                      <a:pt x="404" y="333"/>
                    </a:cubicBezTo>
                    <a:cubicBezTo>
                      <a:pt x="412" y="317"/>
                      <a:pt x="426" y="255"/>
                      <a:pt x="426" y="225"/>
                    </a:cubicBezTo>
                    <a:cubicBezTo>
                      <a:pt x="426" y="185"/>
                      <a:pt x="408" y="175"/>
                      <a:pt x="396" y="175"/>
                    </a:cubicBezTo>
                    <a:cubicBezTo>
                      <a:pt x="378" y="175"/>
                      <a:pt x="360" y="193"/>
                      <a:pt x="360" y="209"/>
                    </a:cubicBezTo>
                    <a:cubicBezTo>
                      <a:pt x="360" y="219"/>
                      <a:pt x="364" y="223"/>
                      <a:pt x="372" y="227"/>
                    </a:cubicBezTo>
                    <a:cubicBezTo>
                      <a:pt x="378" y="235"/>
                      <a:pt x="396" y="253"/>
                      <a:pt x="396" y="287"/>
                    </a:cubicBezTo>
                    <a:cubicBezTo>
                      <a:pt x="396" y="333"/>
                      <a:pt x="360" y="389"/>
                      <a:pt x="336" y="415"/>
                    </a:cubicBezTo>
                    <a:cubicBezTo>
                      <a:pt x="274" y="477"/>
                      <a:pt x="228" y="477"/>
                      <a:pt x="204" y="477"/>
                    </a:cubicBezTo>
                    <a:cubicBezTo>
                      <a:pt x="242" y="324"/>
                      <a:pt x="281" y="171"/>
                      <a:pt x="320" y="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6" name=""/>
              <p:cNvSpPr/>
              <p:nvPr/>
            </p:nvSpPr>
            <p:spPr>
              <a:xfrm>
                <a:off x="3706200" y="3350520"/>
                <a:ext cx="55080" cy="250920"/>
              </a:xfrm>
              <a:custGeom>
                <a:avLst/>
                <a:gdLst/>
                <a:ahLst/>
                <a:rect l="l" t="t" r="r" b="b"/>
                <a:pathLst>
                  <a:path w="156" h="700">
                    <a:moveTo>
                      <a:pt x="154" y="361"/>
                    </a:moveTo>
                    <a:cubicBezTo>
                      <a:pt x="156" y="353"/>
                      <a:pt x="156" y="352"/>
                      <a:pt x="156" y="349"/>
                    </a:cubicBezTo>
                    <a:cubicBezTo>
                      <a:pt x="156" y="346"/>
                      <a:pt x="156" y="347"/>
                      <a:pt x="154" y="339"/>
                    </a:cubicBezTo>
                    <a:cubicBezTo>
                      <a:pt x="112" y="231"/>
                      <a:pt x="71" y="124"/>
                      <a:pt x="30" y="16"/>
                    </a:cubicBezTo>
                    <a:cubicBezTo>
                      <a:pt x="26" y="4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16"/>
                      <a:pt x="0" y="18"/>
                      <a:pt x="4" y="26"/>
                    </a:cubicBezTo>
                    <a:cubicBezTo>
                      <a:pt x="45" y="134"/>
                      <a:pt x="86" y="241"/>
                      <a:pt x="128" y="349"/>
                    </a:cubicBezTo>
                    <a:cubicBezTo>
                      <a:pt x="86" y="457"/>
                      <a:pt x="45" y="564"/>
                      <a:pt x="4" y="672"/>
                    </a:cubicBezTo>
                    <a:cubicBezTo>
                      <a:pt x="0" y="680"/>
                      <a:pt x="0" y="682"/>
                      <a:pt x="0" y="686"/>
                    </a:cubicBezTo>
                    <a:cubicBezTo>
                      <a:pt x="0" y="694"/>
                      <a:pt x="6" y="700"/>
                      <a:pt x="14" y="700"/>
                    </a:cubicBezTo>
                    <a:cubicBezTo>
                      <a:pt x="24" y="700"/>
                      <a:pt x="26" y="692"/>
                      <a:pt x="28" y="686"/>
                    </a:cubicBezTo>
                    <a:cubicBezTo>
                      <a:pt x="70" y="578"/>
                      <a:pt x="112" y="469"/>
                      <a:pt x="154" y="36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7" name=""/>
              <p:cNvSpPr/>
              <p:nvPr/>
            </p:nvSpPr>
            <p:spPr>
              <a:xfrm>
                <a:off x="3804840" y="3350520"/>
                <a:ext cx="57960" cy="250920"/>
              </a:xfrm>
              <a:custGeom>
                <a:avLst/>
                <a:gdLst/>
                <a:ahLst/>
                <a:rect l="l" t="t" r="r" b="b"/>
                <a:pathLst>
                  <a:path w="164" h="700">
                    <a:moveTo>
                      <a:pt x="164" y="349"/>
                    </a:moveTo>
                    <a:cubicBezTo>
                      <a:pt x="164" y="295"/>
                      <a:pt x="156" y="211"/>
                      <a:pt x="118" y="132"/>
                    </a:cubicBezTo>
                    <a:cubicBezTo>
                      <a:pt x="76" y="46"/>
                      <a:pt x="14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0"/>
                      <a:pt x="0" y="10"/>
                      <a:pt x="14" y="24"/>
                    </a:cubicBezTo>
                    <a:cubicBezTo>
                      <a:pt x="84" y="92"/>
                      <a:pt x="124" y="203"/>
                      <a:pt x="124" y="349"/>
                    </a:cubicBezTo>
                    <a:cubicBezTo>
                      <a:pt x="124" y="469"/>
                      <a:pt x="98" y="592"/>
                      <a:pt x="10" y="680"/>
                    </a:cubicBezTo>
                    <a:cubicBezTo>
                      <a:pt x="0" y="690"/>
                      <a:pt x="0" y="690"/>
                      <a:pt x="0" y="692"/>
                    </a:cubicBezTo>
                    <a:cubicBezTo>
                      <a:pt x="0" y="696"/>
                      <a:pt x="4" y="700"/>
                      <a:pt x="8" y="700"/>
                    </a:cubicBezTo>
                    <a:cubicBezTo>
                      <a:pt x="14" y="700"/>
                      <a:pt x="78" y="652"/>
                      <a:pt x="120" y="562"/>
                    </a:cubicBezTo>
                    <a:cubicBezTo>
                      <a:pt x="156" y="487"/>
                      <a:pt x="164" y="409"/>
                      <a:pt x="164" y="34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8" name=""/>
              <p:cNvSpPr/>
              <p:nvPr/>
            </p:nvSpPr>
            <p:spPr>
              <a:xfrm>
                <a:off x="3972960" y="3446640"/>
                <a:ext cx="167400" cy="58680"/>
              </a:xfrm>
              <a:custGeom>
                <a:avLst/>
                <a:gdLst/>
                <a:ahLst/>
                <a:rect l="l" t="t" r="r" b="b"/>
                <a:pathLst>
                  <a:path w="468" h="166">
                    <a:moveTo>
                      <a:pt x="444" y="30"/>
                    </a:moveTo>
                    <a:cubicBezTo>
                      <a:pt x="454" y="30"/>
                      <a:pt x="468" y="29"/>
                      <a:pt x="468" y="14"/>
                    </a:cubicBezTo>
                    <a:cubicBezTo>
                      <a:pt x="468" y="-1"/>
                      <a:pt x="454" y="0"/>
                      <a:pt x="444" y="0"/>
                    </a:cubicBezTo>
                    <a:cubicBezTo>
                      <a:pt x="304" y="0"/>
                      <a:pt x="164" y="0"/>
                      <a:pt x="24" y="0"/>
                    </a:cubicBezTo>
                    <a:cubicBezTo>
                      <a:pt x="14" y="0"/>
                      <a:pt x="0" y="-1"/>
                      <a:pt x="0" y="14"/>
                    </a:cubicBezTo>
                    <a:cubicBezTo>
                      <a:pt x="0" y="29"/>
                      <a:pt x="14" y="30"/>
                      <a:pt x="24" y="30"/>
                    </a:cubicBezTo>
                    <a:cubicBezTo>
                      <a:pt x="164" y="30"/>
                      <a:pt x="304" y="30"/>
                      <a:pt x="444" y="30"/>
                    </a:cubicBezTo>
                    <a:moveTo>
                      <a:pt x="444" y="166"/>
                    </a:moveTo>
                    <a:cubicBezTo>
                      <a:pt x="454" y="166"/>
                      <a:pt x="468" y="167"/>
                      <a:pt x="468" y="152"/>
                    </a:cubicBezTo>
                    <a:cubicBezTo>
                      <a:pt x="468" y="137"/>
                      <a:pt x="454" y="136"/>
                      <a:pt x="444" y="136"/>
                    </a:cubicBezTo>
                    <a:cubicBezTo>
                      <a:pt x="304" y="136"/>
                      <a:pt x="164" y="136"/>
                      <a:pt x="24" y="136"/>
                    </a:cubicBezTo>
                    <a:cubicBezTo>
                      <a:pt x="14" y="136"/>
                      <a:pt x="0" y="137"/>
                      <a:pt x="0" y="152"/>
                    </a:cubicBezTo>
                    <a:cubicBezTo>
                      <a:pt x="0" y="167"/>
                      <a:pt x="14" y="166"/>
                      <a:pt x="24" y="166"/>
                    </a:cubicBezTo>
                    <a:cubicBezTo>
                      <a:pt x="164" y="166"/>
                      <a:pt x="304" y="166"/>
                      <a:pt x="444" y="16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9" name=""/>
              <p:cNvSpPr/>
              <p:nvPr/>
            </p:nvSpPr>
            <p:spPr>
              <a:xfrm>
                <a:off x="4239360" y="3427920"/>
                <a:ext cx="91800" cy="113400"/>
              </a:xfrm>
              <a:custGeom>
                <a:avLst/>
                <a:gdLst/>
                <a:ahLst/>
                <a:rect l="l" t="t" r="r" b="b"/>
                <a:pathLst>
                  <a:path w="258" h="318">
                    <a:moveTo>
                      <a:pt x="238" y="48"/>
                    </a:moveTo>
                    <a:cubicBezTo>
                      <a:pt x="218" y="48"/>
                      <a:pt x="204" y="64"/>
                      <a:pt x="204" y="80"/>
                    </a:cubicBezTo>
                    <a:cubicBezTo>
                      <a:pt x="204" y="90"/>
                      <a:pt x="210" y="100"/>
                      <a:pt x="226" y="100"/>
                    </a:cubicBezTo>
                    <a:cubicBezTo>
                      <a:pt x="242" y="100"/>
                      <a:pt x="258" y="88"/>
                      <a:pt x="258" y="60"/>
                    </a:cubicBezTo>
                    <a:cubicBezTo>
                      <a:pt x="258" y="30"/>
                      <a:pt x="228" y="0"/>
                      <a:pt x="174" y="0"/>
                    </a:cubicBezTo>
                    <a:cubicBezTo>
                      <a:pt x="82" y="0"/>
                      <a:pt x="56" y="72"/>
                      <a:pt x="56" y="102"/>
                    </a:cubicBezTo>
                    <a:cubicBezTo>
                      <a:pt x="56" y="158"/>
                      <a:pt x="108" y="168"/>
                      <a:pt x="128" y="172"/>
                    </a:cubicBezTo>
                    <a:cubicBezTo>
                      <a:pt x="164" y="180"/>
                      <a:pt x="202" y="186"/>
                      <a:pt x="202" y="226"/>
                    </a:cubicBezTo>
                    <a:cubicBezTo>
                      <a:pt x="202" y="244"/>
                      <a:pt x="186" y="302"/>
                      <a:pt x="100" y="302"/>
                    </a:cubicBezTo>
                    <a:cubicBezTo>
                      <a:pt x="90" y="302"/>
                      <a:pt x="36" y="302"/>
                      <a:pt x="20" y="266"/>
                    </a:cubicBezTo>
                    <a:cubicBezTo>
                      <a:pt x="48" y="268"/>
                      <a:pt x="64" y="248"/>
                      <a:pt x="64" y="228"/>
                    </a:cubicBezTo>
                    <a:cubicBezTo>
                      <a:pt x="64" y="212"/>
                      <a:pt x="54" y="204"/>
                      <a:pt x="38" y="204"/>
                    </a:cubicBezTo>
                    <a:cubicBezTo>
                      <a:pt x="20" y="204"/>
                      <a:pt x="0" y="218"/>
                      <a:pt x="0" y="250"/>
                    </a:cubicBezTo>
                    <a:cubicBezTo>
                      <a:pt x="0" y="290"/>
                      <a:pt x="40" y="318"/>
                      <a:pt x="100" y="318"/>
                    </a:cubicBezTo>
                    <a:cubicBezTo>
                      <a:pt x="214" y="318"/>
                      <a:pt x="242" y="234"/>
                      <a:pt x="242" y="202"/>
                    </a:cubicBezTo>
                    <a:cubicBezTo>
                      <a:pt x="242" y="176"/>
                      <a:pt x="228" y="158"/>
                      <a:pt x="220" y="150"/>
                    </a:cubicBezTo>
                    <a:cubicBezTo>
                      <a:pt x="200" y="130"/>
                      <a:pt x="180" y="128"/>
                      <a:pt x="150" y="120"/>
                    </a:cubicBezTo>
                    <a:cubicBezTo>
                      <a:pt x="124" y="116"/>
                      <a:pt x="96" y="110"/>
                      <a:pt x="96" y="78"/>
                    </a:cubicBezTo>
                    <a:cubicBezTo>
                      <a:pt x="96" y="58"/>
                      <a:pt x="112" y="16"/>
                      <a:pt x="174" y="16"/>
                    </a:cubicBezTo>
                    <a:cubicBezTo>
                      <a:pt x="192" y="16"/>
                      <a:pt x="228" y="20"/>
                      <a:pt x="238" y="4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0" name=""/>
              <p:cNvSpPr/>
              <p:nvPr/>
            </p:nvSpPr>
            <p:spPr>
              <a:xfrm>
                <a:off x="4351680" y="3372840"/>
                <a:ext cx="65880" cy="168480"/>
              </a:xfrm>
              <a:custGeom>
                <a:avLst/>
                <a:gdLst/>
                <a:ahLst/>
                <a:rect l="l" t="t" r="r" b="b"/>
                <a:pathLst>
                  <a:path w="186" h="471">
                    <a:moveTo>
                      <a:pt x="180" y="26"/>
                    </a:moveTo>
                    <a:cubicBezTo>
                      <a:pt x="180" y="12"/>
                      <a:pt x="170" y="0"/>
                      <a:pt x="154" y="0"/>
                    </a:cubicBezTo>
                    <a:cubicBezTo>
                      <a:pt x="136" y="0"/>
                      <a:pt x="116" y="20"/>
                      <a:pt x="116" y="38"/>
                    </a:cubicBezTo>
                    <a:cubicBezTo>
                      <a:pt x="116" y="52"/>
                      <a:pt x="126" y="64"/>
                      <a:pt x="142" y="64"/>
                    </a:cubicBezTo>
                    <a:cubicBezTo>
                      <a:pt x="158" y="64"/>
                      <a:pt x="180" y="48"/>
                      <a:pt x="180" y="26"/>
                    </a:cubicBezTo>
                    <a:moveTo>
                      <a:pt x="126" y="289"/>
                    </a:moveTo>
                    <a:cubicBezTo>
                      <a:pt x="136" y="269"/>
                      <a:pt x="136" y="267"/>
                      <a:pt x="142" y="249"/>
                    </a:cubicBezTo>
                    <a:cubicBezTo>
                      <a:pt x="148" y="235"/>
                      <a:pt x="152" y="225"/>
                      <a:pt x="152" y="211"/>
                    </a:cubicBezTo>
                    <a:cubicBezTo>
                      <a:pt x="152" y="179"/>
                      <a:pt x="128" y="153"/>
                      <a:pt x="94" y="153"/>
                    </a:cubicBezTo>
                    <a:cubicBezTo>
                      <a:pt x="28" y="153"/>
                      <a:pt x="0" y="255"/>
                      <a:pt x="0" y="261"/>
                    </a:cubicBezTo>
                    <a:cubicBezTo>
                      <a:pt x="0" y="269"/>
                      <a:pt x="8" y="269"/>
                      <a:pt x="10" y="269"/>
                    </a:cubicBezTo>
                    <a:cubicBezTo>
                      <a:pt x="16" y="269"/>
                      <a:pt x="16" y="267"/>
                      <a:pt x="20" y="255"/>
                    </a:cubicBezTo>
                    <a:cubicBezTo>
                      <a:pt x="40" y="189"/>
                      <a:pt x="68" y="169"/>
                      <a:pt x="92" y="169"/>
                    </a:cubicBezTo>
                    <a:cubicBezTo>
                      <a:pt x="98" y="169"/>
                      <a:pt x="110" y="169"/>
                      <a:pt x="110" y="191"/>
                    </a:cubicBezTo>
                    <a:cubicBezTo>
                      <a:pt x="110" y="205"/>
                      <a:pt x="104" y="221"/>
                      <a:pt x="102" y="227"/>
                    </a:cubicBezTo>
                    <a:cubicBezTo>
                      <a:pt x="96" y="245"/>
                      <a:pt x="64" y="327"/>
                      <a:pt x="52" y="357"/>
                    </a:cubicBezTo>
                    <a:cubicBezTo>
                      <a:pt x="46" y="375"/>
                      <a:pt x="36" y="399"/>
                      <a:pt x="36" y="413"/>
                    </a:cubicBezTo>
                    <a:cubicBezTo>
                      <a:pt x="36" y="447"/>
                      <a:pt x="60" y="471"/>
                      <a:pt x="94" y="471"/>
                    </a:cubicBezTo>
                    <a:cubicBezTo>
                      <a:pt x="160" y="471"/>
                      <a:pt x="186" y="369"/>
                      <a:pt x="186" y="363"/>
                    </a:cubicBezTo>
                    <a:cubicBezTo>
                      <a:pt x="186" y="357"/>
                      <a:pt x="180" y="357"/>
                      <a:pt x="178" y="357"/>
                    </a:cubicBezTo>
                    <a:cubicBezTo>
                      <a:pt x="170" y="357"/>
                      <a:pt x="170" y="359"/>
                      <a:pt x="168" y="369"/>
                    </a:cubicBezTo>
                    <a:cubicBezTo>
                      <a:pt x="154" y="413"/>
                      <a:pt x="132" y="455"/>
                      <a:pt x="96" y="455"/>
                    </a:cubicBezTo>
                    <a:cubicBezTo>
                      <a:pt x="84" y="455"/>
                      <a:pt x="78" y="449"/>
                      <a:pt x="78" y="433"/>
                    </a:cubicBezTo>
                    <a:cubicBezTo>
                      <a:pt x="78" y="415"/>
                      <a:pt x="84" y="405"/>
                      <a:pt x="100" y="363"/>
                    </a:cubicBezTo>
                    <a:cubicBezTo>
                      <a:pt x="109" y="338"/>
                      <a:pt x="117" y="314"/>
                      <a:pt x="126" y="2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1" name=""/>
              <p:cNvSpPr/>
              <p:nvPr/>
            </p:nvSpPr>
            <p:spPr>
              <a:xfrm>
                <a:off x="4435920" y="3427920"/>
                <a:ext cx="114840" cy="162000"/>
              </a:xfrm>
              <a:custGeom>
                <a:avLst/>
                <a:gdLst/>
                <a:ahLst/>
                <a:rect l="l" t="t" r="r" b="b"/>
                <a:pathLst>
                  <a:path w="322" h="453">
                    <a:moveTo>
                      <a:pt x="320" y="46"/>
                    </a:moveTo>
                    <a:cubicBezTo>
                      <a:pt x="320" y="42"/>
                      <a:pt x="322" y="38"/>
                      <a:pt x="322" y="34"/>
                    </a:cubicBezTo>
                    <a:cubicBezTo>
                      <a:pt x="322" y="22"/>
                      <a:pt x="314" y="14"/>
                      <a:pt x="302" y="14"/>
                    </a:cubicBezTo>
                    <a:cubicBezTo>
                      <a:pt x="294" y="14"/>
                      <a:pt x="276" y="20"/>
                      <a:pt x="272" y="44"/>
                    </a:cubicBezTo>
                    <a:cubicBezTo>
                      <a:pt x="260" y="18"/>
                      <a:pt x="236" y="0"/>
                      <a:pt x="208" y="0"/>
                    </a:cubicBezTo>
                    <a:cubicBezTo>
                      <a:pt x="126" y="0"/>
                      <a:pt x="40" y="98"/>
                      <a:pt x="40" y="200"/>
                    </a:cubicBezTo>
                    <a:cubicBezTo>
                      <a:pt x="40" y="268"/>
                      <a:pt x="82" y="310"/>
                      <a:pt x="134" y="310"/>
                    </a:cubicBezTo>
                    <a:cubicBezTo>
                      <a:pt x="174" y="310"/>
                      <a:pt x="208" y="278"/>
                      <a:pt x="214" y="270"/>
                    </a:cubicBezTo>
                    <a:cubicBezTo>
                      <a:pt x="215" y="270"/>
                      <a:pt x="215" y="270"/>
                      <a:pt x="216" y="270"/>
                    </a:cubicBezTo>
                    <a:cubicBezTo>
                      <a:pt x="200" y="331"/>
                      <a:pt x="200" y="331"/>
                      <a:pt x="192" y="361"/>
                    </a:cubicBezTo>
                    <a:cubicBezTo>
                      <a:pt x="190" y="369"/>
                      <a:pt x="166" y="437"/>
                      <a:pt x="92" y="437"/>
                    </a:cubicBezTo>
                    <a:cubicBezTo>
                      <a:pt x="78" y="437"/>
                      <a:pt x="54" y="437"/>
                      <a:pt x="34" y="431"/>
                    </a:cubicBezTo>
                    <a:cubicBezTo>
                      <a:pt x="56" y="425"/>
                      <a:pt x="64" y="407"/>
                      <a:pt x="64" y="395"/>
                    </a:cubicBezTo>
                    <a:cubicBezTo>
                      <a:pt x="64" y="383"/>
                      <a:pt x="56" y="369"/>
                      <a:pt x="38" y="369"/>
                    </a:cubicBezTo>
                    <a:cubicBezTo>
                      <a:pt x="22" y="369"/>
                      <a:pt x="0" y="383"/>
                      <a:pt x="0" y="411"/>
                    </a:cubicBezTo>
                    <a:cubicBezTo>
                      <a:pt x="0" y="439"/>
                      <a:pt x="26" y="453"/>
                      <a:pt x="92" y="453"/>
                    </a:cubicBezTo>
                    <a:cubicBezTo>
                      <a:pt x="180" y="453"/>
                      <a:pt x="230" y="399"/>
                      <a:pt x="242" y="357"/>
                    </a:cubicBezTo>
                    <a:cubicBezTo>
                      <a:pt x="268" y="254"/>
                      <a:pt x="294" y="150"/>
                      <a:pt x="320" y="46"/>
                    </a:cubicBezTo>
                    <a:moveTo>
                      <a:pt x="228" y="220"/>
                    </a:moveTo>
                    <a:cubicBezTo>
                      <a:pt x="224" y="238"/>
                      <a:pt x="208" y="256"/>
                      <a:pt x="192" y="270"/>
                    </a:cubicBezTo>
                    <a:cubicBezTo>
                      <a:pt x="178" y="282"/>
                      <a:pt x="156" y="294"/>
                      <a:pt x="136" y="294"/>
                    </a:cubicBezTo>
                    <a:cubicBezTo>
                      <a:pt x="100" y="294"/>
                      <a:pt x="90" y="258"/>
                      <a:pt x="90" y="230"/>
                    </a:cubicBezTo>
                    <a:cubicBezTo>
                      <a:pt x="90" y="196"/>
                      <a:pt x="110" y="114"/>
                      <a:pt x="130" y="78"/>
                    </a:cubicBezTo>
                    <a:cubicBezTo>
                      <a:pt x="148" y="44"/>
                      <a:pt x="178" y="16"/>
                      <a:pt x="208" y="16"/>
                    </a:cubicBezTo>
                    <a:cubicBezTo>
                      <a:pt x="254" y="16"/>
                      <a:pt x="264" y="72"/>
                      <a:pt x="264" y="76"/>
                    </a:cubicBezTo>
                    <a:cubicBezTo>
                      <a:pt x="264" y="80"/>
                      <a:pt x="262" y="84"/>
                      <a:pt x="262" y="86"/>
                    </a:cubicBezTo>
                    <a:cubicBezTo>
                      <a:pt x="251" y="131"/>
                      <a:pt x="239" y="175"/>
                      <a:pt x="228" y="2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2" name=""/>
              <p:cNvSpPr/>
              <p:nvPr/>
            </p:nvSpPr>
            <p:spPr>
              <a:xfrm>
                <a:off x="4569120" y="3427920"/>
                <a:ext cx="135720" cy="113400"/>
              </a:xfrm>
              <a:custGeom>
                <a:avLst/>
                <a:gdLst/>
                <a:ahLst/>
                <a:rect l="l" t="t" r="r" b="b"/>
                <a:pathLst>
                  <a:path w="380" h="318">
                    <a:moveTo>
                      <a:pt x="40" y="268"/>
                    </a:moveTo>
                    <a:cubicBezTo>
                      <a:pt x="38" y="280"/>
                      <a:pt x="34" y="296"/>
                      <a:pt x="34" y="300"/>
                    </a:cubicBezTo>
                    <a:cubicBezTo>
                      <a:pt x="34" y="312"/>
                      <a:pt x="44" y="318"/>
                      <a:pt x="54" y="318"/>
                    </a:cubicBezTo>
                    <a:cubicBezTo>
                      <a:pt x="64" y="318"/>
                      <a:pt x="76" y="312"/>
                      <a:pt x="80" y="298"/>
                    </a:cubicBezTo>
                    <a:cubicBezTo>
                      <a:pt x="82" y="296"/>
                      <a:pt x="90" y="264"/>
                      <a:pt x="94" y="246"/>
                    </a:cubicBezTo>
                    <a:cubicBezTo>
                      <a:pt x="99" y="225"/>
                      <a:pt x="105" y="204"/>
                      <a:pt x="110" y="184"/>
                    </a:cubicBezTo>
                    <a:cubicBezTo>
                      <a:pt x="114" y="168"/>
                      <a:pt x="118" y="152"/>
                      <a:pt x="122" y="136"/>
                    </a:cubicBezTo>
                    <a:cubicBezTo>
                      <a:pt x="124" y="124"/>
                      <a:pt x="130" y="104"/>
                      <a:pt x="130" y="102"/>
                    </a:cubicBezTo>
                    <a:cubicBezTo>
                      <a:pt x="142" y="80"/>
                      <a:pt x="178" y="16"/>
                      <a:pt x="246" y="16"/>
                    </a:cubicBezTo>
                    <a:cubicBezTo>
                      <a:pt x="276" y="16"/>
                      <a:pt x="284" y="42"/>
                      <a:pt x="284" y="64"/>
                    </a:cubicBezTo>
                    <a:cubicBezTo>
                      <a:pt x="284" y="108"/>
                      <a:pt x="248" y="198"/>
                      <a:pt x="238" y="228"/>
                    </a:cubicBezTo>
                    <a:cubicBezTo>
                      <a:pt x="232" y="244"/>
                      <a:pt x="230" y="252"/>
                      <a:pt x="230" y="260"/>
                    </a:cubicBezTo>
                    <a:cubicBezTo>
                      <a:pt x="230" y="294"/>
                      <a:pt x="256" y="318"/>
                      <a:pt x="288" y="318"/>
                    </a:cubicBezTo>
                    <a:cubicBezTo>
                      <a:pt x="354" y="318"/>
                      <a:pt x="380" y="216"/>
                      <a:pt x="380" y="210"/>
                    </a:cubicBezTo>
                    <a:cubicBezTo>
                      <a:pt x="380" y="204"/>
                      <a:pt x="374" y="204"/>
                      <a:pt x="372" y="204"/>
                    </a:cubicBezTo>
                    <a:cubicBezTo>
                      <a:pt x="364" y="204"/>
                      <a:pt x="364" y="206"/>
                      <a:pt x="362" y="216"/>
                    </a:cubicBezTo>
                    <a:cubicBezTo>
                      <a:pt x="348" y="264"/>
                      <a:pt x="324" y="302"/>
                      <a:pt x="290" y="302"/>
                    </a:cubicBezTo>
                    <a:cubicBezTo>
                      <a:pt x="278" y="302"/>
                      <a:pt x="272" y="296"/>
                      <a:pt x="272" y="280"/>
                    </a:cubicBezTo>
                    <a:cubicBezTo>
                      <a:pt x="272" y="262"/>
                      <a:pt x="278" y="246"/>
                      <a:pt x="286" y="230"/>
                    </a:cubicBezTo>
                    <a:cubicBezTo>
                      <a:pt x="298" y="192"/>
                      <a:pt x="328" y="116"/>
                      <a:pt x="328" y="76"/>
                    </a:cubicBezTo>
                    <a:cubicBezTo>
                      <a:pt x="328" y="28"/>
                      <a:pt x="298" y="0"/>
                      <a:pt x="248" y="0"/>
                    </a:cubicBezTo>
                    <a:cubicBezTo>
                      <a:pt x="184" y="0"/>
                      <a:pt x="150" y="46"/>
                      <a:pt x="138" y="62"/>
                    </a:cubicBezTo>
                    <a:cubicBezTo>
                      <a:pt x="134" y="22"/>
                      <a:pt x="107" y="0"/>
                      <a:pt x="74" y="0"/>
                    </a:cubicBezTo>
                    <a:cubicBezTo>
                      <a:pt x="41" y="0"/>
                      <a:pt x="28" y="28"/>
                      <a:pt x="20" y="40"/>
                    </a:cubicBezTo>
                    <a:cubicBezTo>
                      <a:pt x="10" y="64"/>
                      <a:pt x="0" y="106"/>
                      <a:pt x="0" y="108"/>
                    </a:cubicBezTo>
                    <a:cubicBezTo>
                      <a:pt x="0" y="116"/>
                      <a:pt x="6" y="116"/>
                      <a:pt x="8" y="116"/>
                    </a:cubicBezTo>
                    <a:cubicBezTo>
                      <a:pt x="14" y="116"/>
                      <a:pt x="16" y="114"/>
                      <a:pt x="20" y="100"/>
                    </a:cubicBezTo>
                    <a:cubicBezTo>
                      <a:pt x="32" y="50"/>
                      <a:pt x="46" y="16"/>
                      <a:pt x="70" y="16"/>
                    </a:cubicBezTo>
                    <a:cubicBezTo>
                      <a:pt x="86" y="16"/>
                      <a:pt x="92" y="24"/>
                      <a:pt x="92" y="48"/>
                    </a:cubicBezTo>
                    <a:cubicBezTo>
                      <a:pt x="92" y="62"/>
                      <a:pt x="90" y="70"/>
                      <a:pt x="82" y="106"/>
                    </a:cubicBezTo>
                    <a:cubicBezTo>
                      <a:pt x="68" y="160"/>
                      <a:pt x="54" y="214"/>
                      <a:pt x="40" y="26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3" name=""/>
              <p:cNvSpPr/>
              <p:nvPr/>
            </p:nvSpPr>
            <p:spPr>
              <a:xfrm>
                <a:off x="4738320" y="3350520"/>
                <a:ext cx="57960" cy="250920"/>
              </a:xfrm>
              <a:custGeom>
                <a:avLst/>
                <a:gdLst/>
                <a:ahLst/>
                <a:rect l="l" t="t" r="r" b="b"/>
                <a:pathLst>
                  <a:path w="164" h="700">
                    <a:moveTo>
                      <a:pt x="164" y="692"/>
                    </a:moveTo>
                    <a:cubicBezTo>
                      <a:pt x="164" y="690"/>
                      <a:pt x="164" y="690"/>
                      <a:pt x="152" y="678"/>
                    </a:cubicBezTo>
                    <a:cubicBezTo>
                      <a:pt x="64" y="588"/>
                      <a:pt x="42" y="457"/>
                      <a:pt x="42" y="349"/>
                    </a:cubicBezTo>
                    <a:cubicBezTo>
                      <a:pt x="42" y="227"/>
                      <a:pt x="68" y="106"/>
                      <a:pt x="154" y="20"/>
                    </a:cubicBezTo>
                    <a:cubicBezTo>
                      <a:pt x="164" y="10"/>
                      <a:pt x="164" y="10"/>
                      <a:pt x="164" y="8"/>
                    </a:cubicBezTo>
                    <a:cubicBezTo>
                      <a:pt x="164" y="2"/>
                      <a:pt x="160" y="0"/>
                      <a:pt x="156" y="0"/>
                    </a:cubicBezTo>
                    <a:cubicBezTo>
                      <a:pt x="150" y="0"/>
                      <a:pt x="86" y="48"/>
                      <a:pt x="44" y="138"/>
                    </a:cubicBezTo>
                    <a:cubicBezTo>
                      <a:pt x="8" y="213"/>
                      <a:pt x="0" y="291"/>
                      <a:pt x="0" y="349"/>
                    </a:cubicBezTo>
                    <a:cubicBezTo>
                      <a:pt x="0" y="405"/>
                      <a:pt x="8" y="489"/>
                      <a:pt x="46" y="568"/>
                    </a:cubicBezTo>
                    <a:cubicBezTo>
                      <a:pt x="88" y="654"/>
                      <a:pt x="150" y="700"/>
                      <a:pt x="156" y="700"/>
                    </a:cubicBezTo>
                    <a:cubicBezTo>
                      <a:pt x="160" y="700"/>
                      <a:pt x="164" y="698"/>
                      <a:pt x="164" y="6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4" name=""/>
              <p:cNvSpPr/>
              <p:nvPr/>
            </p:nvSpPr>
            <p:spPr>
              <a:xfrm>
                <a:off x="4839840" y="3350520"/>
                <a:ext cx="55080" cy="250920"/>
              </a:xfrm>
              <a:custGeom>
                <a:avLst/>
                <a:gdLst/>
                <a:ahLst/>
                <a:rect l="l" t="t" r="r" b="b"/>
                <a:pathLst>
                  <a:path w="156" h="700">
                    <a:moveTo>
                      <a:pt x="152" y="28"/>
                    </a:moveTo>
                    <a:cubicBezTo>
                      <a:pt x="156" y="20"/>
                      <a:pt x="156" y="18"/>
                      <a:pt x="156" y="14"/>
                    </a:cubicBezTo>
                    <a:cubicBezTo>
                      <a:pt x="156" y="6"/>
                      <a:pt x="150" y="0"/>
                      <a:pt x="142" y="0"/>
                    </a:cubicBezTo>
                    <a:cubicBezTo>
                      <a:pt x="136" y="0"/>
                      <a:pt x="130" y="4"/>
                      <a:pt x="126" y="16"/>
                    </a:cubicBezTo>
                    <a:cubicBezTo>
                      <a:pt x="84" y="123"/>
                      <a:pt x="43" y="230"/>
                      <a:pt x="2" y="337"/>
                    </a:cubicBezTo>
                    <a:cubicBezTo>
                      <a:pt x="2" y="341"/>
                      <a:pt x="0" y="345"/>
                      <a:pt x="0" y="349"/>
                    </a:cubicBezTo>
                    <a:cubicBezTo>
                      <a:pt x="0" y="353"/>
                      <a:pt x="0" y="353"/>
                      <a:pt x="2" y="361"/>
                    </a:cubicBezTo>
                    <a:cubicBezTo>
                      <a:pt x="43" y="468"/>
                      <a:pt x="84" y="575"/>
                      <a:pt x="126" y="682"/>
                    </a:cubicBezTo>
                    <a:cubicBezTo>
                      <a:pt x="128" y="690"/>
                      <a:pt x="132" y="700"/>
                      <a:pt x="142" y="700"/>
                    </a:cubicBezTo>
                    <a:cubicBezTo>
                      <a:pt x="150" y="700"/>
                      <a:pt x="156" y="694"/>
                      <a:pt x="156" y="686"/>
                    </a:cubicBezTo>
                    <a:cubicBezTo>
                      <a:pt x="156" y="684"/>
                      <a:pt x="156" y="682"/>
                      <a:pt x="152" y="674"/>
                    </a:cubicBezTo>
                    <a:cubicBezTo>
                      <a:pt x="110" y="566"/>
                      <a:pt x="69" y="457"/>
                      <a:pt x="28" y="349"/>
                    </a:cubicBezTo>
                    <a:cubicBezTo>
                      <a:pt x="69" y="242"/>
                      <a:pt x="110" y="135"/>
                      <a:pt x="152" y="2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5" name=""/>
              <p:cNvSpPr/>
              <p:nvPr/>
            </p:nvSpPr>
            <p:spPr>
              <a:xfrm>
                <a:off x="4917600" y="3364920"/>
                <a:ext cx="152280" cy="225000"/>
              </a:xfrm>
              <a:custGeom>
                <a:avLst/>
                <a:gdLst/>
                <a:ahLst/>
                <a:rect l="l" t="t" r="r" b="b"/>
                <a:pathLst>
                  <a:path w="426" h="628">
                    <a:moveTo>
                      <a:pt x="318" y="18"/>
                    </a:moveTo>
                    <a:cubicBezTo>
                      <a:pt x="318" y="16"/>
                      <a:pt x="320" y="10"/>
                      <a:pt x="320" y="8"/>
                    </a:cubicBezTo>
                    <a:cubicBezTo>
                      <a:pt x="320" y="0"/>
                      <a:pt x="316" y="0"/>
                      <a:pt x="312" y="0"/>
                    </a:cubicBezTo>
                    <a:cubicBezTo>
                      <a:pt x="304" y="0"/>
                      <a:pt x="304" y="2"/>
                      <a:pt x="302" y="14"/>
                    </a:cubicBezTo>
                    <a:cubicBezTo>
                      <a:pt x="262" y="168"/>
                      <a:pt x="223" y="322"/>
                      <a:pt x="184" y="477"/>
                    </a:cubicBezTo>
                    <a:cubicBezTo>
                      <a:pt x="132" y="469"/>
                      <a:pt x="104" y="443"/>
                      <a:pt x="104" y="397"/>
                    </a:cubicBezTo>
                    <a:cubicBezTo>
                      <a:pt x="104" y="383"/>
                      <a:pt x="104" y="365"/>
                      <a:pt x="142" y="267"/>
                    </a:cubicBezTo>
                    <a:cubicBezTo>
                      <a:pt x="146" y="259"/>
                      <a:pt x="150" y="247"/>
                      <a:pt x="150" y="233"/>
                    </a:cubicBezTo>
                    <a:cubicBezTo>
                      <a:pt x="150" y="201"/>
                      <a:pt x="128" y="175"/>
                      <a:pt x="92" y="175"/>
                    </a:cubicBezTo>
                    <a:cubicBezTo>
                      <a:pt x="26" y="175"/>
                      <a:pt x="0" y="277"/>
                      <a:pt x="0" y="283"/>
                    </a:cubicBezTo>
                    <a:cubicBezTo>
                      <a:pt x="0" y="291"/>
                      <a:pt x="6" y="291"/>
                      <a:pt x="8" y="291"/>
                    </a:cubicBezTo>
                    <a:cubicBezTo>
                      <a:pt x="16" y="291"/>
                      <a:pt x="16" y="289"/>
                      <a:pt x="20" y="277"/>
                    </a:cubicBezTo>
                    <a:cubicBezTo>
                      <a:pt x="38" y="211"/>
                      <a:pt x="66" y="191"/>
                      <a:pt x="90" y="191"/>
                    </a:cubicBezTo>
                    <a:cubicBezTo>
                      <a:pt x="96" y="191"/>
                      <a:pt x="108" y="191"/>
                      <a:pt x="108" y="213"/>
                    </a:cubicBezTo>
                    <a:cubicBezTo>
                      <a:pt x="108" y="231"/>
                      <a:pt x="100" y="249"/>
                      <a:pt x="92" y="273"/>
                    </a:cubicBezTo>
                    <a:cubicBezTo>
                      <a:pt x="58" y="361"/>
                      <a:pt x="58" y="381"/>
                      <a:pt x="58" y="393"/>
                    </a:cubicBezTo>
                    <a:cubicBezTo>
                      <a:pt x="58" y="459"/>
                      <a:pt x="112" y="487"/>
                      <a:pt x="180" y="491"/>
                    </a:cubicBezTo>
                    <a:cubicBezTo>
                      <a:pt x="174" y="516"/>
                      <a:pt x="174" y="518"/>
                      <a:pt x="164" y="554"/>
                    </a:cubicBezTo>
                    <a:cubicBezTo>
                      <a:pt x="162" y="562"/>
                      <a:pt x="148" y="618"/>
                      <a:pt x="148" y="622"/>
                    </a:cubicBezTo>
                    <a:cubicBezTo>
                      <a:pt x="151" y="624"/>
                      <a:pt x="148" y="628"/>
                      <a:pt x="158" y="628"/>
                    </a:cubicBezTo>
                    <a:cubicBezTo>
                      <a:pt x="160" y="627"/>
                      <a:pt x="162" y="628"/>
                      <a:pt x="164" y="626"/>
                    </a:cubicBezTo>
                    <a:cubicBezTo>
                      <a:pt x="166" y="624"/>
                      <a:pt x="170" y="606"/>
                      <a:pt x="172" y="596"/>
                    </a:cubicBezTo>
                    <a:cubicBezTo>
                      <a:pt x="180" y="562"/>
                      <a:pt x="189" y="527"/>
                      <a:pt x="198" y="493"/>
                    </a:cubicBezTo>
                    <a:cubicBezTo>
                      <a:pt x="224" y="493"/>
                      <a:pt x="286" y="493"/>
                      <a:pt x="352" y="417"/>
                    </a:cubicBezTo>
                    <a:cubicBezTo>
                      <a:pt x="382" y="385"/>
                      <a:pt x="396" y="355"/>
                      <a:pt x="404" y="333"/>
                    </a:cubicBezTo>
                    <a:cubicBezTo>
                      <a:pt x="410" y="317"/>
                      <a:pt x="426" y="255"/>
                      <a:pt x="426" y="225"/>
                    </a:cubicBezTo>
                    <a:cubicBezTo>
                      <a:pt x="426" y="185"/>
                      <a:pt x="406" y="175"/>
                      <a:pt x="394" y="175"/>
                    </a:cubicBezTo>
                    <a:cubicBezTo>
                      <a:pt x="378" y="175"/>
                      <a:pt x="360" y="193"/>
                      <a:pt x="360" y="209"/>
                    </a:cubicBezTo>
                    <a:cubicBezTo>
                      <a:pt x="360" y="219"/>
                      <a:pt x="364" y="223"/>
                      <a:pt x="370" y="227"/>
                    </a:cubicBezTo>
                    <a:cubicBezTo>
                      <a:pt x="378" y="235"/>
                      <a:pt x="396" y="253"/>
                      <a:pt x="396" y="287"/>
                    </a:cubicBezTo>
                    <a:cubicBezTo>
                      <a:pt x="396" y="333"/>
                      <a:pt x="358" y="389"/>
                      <a:pt x="334" y="415"/>
                    </a:cubicBezTo>
                    <a:cubicBezTo>
                      <a:pt x="272" y="477"/>
                      <a:pt x="228" y="477"/>
                      <a:pt x="202" y="477"/>
                    </a:cubicBezTo>
                    <a:cubicBezTo>
                      <a:pt x="240" y="324"/>
                      <a:pt x="279" y="171"/>
                      <a:pt x="318" y="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6" name=""/>
              <p:cNvSpPr/>
              <p:nvPr/>
            </p:nvSpPr>
            <p:spPr>
              <a:xfrm>
                <a:off x="5114160" y="3350520"/>
                <a:ext cx="9000" cy="250920"/>
              </a:xfrm>
              <a:custGeom>
                <a:avLst/>
                <a:gdLst/>
                <a:ahLst/>
                <a:rect l="l" t="t" r="r" b="b"/>
                <a:pathLst>
                  <a:path w="28" h="700">
                    <a:moveTo>
                      <a:pt x="28" y="26"/>
                    </a:moveTo>
                    <a:cubicBezTo>
                      <a:pt x="28" y="14"/>
                      <a:pt x="28" y="0"/>
                      <a:pt x="14" y="0"/>
                    </a:cubicBezTo>
                    <a:cubicBezTo>
                      <a:pt x="0" y="0"/>
                      <a:pt x="0" y="14"/>
                      <a:pt x="0" y="26"/>
                    </a:cubicBezTo>
                    <a:cubicBezTo>
                      <a:pt x="0" y="242"/>
                      <a:pt x="0" y="458"/>
                      <a:pt x="0" y="674"/>
                    </a:cubicBezTo>
                    <a:cubicBezTo>
                      <a:pt x="0" y="686"/>
                      <a:pt x="0" y="700"/>
                      <a:pt x="14" y="700"/>
                    </a:cubicBezTo>
                    <a:cubicBezTo>
                      <a:pt x="28" y="700"/>
                      <a:pt x="28" y="686"/>
                      <a:pt x="28" y="674"/>
                    </a:cubicBezTo>
                    <a:cubicBezTo>
                      <a:pt x="28" y="458"/>
                      <a:pt x="28" y="242"/>
                      <a:pt x="28" y="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7" name=""/>
              <p:cNvSpPr/>
              <p:nvPr/>
            </p:nvSpPr>
            <p:spPr>
              <a:xfrm>
                <a:off x="5206320" y="3367800"/>
                <a:ext cx="211680" cy="170640"/>
              </a:xfrm>
              <a:custGeom>
                <a:avLst/>
                <a:gdLst/>
                <a:ahLst/>
                <a:rect l="l" t="t" r="r" b="b"/>
                <a:pathLst>
                  <a:path w="591" h="477">
                    <a:moveTo>
                      <a:pt x="507" y="54"/>
                    </a:moveTo>
                    <a:cubicBezTo>
                      <a:pt x="515" y="28"/>
                      <a:pt x="515" y="22"/>
                      <a:pt x="567" y="22"/>
                    </a:cubicBezTo>
                    <a:cubicBezTo>
                      <a:pt x="585" y="22"/>
                      <a:pt x="591" y="22"/>
                      <a:pt x="591" y="8"/>
                    </a:cubicBezTo>
                    <a:cubicBezTo>
                      <a:pt x="591" y="0"/>
                      <a:pt x="583" y="0"/>
                      <a:pt x="581" y="0"/>
                    </a:cubicBezTo>
                    <a:cubicBezTo>
                      <a:pt x="561" y="0"/>
                      <a:pt x="511" y="2"/>
                      <a:pt x="491" y="2"/>
                    </a:cubicBezTo>
                    <a:cubicBezTo>
                      <a:pt x="471" y="2"/>
                      <a:pt x="421" y="0"/>
                      <a:pt x="401" y="0"/>
                    </a:cubicBezTo>
                    <a:cubicBezTo>
                      <a:pt x="395" y="0"/>
                      <a:pt x="387" y="0"/>
                      <a:pt x="387" y="14"/>
                    </a:cubicBezTo>
                    <a:cubicBezTo>
                      <a:pt x="387" y="22"/>
                      <a:pt x="393" y="22"/>
                      <a:pt x="407" y="22"/>
                    </a:cubicBezTo>
                    <a:cubicBezTo>
                      <a:pt x="409" y="22"/>
                      <a:pt x="421" y="22"/>
                      <a:pt x="433" y="22"/>
                    </a:cubicBezTo>
                    <a:cubicBezTo>
                      <a:pt x="445" y="24"/>
                      <a:pt x="453" y="24"/>
                      <a:pt x="453" y="34"/>
                    </a:cubicBezTo>
                    <a:cubicBezTo>
                      <a:pt x="453" y="36"/>
                      <a:pt x="451" y="38"/>
                      <a:pt x="449" y="48"/>
                    </a:cubicBezTo>
                    <a:cubicBezTo>
                      <a:pt x="435" y="104"/>
                      <a:pt x="421" y="161"/>
                      <a:pt x="407" y="217"/>
                    </a:cubicBezTo>
                    <a:cubicBezTo>
                      <a:pt x="336" y="217"/>
                      <a:pt x="265" y="217"/>
                      <a:pt x="193" y="217"/>
                    </a:cubicBezTo>
                    <a:cubicBezTo>
                      <a:pt x="207" y="163"/>
                      <a:pt x="221" y="108"/>
                      <a:pt x="235" y="54"/>
                    </a:cubicBezTo>
                    <a:cubicBezTo>
                      <a:pt x="241" y="28"/>
                      <a:pt x="243" y="22"/>
                      <a:pt x="293" y="22"/>
                    </a:cubicBezTo>
                    <a:cubicBezTo>
                      <a:pt x="311" y="22"/>
                      <a:pt x="317" y="22"/>
                      <a:pt x="317" y="8"/>
                    </a:cubicBezTo>
                    <a:cubicBezTo>
                      <a:pt x="317" y="0"/>
                      <a:pt x="309" y="0"/>
                      <a:pt x="307" y="0"/>
                    </a:cubicBezTo>
                    <a:cubicBezTo>
                      <a:pt x="287" y="0"/>
                      <a:pt x="237" y="2"/>
                      <a:pt x="217" y="2"/>
                    </a:cubicBezTo>
                    <a:cubicBezTo>
                      <a:pt x="197" y="2"/>
                      <a:pt x="147" y="0"/>
                      <a:pt x="127" y="0"/>
                    </a:cubicBezTo>
                    <a:cubicBezTo>
                      <a:pt x="121" y="0"/>
                      <a:pt x="113" y="0"/>
                      <a:pt x="113" y="14"/>
                    </a:cubicBezTo>
                    <a:cubicBezTo>
                      <a:pt x="113" y="22"/>
                      <a:pt x="119" y="22"/>
                      <a:pt x="133" y="22"/>
                    </a:cubicBezTo>
                    <a:cubicBezTo>
                      <a:pt x="135" y="22"/>
                      <a:pt x="147" y="22"/>
                      <a:pt x="159" y="22"/>
                    </a:cubicBezTo>
                    <a:cubicBezTo>
                      <a:pt x="173" y="24"/>
                      <a:pt x="179" y="24"/>
                      <a:pt x="179" y="34"/>
                    </a:cubicBezTo>
                    <a:cubicBezTo>
                      <a:pt x="179" y="36"/>
                      <a:pt x="179" y="38"/>
                      <a:pt x="177" y="48"/>
                    </a:cubicBezTo>
                    <a:cubicBezTo>
                      <a:pt x="145" y="173"/>
                      <a:pt x="113" y="298"/>
                      <a:pt x="82" y="423"/>
                    </a:cubicBezTo>
                    <a:cubicBezTo>
                      <a:pt x="76" y="449"/>
                      <a:pt x="74" y="455"/>
                      <a:pt x="18" y="455"/>
                    </a:cubicBezTo>
                    <a:cubicBezTo>
                      <a:pt x="6" y="455"/>
                      <a:pt x="0" y="455"/>
                      <a:pt x="0" y="469"/>
                    </a:cubicBezTo>
                    <a:cubicBezTo>
                      <a:pt x="0" y="477"/>
                      <a:pt x="8" y="477"/>
                      <a:pt x="10" y="477"/>
                    </a:cubicBezTo>
                    <a:cubicBezTo>
                      <a:pt x="30" y="477"/>
                      <a:pt x="80" y="475"/>
                      <a:pt x="99" y="475"/>
                    </a:cubicBezTo>
                    <a:cubicBezTo>
                      <a:pt x="113" y="475"/>
                      <a:pt x="129" y="475"/>
                      <a:pt x="143" y="475"/>
                    </a:cubicBezTo>
                    <a:cubicBezTo>
                      <a:pt x="159" y="475"/>
                      <a:pt x="175" y="477"/>
                      <a:pt x="189" y="477"/>
                    </a:cubicBezTo>
                    <a:cubicBezTo>
                      <a:pt x="195" y="477"/>
                      <a:pt x="203" y="477"/>
                      <a:pt x="203" y="463"/>
                    </a:cubicBezTo>
                    <a:cubicBezTo>
                      <a:pt x="203" y="455"/>
                      <a:pt x="197" y="455"/>
                      <a:pt x="183" y="455"/>
                    </a:cubicBezTo>
                    <a:cubicBezTo>
                      <a:pt x="157" y="455"/>
                      <a:pt x="137" y="455"/>
                      <a:pt x="137" y="443"/>
                    </a:cubicBezTo>
                    <a:cubicBezTo>
                      <a:pt x="137" y="439"/>
                      <a:pt x="139" y="435"/>
                      <a:pt x="139" y="431"/>
                    </a:cubicBezTo>
                    <a:cubicBezTo>
                      <a:pt x="155" y="367"/>
                      <a:pt x="171" y="303"/>
                      <a:pt x="187" y="239"/>
                    </a:cubicBezTo>
                    <a:cubicBezTo>
                      <a:pt x="259" y="239"/>
                      <a:pt x="330" y="239"/>
                      <a:pt x="401" y="239"/>
                    </a:cubicBezTo>
                    <a:cubicBezTo>
                      <a:pt x="373" y="355"/>
                      <a:pt x="357" y="421"/>
                      <a:pt x="353" y="433"/>
                    </a:cubicBezTo>
                    <a:cubicBezTo>
                      <a:pt x="347" y="455"/>
                      <a:pt x="333" y="455"/>
                      <a:pt x="289" y="455"/>
                    </a:cubicBezTo>
                    <a:cubicBezTo>
                      <a:pt x="279" y="455"/>
                      <a:pt x="273" y="455"/>
                      <a:pt x="273" y="469"/>
                    </a:cubicBezTo>
                    <a:cubicBezTo>
                      <a:pt x="273" y="477"/>
                      <a:pt x="281" y="477"/>
                      <a:pt x="283" y="477"/>
                    </a:cubicBezTo>
                    <a:cubicBezTo>
                      <a:pt x="301" y="477"/>
                      <a:pt x="351" y="475"/>
                      <a:pt x="371" y="475"/>
                    </a:cubicBezTo>
                    <a:cubicBezTo>
                      <a:pt x="387" y="475"/>
                      <a:pt x="401" y="475"/>
                      <a:pt x="417" y="475"/>
                    </a:cubicBezTo>
                    <a:cubicBezTo>
                      <a:pt x="431" y="475"/>
                      <a:pt x="447" y="477"/>
                      <a:pt x="463" y="477"/>
                    </a:cubicBezTo>
                    <a:cubicBezTo>
                      <a:pt x="467" y="477"/>
                      <a:pt x="477" y="477"/>
                      <a:pt x="477" y="463"/>
                    </a:cubicBezTo>
                    <a:cubicBezTo>
                      <a:pt x="477" y="455"/>
                      <a:pt x="469" y="455"/>
                      <a:pt x="457" y="455"/>
                    </a:cubicBezTo>
                    <a:cubicBezTo>
                      <a:pt x="431" y="455"/>
                      <a:pt x="411" y="455"/>
                      <a:pt x="411" y="443"/>
                    </a:cubicBezTo>
                    <a:cubicBezTo>
                      <a:pt x="411" y="439"/>
                      <a:pt x="413" y="435"/>
                      <a:pt x="413" y="431"/>
                    </a:cubicBezTo>
                    <a:cubicBezTo>
                      <a:pt x="445" y="305"/>
                      <a:pt x="476" y="179"/>
                      <a:pt x="507" y="5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8" name=""/>
              <p:cNvSpPr/>
              <p:nvPr/>
            </p:nvSpPr>
            <p:spPr>
              <a:xfrm>
                <a:off x="5499000" y="3350520"/>
                <a:ext cx="9000" cy="250920"/>
              </a:xfrm>
              <a:custGeom>
                <a:avLst/>
                <a:gdLst/>
                <a:ahLst/>
                <a:rect l="l" t="t" r="r" b="b"/>
                <a:pathLst>
                  <a:path w="28" h="700">
                    <a:moveTo>
                      <a:pt x="28" y="26"/>
                    </a:moveTo>
                    <a:cubicBezTo>
                      <a:pt x="28" y="14"/>
                      <a:pt x="28" y="0"/>
                      <a:pt x="14" y="0"/>
                    </a:cubicBezTo>
                    <a:cubicBezTo>
                      <a:pt x="0" y="0"/>
                      <a:pt x="0" y="14"/>
                      <a:pt x="0" y="26"/>
                    </a:cubicBezTo>
                    <a:cubicBezTo>
                      <a:pt x="0" y="242"/>
                      <a:pt x="0" y="458"/>
                      <a:pt x="0" y="674"/>
                    </a:cubicBezTo>
                    <a:cubicBezTo>
                      <a:pt x="0" y="686"/>
                      <a:pt x="0" y="700"/>
                      <a:pt x="14" y="700"/>
                    </a:cubicBezTo>
                    <a:cubicBezTo>
                      <a:pt x="28" y="700"/>
                      <a:pt x="28" y="686"/>
                      <a:pt x="28" y="674"/>
                    </a:cubicBezTo>
                    <a:cubicBezTo>
                      <a:pt x="28" y="458"/>
                      <a:pt x="28" y="242"/>
                      <a:pt x="28" y="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9" name=""/>
              <p:cNvSpPr/>
              <p:nvPr/>
            </p:nvSpPr>
            <p:spPr>
              <a:xfrm>
                <a:off x="5546520" y="3364920"/>
                <a:ext cx="152280" cy="225000"/>
              </a:xfrm>
              <a:custGeom>
                <a:avLst/>
                <a:gdLst/>
                <a:ahLst/>
                <a:rect l="l" t="t" r="r" b="b"/>
                <a:pathLst>
                  <a:path w="426" h="628">
                    <a:moveTo>
                      <a:pt x="318" y="18"/>
                    </a:moveTo>
                    <a:cubicBezTo>
                      <a:pt x="320" y="16"/>
                      <a:pt x="322" y="10"/>
                      <a:pt x="322" y="8"/>
                    </a:cubicBezTo>
                    <a:cubicBezTo>
                      <a:pt x="322" y="0"/>
                      <a:pt x="316" y="0"/>
                      <a:pt x="312" y="0"/>
                    </a:cubicBezTo>
                    <a:cubicBezTo>
                      <a:pt x="306" y="0"/>
                      <a:pt x="304" y="2"/>
                      <a:pt x="302" y="14"/>
                    </a:cubicBezTo>
                    <a:cubicBezTo>
                      <a:pt x="264" y="168"/>
                      <a:pt x="225" y="322"/>
                      <a:pt x="186" y="477"/>
                    </a:cubicBezTo>
                    <a:cubicBezTo>
                      <a:pt x="132" y="469"/>
                      <a:pt x="106" y="443"/>
                      <a:pt x="106" y="397"/>
                    </a:cubicBezTo>
                    <a:cubicBezTo>
                      <a:pt x="106" y="383"/>
                      <a:pt x="106" y="365"/>
                      <a:pt x="144" y="267"/>
                    </a:cubicBezTo>
                    <a:cubicBezTo>
                      <a:pt x="146" y="259"/>
                      <a:pt x="150" y="247"/>
                      <a:pt x="150" y="233"/>
                    </a:cubicBezTo>
                    <a:cubicBezTo>
                      <a:pt x="150" y="201"/>
                      <a:pt x="128" y="175"/>
                      <a:pt x="94" y="175"/>
                    </a:cubicBezTo>
                    <a:cubicBezTo>
                      <a:pt x="26" y="175"/>
                      <a:pt x="0" y="277"/>
                      <a:pt x="0" y="283"/>
                    </a:cubicBezTo>
                    <a:cubicBezTo>
                      <a:pt x="0" y="291"/>
                      <a:pt x="8" y="291"/>
                      <a:pt x="10" y="291"/>
                    </a:cubicBezTo>
                    <a:cubicBezTo>
                      <a:pt x="16" y="291"/>
                      <a:pt x="16" y="289"/>
                      <a:pt x="20" y="277"/>
                    </a:cubicBezTo>
                    <a:cubicBezTo>
                      <a:pt x="40" y="211"/>
                      <a:pt x="68" y="191"/>
                      <a:pt x="92" y="191"/>
                    </a:cubicBezTo>
                    <a:cubicBezTo>
                      <a:pt x="96" y="191"/>
                      <a:pt x="108" y="191"/>
                      <a:pt x="108" y="213"/>
                    </a:cubicBezTo>
                    <a:cubicBezTo>
                      <a:pt x="108" y="231"/>
                      <a:pt x="102" y="249"/>
                      <a:pt x="92" y="273"/>
                    </a:cubicBezTo>
                    <a:cubicBezTo>
                      <a:pt x="58" y="361"/>
                      <a:pt x="58" y="381"/>
                      <a:pt x="58" y="393"/>
                    </a:cubicBezTo>
                    <a:cubicBezTo>
                      <a:pt x="58" y="459"/>
                      <a:pt x="114" y="487"/>
                      <a:pt x="182" y="491"/>
                    </a:cubicBezTo>
                    <a:cubicBezTo>
                      <a:pt x="176" y="516"/>
                      <a:pt x="176" y="518"/>
                      <a:pt x="166" y="554"/>
                    </a:cubicBezTo>
                    <a:cubicBezTo>
                      <a:pt x="164" y="562"/>
                      <a:pt x="150" y="618"/>
                      <a:pt x="150" y="622"/>
                    </a:cubicBezTo>
                    <a:cubicBezTo>
                      <a:pt x="153" y="624"/>
                      <a:pt x="150" y="628"/>
                      <a:pt x="158" y="628"/>
                    </a:cubicBezTo>
                    <a:cubicBezTo>
                      <a:pt x="160" y="628"/>
                      <a:pt x="162" y="628"/>
                      <a:pt x="164" y="626"/>
                    </a:cubicBezTo>
                    <a:cubicBezTo>
                      <a:pt x="166" y="624"/>
                      <a:pt x="170" y="606"/>
                      <a:pt x="172" y="596"/>
                    </a:cubicBezTo>
                    <a:cubicBezTo>
                      <a:pt x="182" y="562"/>
                      <a:pt x="191" y="527"/>
                      <a:pt x="200" y="493"/>
                    </a:cubicBezTo>
                    <a:cubicBezTo>
                      <a:pt x="226" y="493"/>
                      <a:pt x="288" y="493"/>
                      <a:pt x="354" y="417"/>
                    </a:cubicBezTo>
                    <a:cubicBezTo>
                      <a:pt x="382" y="385"/>
                      <a:pt x="396" y="355"/>
                      <a:pt x="404" y="333"/>
                    </a:cubicBezTo>
                    <a:cubicBezTo>
                      <a:pt x="410" y="317"/>
                      <a:pt x="426" y="255"/>
                      <a:pt x="426" y="225"/>
                    </a:cubicBezTo>
                    <a:cubicBezTo>
                      <a:pt x="426" y="185"/>
                      <a:pt x="408" y="175"/>
                      <a:pt x="396" y="175"/>
                    </a:cubicBezTo>
                    <a:cubicBezTo>
                      <a:pt x="378" y="175"/>
                      <a:pt x="360" y="193"/>
                      <a:pt x="360" y="209"/>
                    </a:cubicBezTo>
                    <a:cubicBezTo>
                      <a:pt x="360" y="219"/>
                      <a:pt x="364" y="223"/>
                      <a:pt x="370" y="227"/>
                    </a:cubicBezTo>
                    <a:cubicBezTo>
                      <a:pt x="378" y="235"/>
                      <a:pt x="396" y="253"/>
                      <a:pt x="396" y="287"/>
                    </a:cubicBezTo>
                    <a:cubicBezTo>
                      <a:pt x="396" y="333"/>
                      <a:pt x="360" y="389"/>
                      <a:pt x="336" y="415"/>
                    </a:cubicBezTo>
                    <a:cubicBezTo>
                      <a:pt x="274" y="477"/>
                      <a:pt x="228" y="477"/>
                      <a:pt x="202" y="477"/>
                    </a:cubicBezTo>
                    <a:cubicBezTo>
                      <a:pt x="241" y="324"/>
                      <a:pt x="280" y="171"/>
                      <a:pt x="318" y="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0" name=""/>
              <p:cNvSpPr/>
              <p:nvPr/>
            </p:nvSpPr>
            <p:spPr>
              <a:xfrm>
                <a:off x="5727240" y="3350520"/>
                <a:ext cx="55080" cy="250920"/>
              </a:xfrm>
              <a:custGeom>
                <a:avLst/>
                <a:gdLst/>
                <a:ahLst/>
                <a:rect l="l" t="t" r="r" b="b"/>
                <a:pathLst>
                  <a:path w="156" h="700">
                    <a:moveTo>
                      <a:pt x="154" y="361"/>
                    </a:moveTo>
                    <a:cubicBezTo>
                      <a:pt x="156" y="353"/>
                      <a:pt x="156" y="352"/>
                      <a:pt x="156" y="349"/>
                    </a:cubicBezTo>
                    <a:cubicBezTo>
                      <a:pt x="156" y="346"/>
                      <a:pt x="156" y="347"/>
                      <a:pt x="154" y="339"/>
                    </a:cubicBezTo>
                    <a:cubicBezTo>
                      <a:pt x="113" y="231"/>
                      <a:pt x="71" y="124"/>
                      <a:pt x="30" y="16"/>
                    </a:cubicBezTo>
                    <a:cubicBezTo>
                      <a:pt x="26" y="4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16"/>
                      <a:pt x="0" y="18"/>
                      <a:pt x="4" y="26"/>
                    </a:cubicBezTo>
                    <a:cubicBezTo>
                      <a:pt x="45" y="134"/>
                      <a:pt x="87" y="241"/>
                      <a:pt x="128" y="349"/>
                    </a:cubicBezTo>
                    <a:cubicBezTo>
                      <a:pt x="87" y="457"/>
                      <a:pt x="45" y="564"/>
                      <a:pt x="4" y="672"/>
                    </a:cubicBezTo>
                    <a:cubicBezTo>
                      <a:pt x="0" y="680"/>
                      <a:pt x="0" y="682"/>
                      <a:pt x="0" y="686"/>
                    </a:cubicBezTo>
                    <a:cubicBezTo>
                      <a:pt x="0" y="694"/>
                      <a:pt x="6" y="700"/>
                      <a:pt x="14" y="700"/>
                    </a:cubicBezTo>
                    <a:cubicBezTo>
                      <a:pt x="24" y="700"/>
                      <a:pt x="26" y="692"/>
                      <a:pt x="28" y="686"/>
                    </a:cubicBezTo>
                    <a:cubicBezTo>
                      <a:pt x="70" y="578"/>
                      <a:pt x="112" y="469"/>
                      <a:pt x="154" y="36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1" name=""/>
              <p:cNvSpPr/>
              <p:nvPr/>
            </p:nvSpPr>
            <p:spPr>
              <a:xfrm>
                <a:off x="5825880" y="3350520"/>
                <a:ext cx="57960" cy="250920"/>
              </a:xfrm>
              <a:custGeom>
                <a:avLst/>
                <a:gdLst/>
                <a:ahLst/>
                <a:rect l="l" t="t" r="r" b="b"/>
                <a:pathLst>
                  <a:path w="164" h="700">
                    <a:moveTo>
                      <a:pt x="164" y="349"/>
                    </a:moveTo>
                    <a:cubicBezTo>
                      <a:pt x="164" y="295"/>
                      <a:pt x="156" y="211"/>
                      <a:pt x="118" y="132"/>
                    </a:cubicBezTo>
                    <a:cubicBezTo>
                      <a:pt x="76" y="46"/>
                      <a:pt x="14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0"/>
                      <a:pt x="0" y="10"/>
                      <a:pt x="14" y="24"/>
                    </a:cubicBezTo>
                    <a:cubicBezTo>
                      <a:pt x="82" y="92"/>
                      <a:pt x="122" y="203"/>
                      <a:pt x="122" y="349"/>
                    </a:cubicBezTo>
                    <a:cubicBezTo>
                      <a:pt x="122" y="469"/>
                      <a:pt x="96" y="592"/>
                      <a:pt x="10" y="680"/>
                    </a:cubicBezTo>
                    <a:cubicBezTo>
                      <a:pt x="0" y="690"/>
                      <a:pt x="0" y="690"/>
                      <a:pt x="0" y="692"/>
                    </a:cubicBezTo>
                    <a:cubicBezTo>
                      <a:pt x="0" y="696"/>
                      <a:pt x="4" y="700"/>
                      <a:pt x="8" y="700"/>
                    </a:cubicBezTo>
                    <a:cubicBezTo>
                      <a:pt x="14" y="700"/>
                      <a:pt x="78" y="652"/>
                      <a:pt x="120" y="562"/>
                    </a:cubicBezTo>
                    <a:cubicBezTo>
                      <a:pt x="156" y="487"/>
                      <a:pt x="164" y="409"/>
                      <a:pt x="164" y="34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152" name=""/>
          <p:cNvGrpSpPr/>
          <p:nvPr/>
        </p:nvGrpSpPr>
        <p:grpSpPr>
          <a:xfrm>
            <a:off x="2723040" y="3771720"/>
            <a:ext cx="2010600" cy="290520"/>
            <a:chOff x="2723040" y="3771720"/>
            <a:chExt cx="2010600" cy="290520"/>
          </a:xfrm>
        </p:grpSpPr>
        <p:grpSp>
          <p:nvGrpSpPr>
            <p:cNvPr id="1153" name=""/>
            <p:cNvGrpSpPr/>
            <p:nvPr/>
          </p:nvGrpSpPr>
          <p:grpSpPr>
            <a:xfrm>
              <a:off x="2723040" y="3771720"/>
              <a:ext cx="2010600" cy="290520"/>
              <a:chOff x="2723040" y="3771720"/>
              <a:chExt cx="2010600" cy="290520"/>
            </a:xfrm>
          </p:grpSpPr>
          <p:sp>
            <p:nvSpPr>
              <p:cNvPr id="1154" name=""/>
              <p:cNvSpPr/>
              <p:nvPr/>
            </p:nvSpPr>
            <p:spPr>
              <a:xfrm>
                <a:off x="2723040" y="3784680"/>
                <a:ext cx="1997640" cy="264600"/>
              </a:xfrm>
              <a:custGeom>
                <a:avLst/>
                <a:gdLst/>
                <a:ahLst/>
                <a:rect l="l" t="t" r="r" b="b"/>
                <a:pathLst>
                  <a:path w="5552" h="738">
                    <a:moveTo>
                      <a:pt x="2777" y="738"/>
                    </a:moveTo>
                    <a:cubicBezTo>
                      <a:pt x="1851" y="738"/>
                      <a:pt x="926" y="738"/>
                      <a:pt x="0" y="738"/>
                    </a:cubicBezTo>
                    <a:cubicBezTo>
                      <a:pt x="0" y="492"/>
                      <a:pt x="0" y="246"/>
                      <a:pt x="0" y="0"/>
                    </a:cubicBezTo>
                    <a:cubicBezTo>
                      <a:pt x="1851" y="0"/>
                      <a:pt x="3701" y="0"/>
                      <a:pt x="5552" y="0"/>
                    </a:cubicBezTo>
                    <a:cubicBezTo>
                      <a:pt x="5552" y="246"/>
                      <a:pt x="5552" y="492"/>
                      <a:pt x="5552" y="738"/>
                    </a:cubicBezTo>
                    <a:cubicBezTo>
                      <a:pt x="4627" y="738"/>
                      <a:pt x="3702" y="738"/>
                      <a:pt x="2777" y="738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5" name=""/>
              <p:cNvSpPr/>
              <p:nvPr/>
            </p:nvSpPr>
            <p:spPr>
              <a:xfrm>
                <a:off x="2727360" y="3828600"/>
                <a:ext cx="173880" cy="176040"/>
              </a:xfrm>
              <a:custGeom>
                <a:avLst/>
                <a:gdLst/>
                <a:ahLst/>
                <a:rect l="l" t="t" r="r" b="b"/>
                <a:pathLst>
                  <a:path w="486" h="492">
                    <a:moveTo>
                      <a:pt x="398" y="71"/>
                    </a:moveTo>
                    <a:cubicBezTo>
                      <a:pt x="406" y="43"/>
                      <a:pt x="418" y="22"/>
                      <a:pt x="474" y="20"/>
                    </a:cubicBezTo>
                    <a:cubicBezTo>
                      <a:pt x="478" y="20"/>
                      <a:pt x="486" y="20"/>
                      <a:pt x="486" y="6"/>
                    </a:cubicBezTo>
                    <a:cubicBezTo>
                      <a:pt x="483" y="4"/>
                      <a:pt x="486" y="0"/>
                      <a:pt x="478" y="0"/>
                    </a:cubicBezTo>
                    <a:cubicBezTo>
                      <a:pt x="454" y="0"/>
                      <a:pt x="430" y="2"/>
                      <a:pt x="406" y="2"/>
                    </a:cubicBezTo>
                    <a:cubicBezTo>
                      <a:pt x="382" y="2"/>
                      <a:pt x="356" y="0"/>
                      <a:pt x="332" y="0"/>
                    </a:cubicBezTo>
                    <a:cubicBezTo>
                      <a:pt x="328" y="0"/>
                      <a:pt x="320" y="0"/>
                      <a:pt x="320" y="14"/>
                    </a:cubicBezTo>
                    <a:cubicBezTo>
                      <a:pt x="320" y="20"/>
                      <a:pt x="328" y="20"/>
                      <a:pt x="332" y="20"/>
                    </a:cubicBezTo>
                    <a:cubicBezTo>
                      <a:pt x="372" y="22"/>
                      <a:pt x="380" y="35"/>
                      <a:pt x="380" y="51"/>
                    </a:cubicBezTo>
                    <a:cubicBezTo>
                      <a:pt x="380" y="53"/>
                      <a:pt x="380" y="63"/>
                      <a:pt x="378" y="65"/>
                    </a:cubicBezTo>
                    <a:cubicBezTo>
                      <a:pt x="357" y="149"/>
                      <a:pt x="337" y="232"/>
                      <a:pt x="316" y="315"/>
                    </a:cubicBezTo>
                    <a:cubicBezTo>
                      <a:pt x="292" y="409"/>
                      <a:pt x="210" y="470"/>
                      <a:pt x="140" y="470"/>
                    </a:cubicBezTo>
                    <a:cubicBezTo>
                      <a:pt x="92" y="470"/>
                      <a:pt x="54" y="441"/>
                      <a:pt x="54" y="379"/>
                    </a:cubicBezTo>
                    <a:cubicBezTo>
                      <a:pt x="57" y="361"/>
                      <a:pt x="54" y="355"/>
                      <a:pt x="62" y="325"/>
                    </a:cubicBezTo>
                    <a:cubicBezTo>
                      <a:pt x="85" y="234"/>
                      <a:pt x="107" y="144"/>
                      <a:pt x="130" y="53"/>
                    </a:cubicBezTo>
                    <a:cubicBezTo>
                      <a:pt x="136" y="28"/>
                      <a:pt x="138" y="20"/>
                      <a:pt x="190" y="20"/>
                    </a:cubicBezTo>
                    <a:cubicBezTo>
                      <a:pt x="208" y="20"/>
                      <a:pt x="214" y="20"/>
                      <a:pt x="214" y="6"/>
                    </a:cubicBezTo>
                    <a:cubicBezTo>
                      <a:pt x="214" y="0"/>
                      <a:pt x="206" y="0"/>
                      <a:pt x="204" y="0"/>
                    </a:cubicBezTo>
                    <a:cubicBezTo>
                      <a:pt x="184" y="0"/>
                      <a:pt x="134" y="2"/>
                      <a:pt x="114" y="2"/>
                    </a:cubicBezTo>
                    <a:cubicBezTo>
                      <a:pt x="94" y="2"/>
                      <a:pt x="44" y="0"/>
                      <a:pt x="22" y="0"/>
                    </a:cubicBezTo>
                    <a:cubicBezTo>
                      <a:pt x="18" y="0"/>
                      <a:pt x="10" y="0"/>
                      <a:pt x="10" y="14"/>
                    </a:cubicBezTo>
                    <a:cubicBezTo>
                      <a:pt x="10" y="20"/>
                      <a:pt x="16" y="20"/>
                      <a:pt x="30" y="20"/>
                    </a:cubicBezTo>
                    <a:cubicBezTo>
                      <a:pt x="39" y="20"/>
                      <a:pt x="44" y="20"/>
                      <a:pt x="56" y="22"/>
                    </a:cubicBezTo>
                    <a:cubicBezTo>
                      <a:pt x="68" y="24"/>
                      <a:pt x="74" y="24"/>
                      <a:pt x="74" y="33"/>
                    </a:cubicBezTo>
                    <a:cubicBezTo>
                      <a:pt x="74" y="37"/>
                      <a:pt x="68" y="67"/>
                      <a:pt x="62" y="83"/>
                    </a:cubicBezTo>
                    <a:cubicBezTo>
                      <a:pt x="57" y="104"/>
                      <a:pt x="53" y="125"/>
                      <a:pt x="48" y="145"/>
                    </a:cubicBezTo>
                    <a:cubicBezTo>
                      <a:pt x="40" y="171"/>
                      <a:pt x="8" y="303"/>
                      <a:pt x="4" y="317"/>
                    </a:cubicBezTo>
                    <a:cubicBezTo>
                      <a:pt x="0" y="337"/>
                      <a:pt x="0" y="347"/>
                      <a:pt x="0" y="357"/>
                    </a:cubicBezTo>
                    <a:cubicBezTo>
                      <a:pt x="0" y="443"/>
                      <a:pt x="64" y="492"/>
                      <a:pt x="138" y="492"/>
                    </a:cubicBezTo>
                    <a:cubicBezTo>
                      <a:pt x="226" y="492"/>
                      <a:pt x="312" y="413"/>
                      <a:pt x="336" y="321"/>
                    </a:cubicBezTo>
                    <a:cubicBezTo>
                      <a:pt x="357" y="238"/>
                      <a:pt x="377" y="155"/>
                      <a:pt x="398" y="7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6" name=""/>
              <p:cNvSpPr/>
              <p:nvPr/>
            </p:nvSpPr>
            <p:spPr>
              <a:xfrm>
                <a:off x="2895120" y="3917520"/>
                <a:ext cx="156600" cy="119520"/>
              </a:xfrm>
              <a:custGeom>
                <a:avLst/>
                <a:gdLst/>
                <a:ahLst/>
                <a:rect l="l" t="t" r="r" b="b"/>
                <a:pathLst>
                  <a:path w="438" h="335">
                    <a:moveTo>
                      <a:pt x="380" y="40"/>
                    </a:moveTo>
                    <a:cubicBezTo>
                      <a:pt x="384" y="22"/>
                      <a:pt x="386" y="18"/>
                      <a:pt x="422" y="18"/>
                    </a:cubicBezTo>
                    <a:cubicBezTo>
                      <a:pt x="432" y="18"/>
                      <a:pt x="438" y="18"/>
                      <a:pt x="438" y="6"/>
                    </a:cubicBezTo>
                    <a:cubicBezTo>
                      <a:pt x="438" y="4"/>
                      <a:pt x="438" y="0"/>
                      <a:pt x="430" y="0"/>
                    </a:cubicBezTo>
                    <a:cubicBezTo>
                      <a:pt x="416" y="0"/>
                      <a:pt x="380" y="2"/>
                      <a:pt x="366" y="2"/>
                    </a:cubicBezTo>
                    <a:cubicBezTo>
                      <a:pt x="358" y="2"/>
                      <a:pt x="340" y="2"/>
                      <a:pt x="332" y="2"/>
                    </a:cubicBezTo>
                    <a:cubicBezTo>
                      <a:pt x="322" y="2"/>
                      <a:pt x="310" y="0"/>
                      <a:pt x="302" y="0"/>
                    </a:cubicBezTo>
                    <a:cubicBezTo>
                      <a:pt x="298" y="0"/>
                      <a:pt x="290" y="0"/>
                      <a:pt x="290" y="10"/>
                    </a:cubicBezTo>
                    <a:cubicBezTo>
                      <a:pt x="290" y="18"/>
                      <a:pt x="296" y="18"/>
                      <a:pt x="306" y="18"/>
                    </a:cubicBezTo>
                    <a:cubicBezTo>
                      <a:pt x="308" y="18"/>
                      <a:pt x="316" y="18"/>
                      <a:pt x="326" y="18"/>
                    </a:cubicBezTo>
                    <a:cubicBezTo>
                      <a:pt x="336" y="20"/>
                      <a:pt x="336" y="20"/>
                      <a:pt x="336" y="26"/>
                    </a:cubicBezTo>
                    <a:cubicBezTo>
                      <a:pt x="335" y="29"/>
                      <a:pt x="336" y="30"/>
                      <a:pt x="334" y="36"/>
                    </a:cubicBezTo>
                    <a:cubicBezTo>
                      <a:pt x="324" y="74"/>
                      <a:pt x="315" y="113"/>
                      <a:pt x="306" y="152"/>
                    </a:cubicBezTo>
                    <a:cubicBezTo>
                      <a:pt x="250" y="152"/>
                      <a:pt x="195" y="152"/>
                      <a:pt x="140" y="152"/>
                    </a:cubicBezTo>
                    <a:cubicBezTo>
                      <a:pt x="150" y="114"/>
                      <a:pt x="160" y="76"/>
                      <a:pt x="170" y="38"/>
                    </a:cubicBezTo>
                    <a:cubicBezTo>
                      <a:pt x="174" y="22"/>
                      <a:pt x="174" y="18"/>
                      <a:pt x="212" y="18"/>
                    </a:cubicBezTo>
                    <a:cubicBezTo>
                      <a:pt x="222" y="18"/>
                      <a:pt x="228" y="18"/>
                      <a:pt x="228" y="6"/>
                    </a:cubicBezTo>
                    <a:cubicBezTo>
                      <a:pt x="228" y="4"/>
                      <a:pt x="226" y="0"/>
                      <a:pt x="220" y="0"/>
                    </a:cubicBezTo>
                    <a:cubicBezTo>
                      <a:pt x="206" y="0"/>
                      <a:pt x="170" y="2"/>
                      <a:pt x="156" y="2"/>
                    </a:cubicBezTo>
                    <a:cubicBezTo>
                      <a:pt x="146" y="2"/>
                      <a:pt x="130" y="2"/>
                      <a:pt x="122" y="2"/>
                    </a:cubicBezTo>
                    <a:cubicBezTo>
                      <a:pt x="112" y="2"/>
                      <a:pt x="100" y="0"/>
                      <a:pt x="90" y="0"/>
                    </a:cubicBezTo>
                    <a:cubicBezTo>
                      <a:pt x="88" y="0"/>
                      <a:pt x="80" y="0"/>
                      <a:pt x="80" y="10"/>
                    </a:cubicBezTo>
                    <a:cubicBezTo>
                      <a:pt x="80" y="18"/>
                      <a:pt x="86" y="18"/>
                      <a:pt x="96" y="18"/>
                    </a:cubicBezTo>
                    <a:cubicBezTo>
                      <a:pt x="102" y="18"/>
                      <a:pt x="106" y="18"/>
                      <a:pt x="114" y="18"/>
                    </a:cubicBezTo>
                    <a:cubicBezTo>
                      <a:pt x="124" y="20"/>
                      <a:pt x="126" y="20"/>
                      <a:pt x="126" y="26"/>
                    </a:cubicBezTo>
                    <a:cubicBezTo>
                      <a:pt x="125" y="29"/>
                      <a:pt x="126" y="30"/>
                      <a:pt x="124" y="36"/>
                    </a:cubicBezTo>
                    <a:cubicBezTo>
                      <a:pt x="102" y="123"/>
                      <a:pt x="80" y="210"/>
                      <a:pt x="58" y="297"/>
                    </a:cubicBezTo>
                    <a:cubicBezTo>
                      <a:pt x="54" y="313"/>
                      <a:pt x="54" y="317"/>
                      <a:pt x="14" y="317"/>
                    </a:cubicBezTo>
                    <a:cubicBezTo>
                      <a:pt x="6" y="317"/>
                      <a:pt x="0" y="317"/>
                      <a:pt x="0" y="327"/>
                    </a:cubicBezTo>
                    <a:cubicBezTo>
                      <a:pt x="0" y="331"/>
                      <a:pt x="4" y="335"/>
                      <a:pt x="8" y="335"/>
                    </a:cubicBezTo>
                    <a:cubicBezTo>
                      <a:pt x="22" y="335"/>
                      <a:pt x="58" y="333"/>
                      <a:pt x="72" y="333"/>
                    </a:cubicBezTo>
                    <a:cubicBezTo>
                      <a:pt x="80" y="333"/>
                      <a:pt x="98" y="333"/>
                      <a:pt x="106" y="333"/>
                    </a:cubicBezTo>
                    <a:cubicBezTo>
                      <a:pt x="116" y="333"/>
                      <a:pt x="128" y="335"/>
                      <a:pt x="138" y="335"/>
                    </a:cubicBezTo>
                    <a:cubicBezTo>
                      <a:pt x="140" y="335"/>
                      <a:pt x="148" y="335"/>
                      <a:pt x="148" y="325"/>
                    </a:cubicBezTo>
                    <a:cubicBezTo>
                      <a:pt x="148" y="317"/>
                      <a:pt x="142" y="317"/>
                      <a:pt x="132" y="317"/>
                    </a:cubicBezTo>
                    <a:cubicBezTo>
                      <a:pt x="124" y="317"/>
                      <a:pt x="122" y="317"/>
                      <a:pt x="112" y="315"/>
                    </a:cubicBezTo>
                    <a:cubicBezTo>
                      <a:pt x="102" y="315"/>
                      <a:pt x="102" y="313"/>
                      <a:pt x="102" y="309"/>
                    </a:cubicBezTo>
                    <a:cubicBezTo>
                      <a:pt x="102" y="307"/>
                      <a:pt x="102" y="305"/>
                      <a:pt x="104" y="297"/>
                    </a:cubicBezTo>
                    <a:cubicBezTo>
                      <a:pt x="114" y="255"/>
                      <a:pt x="125" y="212"/>
                      <a:pt x="136" y="170"/>
                    </a:cubicBezTo>
                    <a:cubicBezTo>
                      <a:pt x="191" y="170"/>
                      <a:pt x="246" y="170"/>
                      <a:pt x="302" y="170"/>
                    </a:cubicBezTo>
                    <a:cubicBezTo>
                      <a:pt x="291" y="212"/>
                      <a:pt x="280" y="255"/>
                      <a:pt x="270" y="297"/>
                    </a:cubicBezTo>
                    <a:cubicBezTo>
                      <a:pt x="266" y="313"/>
                      <a:pt x="264" y="317"/>
                      <a:pt x="226" y="317"/>
                    </a:cubicBezTo>
                    <a:cubicBezTo>
                      <a:pt x="218" y="317"/>
                      <a:pt x="212" y="317"/>
                      <a:pt x="212" y="327"/>
                    </a:cubicBezTo>
                    <a:cubicBezTo>
                      <a:pt x="212" y="331"/>
                      <a:pt x="214" y="335"/>
                      <a:pt x="220" y="335"/>
                    </a:cubicBezTo>
                    <a:cubicBezTo>
                      <a:pt x="234" y="335"/>
                      <a:pt x="268" y="333"/>
                      <a:pt x="284" y="333"/>
                    </a:cubicBezTo>
                    <a:cubicBezTo>
                      <a:pt x="292" y="333"/>
                      <a:pt x="308" y="333"/>
                      <a:pt x="318" y="333"/>
                    </a:cubicBezTo>
                    <a:cubicBezTo>
                      <a:pt x="326" y="333"/>
                      <a:pt x="340" y="335"/>
                      <a:pt x="348" y="335"/>
                    </a:cubicBezTo>
                    <a:cubicBezTo>
                      <a:pt x="350" y="335"/>
                      <a:pt x="358" y="335"/>
                      <a:pt x="358" y="325"/>
                    </a:cubicBezTo>
                    <a:cubicBezTo>
                      <a:pt x="358" y="317"/>
                      <a:pt x="354" y="317"/>
                      <a:pt x="342" y="317"/>
                    </a:cubicBezTo>
                    <a:cubicBezTo>
                      <a:pt x="334" y="317"/>
                      <a:pt x="332" y="317"/>
                      <a:pt x="324" y="315"/>
                    </a:cubicBezTo>
                    <a:cubicBezTo>
                      <a:pt x="314" y="315"/>
                      <a:pt x="314" y="313"/>
                      <a:pt x="314" y="309"/>
                    </a:cubicBezTo>
                    <a:cubicBezTo>
                      <a:pt x="314" y="305"/>
                      <a:pt x="314" y="301"/>
                      <a:pt x="316" y="297"/>
                    </a:cubicBezTo>
                    <a:cubicBezTo>
                      <a:pt x="337" y="212"/>
                      <a:pt x="358" y="126"/>
                      <a:pt x="380" y="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7" name=""/>
              <p:cNvSpPr/>
              <p:nvPr/>
            </p:nvSpPr>
            <p:spPr>
              <a:xfrm>
                <a:off x="3099600" y="3811320"/>
                <a:ext cx="57960" cy="250920"/>
              </a:xfrm>
              <a:custGeom>
                <a:avLst/>
                <a:gdLst/>
                <a:ahLst/>
                <a:rect l="l" t="t" r="r" b="b"/>
                <a:pathLst>
                  <a:path w="164" h="700">
                    <a:moveTo>
                      <a:pt x="164" y="692"/>
                    </a:moveTo>
                    <a:cubicBezTo>
                      <a:pt x="164" y="690"/>
                      <a:pt x="164" y="690"/>
                      <a:pt x="152" y="678"/>
                    </a:cubicBezTo>
                    <a:cubicBezTo>
                      <a:pt x="64" y="588"/>
                      <a:pt x="42" y="457"/>
                      <a:pt x="42" y="349"/>
                    </a:cubicBezTo>
                    <a:cubicBezTo>
                      <a:pt x="42" y="227"/>
                      <a:pt x="68" y="105"/>
                      <a:pt x="154" y="20"/>
                    </a:cubicBezTo>
                    <a:cubicBezTo>
                      <a:pt x="164" y="10"/>
                      <a:pt x="164" y="10"/>
                      <a:pt x="164" y="8"/>
                    </a:cubicBezTo>
                    <a:cubicBezTo>
                      <a:pt x="164" y="2"/>
                      <a:pt x="162" y="0"/>
                      <a:pt x="156" y="0"/>
                    </a:cubicBezTo>
                    <a:cubicBezTo>
                      <a:pt x="150" y="0"/>
                      <a:pt x="86" y="48"/>
                      <a:pt x="46" y="135"/>
                    </a:cubicBezTo>
                    <a:cubicBezTo>
                      <a:pt x="10" y="213"/>
                      <a:pt x="0" y="291"/>
                      <a:pt x="0" y="349"/>
                    </a:cubicBezTo>
                    <a:cubicBezTo>
                      <a:pt x="0" y="405"/>
                      <a:pt x="8" y="489"/>
                      <a:pt x="48" y="568"/>
                    </a:cubicBezTo>
                    <a:cubicBezTo>
                      <a:pt x="90" y="654"/>
                      <a:pt x="150" y="700"/>
                      <a:pt x="156" y="700"/>
                    </a:cubicBezTo>
                    <a:cubicBezTo>
                      <a:pt x="162" y="700"/>
                      <a:pt x="164" y="698"/>
                      <a:pt x="164" y="6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8" name=""/>
              <p:cNvSpPr/>
              <p:nvPr/>
            </p:nvSpPr>
            <p:spPr>
              <a:xfrm>
                <a:off x="3180600" y="3822120"/>
                <a:ext cx="136440" cy="225720"/>
              </a:xfrm>
              <a:custGeom>
                <a:avLst/>
                <a:gdLst/>
                <a:ahLst/>
                <a:rect l="l" t="t" r="r" b="b"/>
                <a:pathLst>
                  <a:path w="382" h="630">
                    <a:moveTo>
                      <a:pt x="382" y="97"/>
                    </a:moveTo>
                    <a:cubicBezTo>
                      <a:pt x="382" y="44"/>
                      <a:pt x="344" y="0"/>
                      <a:pt x="288" y="0"/>
                    </a:cubicBezTo>
                    <a:cubicBezTo>
                      <a:pt x="246" y="0"/>
                      <a:pt x="226" y="12"/>
                      <a:pt x="202" y="30"/>
                    </a:cubicBezTo>
                    <a:cubicBezTo>
                      <a:pt x="164" y="57"/>
                      <a:pt x="124" y="125"/>
                      <a:pt x="112" y="179"/>
                    </a:cubicBezTo>
                    <a:cubicBezTo>
                      <a:pt x="75" y="328"/>
                      <a:pt x="38" y="476"/>
                      <a:pt x="1" y="624"/>
                    </a:cubicBezTo>
                    <a:cubicBezTo>
                      <a:pt x="-1" y="626"/>
                      <a:pt x="3" y="630"/>
                      <a:pt x="9" y="630"/>
                    </a:cubicBezTo>
                    <a:cubicBezTo>
                      <a:pt x="15" y="630"/>
                      <a:pt x="17" y="628"/>
                      <a:pt x="17" y="626"/>
                    </a:cubicBezTo>
                    <a:cubicBezTo>
                      <a:pt x="33" y="562"/>
                      <a:pt x="50" y="498"/>
                      <a:pt x="67" y="435"/>
                    </a:cubicBezTo>
                    <a:cubicBezTo>
                      <a:pt x="81" y="477"/>
                      <a:pt x="111" y="502"/>
                      <a:pt x="162" y="502"/>
                    </a:cubicBezTo>
                    <a:cubicBezTo>
                      <a:pt x="213" y="502"/>
                      <a:pt x="266" y="477"/>
                      <a:pt x="296" y="447"/>
                    </a:cubicBezTo>
                    <a:cubicBezTo>
                      <a:pt x="330" y="415"/>
                      <a:pt x="354" y="369"/>
                      <a:pt x="354" y="317"/>
                    </a:cubicBezTo>
                    <a:cubicBezTo>
                      <a:pt x="354" y="267"/>
                      <a:pt x="328" y="231"/>
                      <a:pt x="302" y="213"/>
                    </a:cubicBezTo>
                    <a:cubicBezTo>
                      <a:pt x="342" y="191"/>
                      <a:pt x="382" y="147"/>
                      <a:pt x="382" y="97"/>
                    </a:cubicBezTo>
                    <a:moveTo>
                      <a:pt x="256" y="213"/>
                    </a:moveTo>
                    <a:cubicBezTo>
                      <a:pt x="248" y="217"/>
                      <a:pt x="240" y="217"/>
                      <a:pt x="222" y="217"/>
                    </a:cubicBezTo>
                    <a:cubicBezTo>
                      <a:pt x="212" y="217"/>
                      <a:pt x="198" y="219"/>
                      <a:pt x="192" y="215"/>
                    </a:cubicBezTo>
                    <a:cubicBezTo>
                      <a:pt x="192" y="207"/>
                      <a:pt x="218" y="209"/>
                      <a:pt x="226" y="209"/>
                    </a:cubicBezTo>
                    <a:cubicBezTo>
                      <a:pt x="240" y="209"/>
                      <a:pt x="248" y="209"/>
                      <a:pt x="256" y="213"/>
                    </a:cubicBezTo>
                    <a:moveTo>
                      <a:pt x="344" y="79"/>
                    </a:moveTo>
                    <a:cubicBezTo>
                      <a:pt x="344" y="129"/>
                      <a:pt x="316" y="179"/>
                      <a:pt x="280" y="201"/>
                    </a:cubicBezTo>
                    <a:cubicBezTo>
                      <a:pt x="262" y="195"/>
                      <a:pt x="248" y="193"/>
                      <a:pt x="226" y="193"/>
                    </a:cubicBezTo>
                    <a:cubicBezTo>
                      <a:pt x="212" y="193"/>
                      <a:pt x="172" y="193"/>
                      <a:pt x="172" y="215"/>
                    </a:cubicBezTo>
                    <a:cubicBezTo>
                      <a:pt x="172" y="235"/>
                      <a:pt x="208" y="233"/>
                      <a:pt x="220" y="233"/>
                    </a:cubicBezTo>
                    <a:cubicBezTo>
                      <a:pt x="246" y="233"/>
                      <a:pt x="256" y="233"/>
                      <a:pt x="278" y="223"/>
                    </a:cubicBezTo>
                    <a:cubicBezTo>
                      <a:pt x="304" y="249"/>
                      <a:pt x="308" y="271"/>
                      <a:pt x="308" y="303"/>
                    </a:cubicBezTo>
                    <a:cubicBezTo>
                      <a:pt x="310" y="343"/>
                      <a:pt x="294" y="397"/>
                      <a:pt x="274" y="423"/>
                    </a:cubicBezTo>
                    <a:cubicBezTo>
                      <a:pt x="246" y="461"/>
                      <a:pt x="200" y="486"/>
                      <a:pt x="160" y="486"/>
                    </a:cubicBezTo>
                    <a:cubicBezTo>
                      <a:pt x="106" y="486"/>
                      <a:pt x="81" y="447"/>
                      <a:pt x="81" y="397"/>
                    </a:cubicBezTo>
                    <a:cubicBezTo>
                      <a:pt x="81" y="389"/>
                      <a:pt x="81" y="379"/>
                      <a:pt x="83" y="365"/>
                    </a:cubicBezTo>
                    <a:cubicBezTo>
                      <a:pt x="98" y="306"/>
                      <a:pt x="113" y="246"/>
                      <a:pt x="128" y="187"/>
                    </a:cubicBezTo>
                    <a:cubicBezTo>
                      <a:pt x="144" y="127"/>
                      <a:pt x="194" y="18"/>
                      <a:pt x="278" y="18"/>
                    </a:cubicBezTo>
                    <a:cubicBezTo>
                      <a:pt x="318" y="18"/>
                      <a:pt x="344" y="38"/>
                      <a:pt x="344" y="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9" name=""/>
              <p:cNvSpPr/>
              <p:nvPr/>
            </p:nvSpPr>
            <p:spPr>
              <a:xfrm>
                <a:off x="3344040" y="3811320"/>
                <a:ext cx="57240" cy="250920"/>
              </a:xfrm>
              <a:custGeom>
                <a:avLst/>
                <a:gdLst/>
                <a:ahLst/>
                <a:rect l="l" t="t" r="r" b="b"/>
                <a:pathLst>
                  <a:path w="162" h="700">
                    <a:moveTo>
                      <a:pt x="162" y="349"/>
                    </a:moveTo>
                    <a:cubicBezTo>
                      <a:pt x="162" y="295"/>
                      <a:pt x="154" y="211"/>
                      <a:pt x="116" y="131"/>
                    </a:cubicBezTo>
                    <a:cubicBezTo>
                      <a:pt x="74" y="46"/>
                      <a:pt x="14" y="0"/>
                      <a:pt x="6" y="0"/>
                    </a:cubicBezTo>
                    <a:cubicBezTo>
                      <a:pt x="2" y="0"/>
                      <a:pt x="0" y="2"/>
                      <a:pt x="0" y="8"/>
                    </a:cubicBezTo>
                    <a:cubicBezTo>
                      <a:pt x="0" y="10"/>
                      <a:pt x="0" y="10"/>
                      <a:pt x="12" y="24"/>
                    </a:cubicBezTo>
                    <a:cubicBezTo>
                      <a:pt x="82" y="91"/>
                      <a:pt x="122" y="203"/>
                      <a:pt x="122" y="349"/>
                    </a:cubicBezTo>
                    <a:cubicBezTo>
                      <a:pt x="122" y="469"/>
                      <a:pt x="96" y="592"/>
                      <a:pt x="8" y="680"/>
                    </a:cubicBezTo>
                    <a:cubicBezTo>
                      <a:pt x="0" y="690"/>
                      <a:pt x="0" y="690"/>
                      <a:pt x="0" y="692"/>
                    </a:cubicBezTo>
                    <a:cubicBezTo>
                      <a:pt x="0" y="696"/>
                      <a:pt x="2" y="700"/>
                      <a:pt x="6" y="700"/>
                    </a:cubicBezTo>
                    <a:cubicBezTo>
                      <a:pt x="14" y="700"/>
                      <a:pt x="76" y="652"/>
                      <a:pt x="118" y="562"/>
                    </a:cubicBezTo>
                    <a:cubicBezTo>
                      <a:pt x="154" y="487"/>
                      <a:pt x="162" y="409"/>
                      <a:pt x="162" y="34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0" name=""/>
              <p:cNvSpPr/>
              <p:nvPr/>
            </p:nvSpPr>
            <p:spPr>
              <a:xfrm>
                <a:off x="3512520" y="3907440"/>
                <a:ext cx="166680" cy="57960"/>
              </a:xfrm>
              <a:custGeom>
                <a:avLst/>
                <a:gdLst/>
                <a:ahLst/>
                <a:rect l="l" t="t" r="r" b="b"/>
                <a:pathLst>
                  <a:path w="466" h="164">
                    <a:moveTo>
                      <a:pt x="442" y="28"/>
                    </a:moveTo>
                    <a:cubicBezTo>
                      <a:pt x="454" y="28"/>
                      <a:pt x="466" y="28"/>
                      <a:pt x="466" y="14"/>
                    </a:cubicBezTo>
                    <a:cubicBezTo>
                      <a:pt x="466" y="0"/>
                      <a:pt x="454" y="0"/>
                      <a:pt x="444" y="0"/>
                    </a:cubicBezTo>
                    <a:cubicBezTo>
                      <a:pt x="303" y="0"/>
                      <a:pt x="163" y="0"/>
                      <a:pt x="22" y="0"/>
                    </a:cubicBezTo>
                    <a:cubicBezTo>
                      <a:pt x="12" y="0"/>
                      <a:pt x="0" y="0"/>
                      <a:pt x="0" y="14"/>
                    </a:cubicBezTo>
                    <a:cubicBezTo>
                      <a:pt x="0" y="28"/>
                      <a:pt x="12" y="28"/>
                      <a:pt x="22" y="28"/>
                    </a:cubicBezTo>
                    <a:cubicBezTo>
                      <a:pt x="162" y="28"/>
                      <a:pt x="302" y="28"/>
                      <a:pt x="442" y="28"/>
                    </a:cubicBezTo>
                    <a:moveTo>
                      <a:pt x="444" y="164"/>
                    </a:moveTo>
                    <a:cubicBezTo>
                      <a:pt x="454" y="164"/>
                      <a:pt x="466" y="164"/>
                      <a:pt x="466" y="150"/>
                    </a:cubicBezTo>
                    <a:cubicBezTo>
                      <a:pt x="466" y="136"/>
                      <a:pt x="454" y="136"/>
                      <a:pt x="442" y="136"/>
                    </a:cubicBezTo>
                    <a:cubicBezTo>
                      <a:pt x="302" y="136"/>
                      <a:pt x="162" y="136"/>
                      <a:pt x="22" y="136"/>
                    </a:cubicBezTo>
                    <a:cubicBezTo>
                      <a:pt x="12" y="136"/>
                      <a:pt x="0" y="136"/>
                      <a:pt x="0" y="150"/>
                    </a:cubicBezTo>
                    <a:cubicBezTo>
                      <a:pt x="0" y="164"/>
                      <a:pt x="12" y="164"/>
                      <a:pt x="22" y="164"/>
                    </a:cubicBezTo>
                    <a:cubicBezTo>
                      <a:pt x="163" y="164"/>
                      <a:pt x="303" y="164"/>
                      <a:pt x="444" y="1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1" name=""/>
              <p:cNvSpPr/>
              <p:nvPr/>
            </p:nvSpPr>
            <p:spPr>
              <a:xfrm>
                <a:off x="3776760" y="3888720"/>
                <a:ext cx="96120" cy="113040"/>
              </a:xfrm>
              <a:custGeom>
                <a:avLst/>
                <a:gdLst/>
                <a:ahLst/>
                <a:rect l="l" t="t" r="r" b="b"/>
                <a:pathLst>
                  <a:path w="270" h="317">
                    <a:moveTo>
                      <a:pt x="98" y="148"/>
                    </a:moveTo>
                    <a:cubicBezTo>
                      <a:pt x="120" y="148"/>
                      <a:pt x="172" y="146"/>
                      <a:pt x="206" y="132"/>
                    </a:cubicBezTo>
                    <a:cubicBezTo>
                      <a:pt x="256" y="112"/>
                      <a:pt x="260" y="70"/>
                      <a:pt x="260" y="60"/>
                    </a:cubicBezTo>
                    <a:cubicBezTo>
                      <a:pt x="260" y="28"/>
                      <a:pt x="232" y="0"/>
                      <a:pt x="184" y="0"/>
                    </a:cubicBezTo>
                    <a:cubicBezTo>
                      <a:pt x="106" y="0"/>
                      <a:pt x="0" y="68"/>
                      <a:pt x="0" y="190"/>
                    </a:cubicBezTo>
                    <a:cubicBezTo>
                      <a:pt x="0" y="262"/>
                      <a:pt x="42" y="317"/>
                      <a:pt x="110" y="317"/>
                    </a:cubicBezTo>
                    <a:cubicBezTo>
                      <a:pt x="210" y="317"/>
                      <a:pt x="270" y="244"/>
                      <a:pt x="270" y="236"/>
                    </a:cubicBezTo>
                    <a:cubicBezTo>
                      <a:pt x="270" y="230"/>
                      <a:pt x="266" y="226"/>
                      <a:pt x="262" y="226"/>
                    </a:cubicBezTo>
                    <a:cubicBezTo>
                      <a:pt x="258" y="226"/>
                      <a:pt x="256" y="228"/>
                      <a:pt x="252" y="234"/>
                    </a:cubicBezTo>
                    <a:cubicBezTo>
                      <a:pt x="196" y="301"/>
                      <a:pt x="120" y="301"/>
                      <a:pt x="112" y="301"/>
                    </a:cubicBezTo>
                    <a:cubicBezTo>
                      <a:pt x="56" y="301"/>
                      <a:pt x="50" y="244"/>
                      <a:pt x="50" y="222"/>
                    </a:cubicBezTo>
                    <a:cubicBezTo>
                      <a:pt x="50" y="212"/>
                      <a:pt x="52" y="190"/>
                      <a:pt x="62" y="148"/>
                    </a:cubicBezTo>
                    <a:cubicBezTo>
                      <a:pt x="74" y="148"/>
                      <a:pt x="86" y="148"/>
                      <a:pt x="98" y="148"/>
                    </a:cubicBezTo>
                    <a:moveTo>
                      <a:pt x="66" y="132"/>
                    </a:moveTo>
                    <a:cubicBezTo>
                      <a:pt x="94" y="26"/>
                      <a:pt x="166" y="16"/>
                      <a:pt x="184" y="16"/>
                    </a:cubicBezTo>
                    <a:cubicBezTo>
                      <a:pt x="216" y="16"/>
                      <a:pt x="236" y="36"/>
                      <a:pt x="236" y="60"/>
                    </a:cubicBezTo>
                    <a:cubicBezTo>
                      <a:pt x="236" y="132"/>
                      <a:pt x="124" y="132"/>
                      <a:pt x="94" y="132"/>
                    </a:cubicBezTo>
                    <a:cubicBezTo>
                      <a:pt x="85" y="132"/>
                      <a:pt x="75" y="132"/>
                      <a:pt x="66" y="13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2" name=""/>
              <p:cNvSpPr/>
              <p:nvPr/>
            </p:nvSpPr>
            <p:spPr>
              <a:xfrm>
                <a:off x="3891240" y="3779640"/>
                <a:ext cx="52200" cy="117360"/>
              </a:xfrm>
              <a:custGeom>
                <a:avLst/>
                <a:gdLst/>
                <a:ahLst/>
                <a:rect l="l" t="t" r="r" b="b"/>
                <a:pathLst>
                  <a:path w="148" h="329">
                    <a:moveTo>
                      <a:pt x="136" y="18"/>
                    </a:moveTo>
                    <a:cubicBezTo>
                      <a:pt x="136" y="10"/>
                      <a:pt x="130" y="0"/>
                      <a:pt x="116" y="0"/>
                    </a:cubicBezTo>
                    <a:cubicBezTo>
                      <a:pt x="104" y="0"/>
                      <a:pt x="88" y="12"/>
                      <a:pt x="88" y="26"/>
                    </a:cubicBezTo>
                    <a:cubicBezTo>
                      <a:pt x="88" y="34"/>
                      <a:pt x="96" y="44"/>
                      <a:pt x="108" y="44"/>
                    </a:cubicBezTo>
                    <a:cubicBezTo>
                      <a:pt x="122" y="44"/>
                      <a:pt x="136" y="30"/>
                      <a:pt x="136" y="18"/>
                    </a:cubicBezTo>
                    <a:moveTo>
                      <a:pt x="36" y="267"/>
                    </a:moveTo>
                    <a:cubicBezTo>
                      <a:pt x="34" y="273"/>
                      <a:pt x="32" y="279"/>
                      <a:pt x="32" y="287"/>
                    </a:cubicBezTo>
                    <a:cubicBezTo>
                      <a:pt x="32" y="309"/>
                      <a:pt x="50" y="329"/>
                      <a:pt x="78" y="329"/>
                    </a:cubicBezTo>
                    <a:cubicBezTo>
                      <a:pt x="128" y="329"/>
                      <a:pt x="148" y="261"/>
                      <a:pt x="148" y="253"/>
                    </a:cubicBezTo>
                    <a:cubicBezTo>
                      <a:pt x="148" y="247"/>
                      <a:pt x="144" y="249"/>
                      <a:pt x="142" y="247"/>
                    </a:cubicBezTo>
                    <a:cubicBezTo>
                      <a:pt x="134" y="247"/>
                      <a:pt x="134" y="249"/>
                      <a:pt x="132" y="255"/>
                    </a:cubicBezTo>
                    <a:cubicBezTo>
                      <a:pt x="120" y="295"/>
                      <a:pt x="98" y="315"/>
                      <a:pt x="80" y="315"/>
                    </a:cubicBezTo>
                    <a:cubicBezTo>
                      <a:pt x="70" y="315"/>
                      <a:pt x="68" y="309"/>
                      <a:pt x="68" y="297"/>
                    </a:cubicBezTo>
                    <a:cubicBezTo>
                      <a:pt x="68" y="287"/>
                      <a:pt x="70" y="277"/>
                      <a:pt x="76" y="267"/>
                    </a:cubicBezTo>
                    <a:cubicBezTo>
                      <a:pt x="80" y="253"/>
                      <a:pt x="86" y="239"/>
                      <a:pt x="90" y="227"/>
                    </a:cubicBezTo>
                    <a:cubicBezTo>
                      <a:pt x="96" y="215"/>
                      <a:pt x="112" y="171"/>
                      <a:pt x="114" y="166"/>
                    </a:cubicBezTo>
                    <a:cubicBezTo>
                      <a:pt x="116" y="160"/>
                      <a:pt x="118" y="154"/>
                      <a:pt x="118" y="150"/>
                    </a:cubicBezTo>
                    <a:cubicBezTo>
                      <a:pt x="118" y="126"/>
                      <a:pt x="98" y="108"/>
                      <a:pt x="72" y="108"/>
                    </a:cubicBezTo>
                    <a:cubicBezTo>
                      <a:pt x="22" y="108"/>
                      <a:pt x="0" y="173"/>
                      <a:pt x="0" y="183"/>
                    </a:cubicBezTo>
                    <a:cubicBezTo>
                      <a:pt x="0" y="189"/>
                      <a:pt x="6" y="189"/>
                      <a:pt x="8" y="189"/>
                    </a:cubicBezTo>
                    <a:cubicBezTo>
                      <a:pt x="16" y="189"/>
                      <a:pt x="16" y="187"/>
                      <a:pt x="18" y="181"/>
                    </a:cubicBezTo>
                    <a:cubicBezTo>
                      <a:pt x="30" y="140"/>
                      <a:pt x="52" y="122"/>
                      <a:pt x="70" y="122"/>
                    </a:cubicBezTo>
                    <a:cubicBezTo>
                      <a:pt x="78" y="122"/>
                      <a:pt x="82" y="126"/>
                      <a:pt x="82" y="138"/>
                    </a:cubicBezTo>
                    <a:cubicBezTo>
                      <a:pt x="82" y="150"/>
                      <a:pt x="80" y="158"/>
                      <a:pt x="66" y="187"/>
                    </a:cubicBezTo>
                    <a:cubicBezTo>
                      <a:pt x="56" y="214"/>
                      <a:pt x="46" y="241"/>
                      <a:pt x="36" y="26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3" name=""/>
              <p:cNvSpPr/>
              <p:nvPr/>
            </p:nvSpPr>
            <p:spPr>
              <a:xfrm>
                <a:off x="3962880" y="3771720"/>
                <a:ext cx="102240" cy="157680"/>
              </a:xfrm>
              <a:custGeom>
                <a:avLst/>
                <a:gdLst/>
                <a:ahLst/>
                <a:rect l="l" t="t" r="r" b="b"/>
                <a:pathLst>
                  <a:path w="287" h="441">
                    <a:moveTo>
                      <a:pt x="287" y="68"/>
                    </a:moveTo>
                    <a:cubicBezTo>
                      <a:pt x="287" y="26"/>
                      <a:pt x="251" y="0"/>
                      <a:pt x="207" y="0"/>
                    </a:cubicBezTo>
                    <a:cubicBezTo>
                      <a:pt x="139" y="0"/>
                      <a:pt x="91" y="78"/>
                      <a:pt x="77" y="126"/>
                    </a:cubicBezTo>
                    <a:cubicBezTo>
                      <a:pt x="51" y="229"/>
                      <a:pt x="26" y="332"/>
                      <a:pt x="1" y="435"/>
                    </a:cubicBezTo>
                    <a:cubicBezTo>
                      <a:pt x="-1" y="439"/>
                      <a:pt x="5" y="441"/>
                      <a:pt x="7" y="441"/>
                    </a:cubicBezTo>
                    <a:cubicBezTo>
                      <a:pt x="11" y="441"/>
                      <a:pt x="15" y="441"/>
                      <a:pt x="17" y="437"/>
                    </a:cubicBezTo>
                    <a:cubicBezTo>
                      <a:pt x="27" y="394"/>
                      <a:pt x="38" y="350"/>
                      <a:pt x="49" y="307"/>
                    </a:cubicBezTo>
                    <a:cubicBezTo>
                      <a:pt x="61" y="329"/>
                      <a:pt x="83" y="351"/>
                      <a:pt x="123" y="351"/>
                    </a:cubicBezTo>
                    <a:cubicBezTo>
                      <a:pt x="193" y="351"/>
                      <a:pt x="271" y="301"/>
                      <a:pt x="271" y="225"/>
                    </a:cubicBezTo>
                    <a:cubicBezTo>
                      <a:pt x="271" y="197"/>
                      <a:pt x="257" y="168"/>
                      <a:pt x="231" y="152"/>
                    </a:cubicBezTo>
                    <a:cubicBezTo>
                      <a:pt x="255" y="136"/>
                      <a:pt x="287" y="108"/>
                      <a:pt x="287" y="68"/>
                    </a:cubicBezTo>
                    <a:moveTo>
                      <a:pt x="191" y="152"/>
                    </a:moveTo>
                    <a:cubicBezTo>
                      <a:pt x="183" y="152"/>
                      <a:pt x="179" y="154"/>
                      <a:pt x="165" y="154"/>
                    </a:cubicBezTo>
                    <a:cubicBezTo>
                      <a:pt x="157" y="154"/>
                      <a:pt x="145" y="154"/>
                      <a:pt x="143" y="152"/>
                    </a:cubicBezTo>
                    <a:cubicBezTo>
                      <a:pt x="147" y="150"/>
                      <a:pt x="161" y="148"/>
                      <a:pt x="165" y="148"/>
                    </a:cubicBezTo>
                    <a:cubicBezTo>
                      <a:pt x="173" y="148"/>
                      <a:pt x="183" y="150"/>
                      <a:pt x="191" y="152"/>
                    </a:cubicBezTo>
                    <a:moveTo>
                      <a:pt x="255" y="60"/>
                    </a:moveTo>
                    <a:cubicBezTo>
                      <a:pt x="255" y="86"/>
                      <a:pt x="243" y="124"/>
                      <a:pt x="213" y="142"/>
                    </a:cubicBezTo>
                    <a:cubicBezTo>
                      <a:pt x="203" y="138"/>
                      <a:pt x="193" y="134"/>
                      <a:pt x="165" y="134"/>
                    </a:cubicBezTo>
                    <a:cubicBezTo>
                      <a:pt x="149" y="134"/>
                      <a:pt x="125" y="136"/>
                      <a:pt x="125" y="154"/>
                    </a:cubicBezTo>
                    <a:cubicBezTo>
                      <a:pt x="125" y="166"/>
                      <a:pt x="139" y="168"/>
                      <a:pt x="165" y="168"/>
                    </a:cubicBezTo>
                    <a:cubicBezTo>
                      <a:pt x="181" y="168"/>
                      <a:pt x="195" y="166"/>
                      <a:pt x="211" y="160"/>
                    </a:cubicBezTo>
                    <a:cubicBezTo>
                      <a:pt x="225" y="172"/>
                      <a:pt x="233" y="191"/>
                      <a:pt x="233" y="213"/>
                    </a:cubicBezTo>
                    <a:cubicBezTo>
                      <a:pt x="233" y="283"/>
                      <a:pt x="185" y="337"/>
                      <a:pt x="125" y="337"/>
                    </a:cubicBezTo>
                    <a:cubicBezTo>
                      <a:pt x="87" y="337"/>
                      <a:pt x="61" y="313"/>
                      <a:pt x="61" y="275"/>
                    </a:cubicBezTo>
                    <a:cubicBezTo>
                      <a:pt x="61" y="269"/>
                      <a:pt x="61" y="265"/>
                      <a:pt x="61" y="261"/>
                    </a:cubicBezTo>
                    <a:cubicBezTo>
                      <a:pt x="72" y="217"/>
                      <a:pt x="83" y="174"/>
                      <a:pt x="95" y="130"/>
                    </a:cubicBezTo>
                    <a:cubicBezTo>
                      <a:pt x="105" y="84"/>
                      <a:pt x="149" y="14"/>
                      <a:pt x="207" y="14"/>
                    </a:cubicBezTo>
                    <a:cubicBezTo>
                      <a:pt x="235" y="14"/>
                      <a:pt x="255" y="30"/>
                      <a:pt x="255" y="6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4" name=""/>
              <p:cNvSpPr/>
              <p:nvPr/>
            </p:nvSpPr>
            <p:spPr>
              <a:xfrm>
                <a:off x="4090680" y="3776040"/>
                <a:ext cx="156240" cy="118800"/>
              </a:xfrm>
              <a:custGeom>
                <a:avLst/>
                <a:gdLst/>
                <a:ahLst/>
                <a:rect l="l" t="t" r="r" b="b"/>
                <a:pathLst>
                  <a:path w="437" h="333">
                    <a:moveTo>
                      <a:pt x="380" y="38"/>
                    </a:moveTo>
                    <a:cubicBezTo>
                      <a:pt x="384" y="20"/>
                      <a:pt x="384" y="16"/>
                      <a:pt x="421" y="16"/>
                    </a:cubicBezTo>
                    <a:cubicBezTo>
                      <a:pt x="431" y="16"/>
                      <a:pt x="437" y="16"/>
                      <a:pt x="437" y="6"/>
                    </a:cubicBezTo>
                    <a:cubicBezTo>
                      <a:pt x="437" y="4"/>
                      <a:pt x="435" y="0"/>
                      <a:pt x="429" y="0"/>
                    </a:cubicBezTo>
                    <a:cubicBezTo>
                      <a:pt x="415" y="0"/>
                      <a:pt x="380" y="2"/>
                      <a:pt x="366" y="2"/>
                    </a:cubicBezTo>
                    <a:cubicBezTo>
                      <a:pt x="358" y="2"/>
                      <a:pt x="340" y="2"/>
                      <a:pt x="332" y="0"/>
                    </a:cubicBezTo>
                    <a:cubicBezTo>
                      <a:pt x="322" y="0"/>
                      <a:pt x="310" y="0"/>
                      <a:pt x="300" y="0"/>
                    </a:cubicBezTo>
                    <a:cubicBezTo>
                      <a:pt x="298" y="0"/>
                      <a:pt x="290" y="0"/>
                      <a:pt x="290" y="10"/>
                    </a:cubicBezTo>
                    <a:cubicBezTo>
                      <a:pt x="290" y="16"/>
                      <a:pt x="296" y="16"/>
                      <a:pt x="306" y="16"/>
                    </a:cubicBezTo>
                    <a:cubicBezTo>
                      <a:pt x="312" y="17"/>
                      <a:pt x="316" y="16"/>
                      <a:pt x="324" y="18"/>
                    </a:cubicBezTo>
                    <a:cubicBezTo>
                      <a:pt x="334" y="18"/>
                      <a:pt x="336" y="20"/>
                      <a:pt x="336" y="24"/>
                    </a:cubicBezTo>
                    <a:cubicBezTo>
                      <a:pt x="336" y="26"/>
                      <a:pt x="336" y="28"/>
                      <a:pt x="334" y="36"/>
                    </a:cubicBezTo>
                    <a:cubicBezTo>
                      <a:pt x="324" y="74"/>
                      <a:pt x="314" y="113"/>
                      <a:pt x="304" y="152"/>
                    </a:cubicBezTo>
                    <a:cubicBezTo>
                      <a:pt x="249" y="152"/>
                      <a:pt x="194" y="152"/>
                      <a:pt x="140" y="152"/>
                    </a:cubicBezTo>
                    <a:cubicBezTo>
                      <a:pt x="149" y="114"/>
                      <a:pt x="158" y="76"/>
                      <a:pt x="168" y="38"/>
                    </a:cubicBezTo>
                    <a:cubicBezTo>
                      <a:pt x="174" y="20"/>
                      <a:pt x="174" y="16"/>
                      <a:pt x="212" y="16"/>
                    </a:cubicBezTo>
                    <a:cubicBezTo>
                      <a:pt x="220" y="16"/>
                      <a:pt x="226" y="16"/>
                      <a:pt x="226" y="6"/>
                    </a:cubicBezTo>
                    <a:cubicBezTo>
                      <a:pt x="226" y="4"/>
                      <a:pt x="226" y="0"/>
                      <a:pt x="218" y="0"/>
                    </a:cubicBezTo>
                    <a:cubicBezTo>
                      <a:pt x="204" y="0"/>
                      <a:pt x="168" y="2"/>
                      <a:pt x="154" y="2"/>
                    </a:cubicBezTo>
                    <a:cubicBezTo>
                      <a:pt x="146" y="2"/>
                      <a:pt x="128" y="2"/>
                      <a:pt x="120" y="0"/>
                    </a:cubicBezTo>
                    <a:cubicBezTo>
                      <a:pt x="110" y="0"/>
                      <a:pt x="98" y="0"/>
                      <a:pt x="90" y="0"/>
                    </a:cubicBezTo>
                    <a:cubicBezTo>
                      <a:pt x="86" y="0"/>
                      <a:pt x="80" y="0"/>
                      <a:pt x="80" y="10"/>
                    </a:cubicBezTo>
                    <a:cubicBezTo>
                      <a:pt x="80" y="16"/>
                      <a:pt x="86" y="16"/>
                      <a:pt x="94" y="16"/>
                    </a:cubicBezTo>
                    <a:cubicBezTo>
                      <a:pt x="96" y="16"/>
                      <a:pt x="104" y="16"/>
                      <a:pt x="114" y="18"/>
                    </a:cubicBezTo>
                    <a:cubicBezTo>
                      <a:pt x="124" y="18"/>
                      <a:pt x="124" y="20"/>
                      <a:pt x="124" y="24"/>
                    </a:cubicBezTo>
                    <a:cubicBezTo>
                      <a:pt x="124" y="26"/>
                      <a:pt x="124" y="28"/>
                      <a:pt x="122" y="36"/>
                    </a:cubicBezTo>
                    <a:cubicBezTo>
                      <a:pt x="100" y="122"/>
                      <a:pt x="79" y="209"/>
                      <a:pt x="58" y="295"/>
                    </a:cubicBezTo>
                    <a:cubicBezTo>
                      <a:pt x="54" y="311"/>
                      <a:pt x="52" y="315"/>
                      <a:pt x="14" y="315"/>
                    </a:cubicBezTo>
                    <a:cubicBezTo>
                      <a:pt x="6" y="315"/>
                      <a:pt x="0" y="315"/>
                      <a:pt x="0" y="327"/>
                    </a:cubicBezTo>
                    <a:cubicBezTo>
                      <a:pt x="0" y="331"/>
                      <a:pt x="2" y="333"/>
                      <a:pt x="8" y="333"/>
                    </a:cubicBezTo>
                    <a:cubicBezTo>
                      <a:pt x="22" y="333"/>
                      <a:pt x="56" y="331"/>
                      <a:pt x="72" y="331"/>
                    </a:cubicBezTo>
                    <a:cubicBezTo>
                      <a:pt x="80" y="331"/>
                      <a:pt x="96" y="331"/>
                      <a:pt x="106" y="333"/>
                    </a:cubicBezTo>
                    <a:cubicBezTo>
                      <a:pt x="116" y="333"/>
                      <a:pt x="128" y="333"/>
                      <a:pt x="136" y="333"/>
                    </a:cubicBezTo>
                    <a:cubicBezTo>
                      <a:pt x="140" y="333"/>
                      <a:pt x="148" y="333"/>
                      <a:pt x="148" y="323"/>
                    </a:cubicBezTo>
                    <a:cubicBezTo>
                      <a:pt x="148" y="315"/>
                      <a:pt x="142" y="315"/>
                      <a:pt x="130" y="315"/>
                    </a:cubicBezTo>
                    <a:cubicBezTo>
                      <a:pt x="122" y="315"/>
                      <a:pt x="120" y="315"/>
                      <a:pt x="112" y="315"/>
                    </a:cubicBezTo>
                    <a:cubicBezTo>
                      <a:pt x="102" y="313"/>
                      <a:pt x="102" y="313"/>
                      <a:pt x="102" y="307"/>
                    </a:cubicBezTo>
                    <a:cubicBezTo>
                      <a:pt x="102" y="304"/>
                      <a:pt x="102" y="305"/>
                      <a:pt x="104" y="297"/>
                    </a:cubicBezTo>
                    <a:cubicBezTo>
                      <a:pt x="114" y="255"/>
                      <a:pt x="125" y="212"/>
                      <a:pt x="136" y="170"/>
                    </a:cubicBezTo>
                    <a:cubicBezTo>
                      <a:pt x="190" y="170"/>
                      <a:pt x="245" y="170"/>
                      <a:pt x="300" y="170"/>
                    </a:cubicBezTo>
                    <a:cubicBezTo>
                      <a:pt x="289" y="211"/>
                      <a:pt x="278" y="253"/>
                      <a:pt x="268" y="295"/>
                    </a:cubicBezTo>
                    <a:cubicBezTo>
                      <a:pt x="264" y="311"/>
                      <a:pt x="264" y="315"/>
                      <a:pt x="226" y="315"/>
                    </a:cubicBezTo>
                    <a:cubicBezTo>
                      <a:pt x="216" y="315"/>
                      <a:pt x="210" y="315"/>
                      <a:pt x="210" y="327"/>
                    </a:cubicBezTo>
                    <a:cubicBezTo>
                      <a:pt x="210" y="331"/>
                      <a:pt x="214" y="333"/>
                      <a:pt x="218" y="333"/>
                    </a:cubicBezTo>
                    <a:cubicBezTo>
                      <a:pt x="232" y="333"/>
                      <a:pt x="268" y="331"/>
                      <a:pt x="282" y="331"/>
                    </a:cubicBezTo>
                    <a:cubicBezTo>
                      <a:pt x="290" y="331"/>
                      <a:pt x="308" y="331"/>
                      <a:pt x="316" y="333"/>
                    </a:cubicBezTo>
                    <a:cubicBezTo>
                      <a:pt x="326" y="333"/>
                      <a:pt x="338" y="333"/>
                      <a:pt x="348" y="333"/>
                    </a:cubicBezTo>
                    <a:cubicBezTo>
                      <a:pt x="350" y="333"/>
                      <a:pt x="358" y="333"/>
                      <a:pt x="358" y="323"/>
                    </a:cubicBezTo>
                    <a:cubicBezTo>
                      <a:pt x="358" y="315"/>
                      <a:pt x="354" y="315"/>
                      <a:pt x="342" y="315"/>
                    </a:cubicBezTo>
                    <a:cubicBezTo>
                      <a:pt x="334" y="315"/>
                      <a:pt x="332" y="315"/>
                      <a:pt x="324" y="315"/>
                    </a:cubicBezTo>
                    <a:cubicBezTo>
                      <a:pt x="312" y="313"/>
                      <a:pt x="312" y="313"/>
                      <a:pt x="312" y="307"/>
                    </a:cubicBezTo>
                    <a:cubicBezTo>
                      <a:pt x="312" y="305"/>
                      <a:pt x="314" y="299"/>
                      <a:pt x="314" y="297"/>
                    </a:cubicBezTo>
                    <a:cubicBezTo>
                      <a:pt x="336" y="211"/>
                      <a:pt x="358" y="124"/>
                      <a:pt x="380" y="3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5" name=""/>
              <p:cNvSpPr/>
              <p:nvPr/>
            </p:nvSpPr>
            <p:spPr>
              <a:xfrm>
                <a:off x="4266000" y="3776040"/>
                <a:ext cx="155160" cy="118800"/>
              </a:xfrm>
              <a:custGeom>
                <a:avLst/>
                <a:gdLst/>
                <a:ahLst/>
                <a:rect l="l" t="t" r="r" b="b"/>
                <a:pathLst>
                  <a:path w="434" h="333">
                    <a:moveTo>
                      <a:pt x="248" y="148"/>
                    </a:moveTo>
                    <a:cubicBezTo>
                      <a:pt x="264" y="132"/>
                      <a:pt x="280" y="116"/>
                      <a:pt x="296" y="100"/>
                    </a:cubicBezTo>
                    <a:cubicBezTo>
                      <a:pt x="358" y="38"/>
                      <a:pt x="378" y="20"/>
                      <a:pt x="422" y="16"/>
                    </a:cubicBezTo>
                    <a:cubicBezTo>
                      <a:pt x="428" y="16"/>
                      <a:pt x="434" y="16"/>
                      <a:pt x="434" y="6"/>
                    </a:cubicBezTo>
                    <a:cubicBezTo>
                      <a:pt x="434" y="0"/>
                      <a:pt x="430" y="2"/>
                      <a:pt x="428" y="0"/>
                    </a:cubicBezTo>
                    <a:cubicBezTo>
                      <a:pt x="414" y="0"/>
                      <a:pt x="396" y="2"/>
                      <a:pt x="382" y="2"/>
                    </a:cubicBezTo>
                    <a:cubicBezTo>
                      <a:pt x="368" y="2"/>
                      <a:pt x="336" y="0"/>
                      <a:pt x="324" y="0"/>
                    </a:cubicBezTo>
                    <a:cubicBezTo>
                      <a:pt x="320" y="0"/>
                      <a:pt x="314" y="0"/>
                      <a:pt x="314" y="10"/>
                    </a:cubicBezTo>
                    <a:cubicBezTo>
                      <a:pt x="317" y="12"/>
                      <a:pt x="314" y="16"/>
                      <a:pt x="322" y="16"/>
                    </a:cubicBezTo>
                    <a:cubicBezTo>
                      <a:pt x="326" y="18"/>
                      <a:pt x="338" y="18"/>
                      <a:pt x="338" y="30"/>
                    </a:cubicBezTo>
                    <a:cubicBezTo>
                      <a:pt x="338" y="36"/>
                      <a:pt x="332" y="44"/>
                      <a:pt x="326" y="50"/>
                    </a:cubicBezTo>
                    <a:cubicBezTo>
                      <a:pt x="322" y="52"/>
                      <a:pt x="260" y="114"/>
                      <a:pt x="242" y="132"/>
                    </a:cubicBezTo>
                    <a:cubicBezTo>
                      <a:pt x="226" y="100"/>
                      <a:pt x="209" y="68"/>
                      <a:pt x="192" y="36"/>
                    </a:cubicBezTo>
                    <a:cubicBezTo>
                      <a:pt x="190" y="34"/>
                      <a:pt x="190" y="32"/>
                      <a:pt x="190" y="30"/>
                    </a:cubicBezTo>
                    <a:cubicBezTo>
                      <a:pt x="190" y="26"/>
                      <a:pt x="198" y="18"/>
                      <a:pt x="216" y="16"/>
                    </a:cubicBezTo>
                    <a:cubicBezTo>
                      <a:pt x="218" y="16"/>
                      <a:pt x="226" y="16"/>
                      <a:pt x="226" y="6"/>
                    </a:cubicBezTo>
                    <a:cubicBezTo>
                      <a:pt x="224" y="4"/>
                      <a:pt x="226" y="0"/>
                      <a:pt x="218" y="0"/>
                    </a:cubicBezTo>
                    <a:cubicBezTo>
                      <a:pt x="208" y="0"/>
                      <a:pt x="194" y="0"/>
                      <a:pt x="184" y="0"/>
                    </a:cubicBezTo>
                    <a:cubicBezTo>
                      <a:pt x="174" y="0"/>
                      <a:pt x="162" y="2"/>
                      <a:pt x="152" y="2"/>
                    </a:cubicBezTo>
                    <a:cubicBezTo>
                      <a:pt x="144" y="2"/>
                      <a:pt x="132" y="2"/>
                      <a:pt x="124" y="0"/>
                    </a:cubicBezTo>
                    <a:cubicBezTo>
                      <a:pt x="116" y="0"/>
                      <a:pt x="104" y="0"/>
                      <a:pt x="96" y="0"/>
                    </a:cubicBezTo>
                    <a:cubicBezTo>
                      <a:pt x="94" y="0"/>
                      <a:pt x="86" y="0"/>
                      <a:pt x="86" y="10"/>
                    </a:cubicBezTo>
                    <a:cubicBezTo>
                      <a:pt x="86" y="16"/>
                      <a:pt x="92" y="16"/>
                      <a:pt x="100" y="16"/>
                    </a:cubicBezTo>
                    <a:cubicBezTo>
                      <a:pt x="130" y="16"/>
                      <a:pt x="132" y="22"/>
                      <a:pt x="136" y="32"/>
                    </a:cubicBezTo>
                    <a:cubicBezTo>
                      <a:pt x="160" y="77"/>
                      <a:pt x="183" y="122"/>
                      <a:pt x="206" y="168"/>
                    </a:cubicBezTo>
                    <a:cubicBezTo>
                      <a:pt x="197" y="176"/>
                      <a:pt x="188" y="185"/>
                      <a:pt x="178" y="193"/>
                    </a:cubicBezTo>
                    <a:cubicBezTo>
                      <a:pt x="168" y="203"/>
                      <a:pt x="146" y="225"/>
                      <a:pt x="136" y="233"/>
                    </a:cubicBezTo>
                    <a:cubicBezTo>
                      <a:pt x="76" y="293"/>
                      <a:pt x="56" y="313"/>
                      <a:pt x="12" y="315"/>
                    </a:cubicBezTo>
                    <a:cubicBezTo>
                      <a:pt x="6" y="317"/>
                      <a:pt x="0" y="317"/>
                      <a:pt x="0" y="327"/>
                    </a:cubicBezTo>
                    <a:cubicBezTo>
                      <a:pt x="0" y="329"/>
                      <a:pt x="2" y="333"/>
                      <a:pt x="6" y="333"/>
                    </a:cubicBezTo>
                    <a:cubicBezTo>
                      <a:pt x="22" y="333"/>
                      <a:pt x="38" y="331"/>
                      <a:pt x="52" y="331"/>
                    </a:cubicBezTo>
                    <a:cubicBezTo>
                      <a:pt x="60" y="331"/>
                      <a:pt x="74" y="331"/>
                      <a:pt x="82" y="333"/>
                    </a:cubicBezTo>
                    <a:cubicBezTo>
                      <a:pt x="90" y="333"/>
                      <a:pt x="102" y="333"/>
                      <a:pt x="110" y="333"/>
                    </a:cubicBezTo>
                    <a:cubicBezTo>
                      <a:pt x="112" y="333"/>
                      <a:pt x="120" y="333"/>
                      <a:pt x="120" y="323"/>
                    </a:cubicBezTo>
                    <a:cubicBezTo>
                      <a:pt x="120" y="317"/>
                      <a:pt x="114" y="315"/>
                      <a:pt x="112" y="315"/>
                    </a:cubicBezTo>
                    <a:cubicBezTo>
                      <a:pt x="106" y="315"/>
                      <a:pt x="96" y="313"/>
                      <a:pt x="96" y="303"/>
                    </a:cubicBezTo>
                    <a:cubicBezTo>
                      <a:pt x="96" y="295"/>
                      <a:pt x="102" y="289"/>
                      <a:pt x="114" y="279"/>
                    </a:cubicBezTo>
                    <a:cubicBezTo>
                      <a:pt x="147" y="247"/>
                      <a:pt x="180" y="214"/>
                      <a:pt x="212" y="181"/>
                    </a:cubicBezTo>
                    <a:cubicBezTo>
                      <a:pt x="232" y="220"/>
                      <a:pt x="252" y="259"/>
                      <a:pt x="272" y="297"/>
                    </a:cubicBezTo>
                    <a:cubicBezTo>
                      <a:pt x="274" y="303"/>
                      <a:pt x="275" y="301"/>
                      <a:pt x="276" y="303"/>
                    </a:cubicBezTo>
                    <a:cubicBezTo>
                      <a:pt x="276" y="307"/>
                      <a:pt x="266" y="315"/>
                      <a:pt x="250" y="315"/>
                    </a:cubicBezTo>
                    <a:cubicBezTo>
                      <a:pt x="244" y="317"/>
                      <a:pt x="238" y="317"/>
                      <a:pt x="238" y="327"/>
                    </a:cubicBezTo>
                    <a:cubicBezTo>
                      <a:pt x="241" y="329"/>
                      <a:pt x="240" y="333"/>
                      <a:pt x="246" y="333"/>
                    </a:cubicBezTo>
                    <a:cubicBezTo>
                      <a:pt x="258" y="333"/>
                      <a:pt x="270" y="333"/>
                      <a:pt x="280" y="333"/>
                    </a:cubicBezTo>
                    <a:cubicBezTo>
                      <a:pt x="290" y="333"/>
                      <a:pt x="302" y="331"/>
                      <a:pt x="312" y="331"/>
                    </a:cubicBezTo>
                    <a:cubicBezTo>
                      <a:pt x="320" y="331"/>
                      <a:pt x="332" y="331"/>
                      <a:pt x="340" y="333"/>
                    </a:cubicBezTo>
                    <a:cubicBezTo>
                      <a:pt x="350" y="333"/>
                      <a:pt x="360" y="333"/>
                      <a:pt x="368" y="333"/>
                    </a:cubicBezTo>
                    <a:cubicBezTo>
                      <a:pt x="370" y="333"/>
                      <a:pt x="378" y="333"/>
                      <a:pt x="378" y="323"/>
                    </a:cubicBezTo>
                    <a:cubicBezTo>
                      <a:pt x="378" y="315"/>
                      <a:pt x="372" y="315"/>
                      <a:pt x="364" y="315"/>
                    </a:cubicBezTo>
                    <a:cubicBezTo>
                      <a:pt x="334" y="315"/>
                      <a:pt x="332" y="311"/>
                      <a:pt x="328" y="303"/>
                    </a:cubicBezTo>
                    <a:cubicBezTo>
                      <a:pt x="302" y="251"/>
                      <a:pt x="275" y="199"/>
                      <a:pt x="248" y="14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6" name=""/>
              <p:cNvSpPr/>
              <p:nvPr/>
            </p:nvSpPr>
            <p:spPr>
              <a:xfrm>
                <a:off x="4434480" y="3865680"/>
                <a:ext cx="87480" cy="55800"/>
              </a:xfrm>
              <a:custGeom>
                <a:avLst/>
                <a:gdLst/>
                <a:ahLst/>
                <a:rect l="l" t="t" r="r" b="b"/>
                <a:pathLst>
                  <a:path w="246" h="158">
                    <a:moveTo>
                      <a:pt x="36" y="120"/>
                    </a:moveTo>
                    <a:cubicBezTo>
                      <a:pt x="34" y="130"/>
                      <a:pt x="30" y="144"/>
                      <a:pt x="30" y="146"/>
                    </a:cubicBezTo>
                    <a:cubicBezTo>
                      <a:pt x="30" y="154"/>
                      <a:pt x="38" y="158"/>
                      <a:pt x="44" y="158"/>
                    </a:cubicBezTo>
                    <a:cubicBezTo>
                      <a:pt x="50" y="158"/>
                      <a:pt x="56" y="156"/>
                      <a:pt x="60" y="148"/>
                    </a:cubicBezTo>
                    <a:cubicBezTo>
                      <a:pt x="62" y="146"/>
                      <a:pt x="66" y="128"/>
                      <a:pt x="68" y="120"/>
                    </a:cubicBezTo>
                    <a:cubicBezTo>
                      <a:pt x="80" y="72"/>
                      <a:pt x="80" y="72"/>
                      <a:pt x="80" y="70"/>
                    </a:cubicBezTo>
                    <a:cubicBezTo>
                      <a:pt x="84" y="60"/>
                      <a:pt x="110" y="12"/>
                      <a:pt x="152" y="12"/>
                    </a:cubicBezTo>
                    <a:cubicBezTo>
                      <a:pt x="170" y="12"/>
                      <a:pt x="178" y="22"/>
                      <a:pt x="178" y="36"/>
                    </a:cubicBezTo>
                    <a:cubicBezTo>
                      <a:pt x="178" y="56"/>
                      <a:pt x="162" y="94"/>
                      <a:pt x="154" y="112"/>
                    </a:cubicBezTo>
                    <a:cubicBezTo>
                      <a:pt x="152" y="118"/>
                      <a:pt x="150" y="122"/>
                      <a:pt x="150" y="128"/>
                    </a:cubicBezTo>
                    <a:cubicBezTo>
                      <a:pt x="150" y="146"/>
                      <a:pt x="168" y="158"/>
                      <a:pt x="190" y="158"/>
                    </a:cubicBezTo>
                    <a:cubicBezTo>
                      <a:pt x="226" y="158"/>
                      <a:pt x="246" y="112"/>
                      <a:pt x="246" y="104"/>
                    </a:cubicBezTo>
                    <a:cubicBezTo>
                      <a:pt x="246" y="100"/>
                      <a:pt x="240" y="100"/>
                      <a:pt x="238" y="100"/>
                    </a:cubicBezTo>
                    <a:cubicBezTo>
                      <a:pt x="232" y="100"/>
                      <a:pt x="232" y="100"/>
                      <a:pt x="230" y="108"/>
                    </a:cubicBezTo>
                    <a:cubicBezTo>
                      <a:pt x="224" y="128"/>
                      <a:pt x="208" y="146"/>
                      <a:pt x="190" y="146"/>
                    </a:cubicBezTo>
                    <a:cubicBezTo>
                      <a:pt x="182" y="146"/>
                      <a:pt x="180" y="142"/>
                      <a:pt x="180" y="134"/>
                    </a:cubicBezTo>
                    <a:cubicBezTo>
                      <a:pt x="180" y="126"/>
                      <a:pt x="182" y="122"/>
                      <a:pt x="184" y="114"/>
                    </a:cubicBezTo>
                    <a:cubicBezTo>
                      <a:pt x="190" y="100"/>
                      <a:pt x="206" y="60"/>
                      <a:pt x="206" y="42"/>
                    </a:cubicBezTo>
                    <a:cubicBezTo>
                      <a:pt x="206" y="16"/>
                      <a:pt x="188" y="0"/>
                      <a:pt x="154" y="0"/>
                    </a:cubicBezTo>
                    <a:cubicBezTo>
                      <a:pt x="122" y="0"/>
                      <a:pt x="100" y="18"/>
                      <a:pt x="88" y="34"/>
                    </a:cubicBezTo>
                    <a:cubicBezTo>
                      <a:pt x="86" y="6"/>
                      <a:pt x="58" y="0"/>
                      <a:pt x="46" y="0"/>
                    </a:cubicBezTo>
                    <a:cubicBezTo>
                      <a:pt x="10" y="0"/>
                      <a:pt x="16" y="36"/>
                      <a:pt x="0" y="54"/>
                    </a:cubicBezTo>
                    <a:cubicBezTo>
                      <a:pt x="0" y="58"/>
                      <a:pt x="6" y="58"/>
                      <a:pt x="8" y="58"/>
                    </a:cubicBezTo>
                    <a:cubicBezTo>
                      <a:pt x="14" y="58"/>
                      <a:pt x="14" y="56"/>
                      <a:pt x="16" y="52"/>
                    </a:cubicBezTo>
                    <a:cubicBezTo>
                      <a:pt x="20" y="32"/>
                      <a:pt x="30" y="12"/>
                      <a:pt x="44" y="12"/>
                    </a:cubicBezTo>
                    <a:cubicBezTo>
                      <a:pt x="56" y="12"/>
                      <a:pt x="58" y="22"/>
                      <a:pt x="58" y="30"/>
                    </a:cubicBezTo>
                    <a:cubicBezTo>
                      <a:pt x="58" y="36"/>
                      <a:pt x="54" y="48"/>
                      <a:pt x="52" y="58"/>
                    </a:cubicBezTo>
                    <a:cubicBezTo>
                      <a:pt x="50" y="68"/>
                      <a:pt x="46" y="82"/>
                      <a:pt x="44" y="90"/>
                    </a:cubicBezTo>
                    <a:cubicBezTo>
                      <a:pt x="42" y="100"/>
                      <a:pt x="39" y="110"/>
                      <a:pt x="36" y="1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7" name=""/>
              <p:cNvSpPr/>
              <p:nvPr/>
            </p:nvSpPr>
            <p:spPr>
              <a:xfrm>
                <a:off x="4546800" y="3837240"/>
                <a:ext cx="104040" cy="104400"/>
              </a:xfrm>
              <a:custGeom>
                <a:avLst/>
                <a:gdLst/>
                <a:ahLst/>
                <a:rect l="l" t="t" r="r" b="b"/>
                <a:pathLst>
                  <a:path w="292" h="293">
                    <a:moveTo>
                      <a:pt x="156" y="155"/>
                    </a:moveTo>
                    <a:cubicBezTo>
                      <a:pt x="197" y="155"/>
                      <a:pt x="237" y="155"/>
                      <a:pt x="278" y="155"/>
                    </a:cubicBezTo>
                    <a:cubicBezTo>
                      <a:pt x="284" y="155"/>
                      <a:pt x="292" y="156"/>
                      <a:pt x="292" y="147"/>
                    </a:cubicBezTo>
                    <a:cubicBezTo>
                      <a:pt x="292" y="138"/>
                      <a:pt x="284" y="137"/>
                      <a:pt x="278" y="137"/>
                    </a:cubicBezTo>
                    <a:cubicBezTo>
                      <a:pt x="237" y="137"/>
                      <a:pt x="197" y="137"/>
                      <a:pt x="156" y="137"/>
                    </a:cubicBezTo>
                    <a:cubicBezTo>
                      <a:pt x="156" y="97"/>
                      <a:pt x="156" y="56"/>
                      <a:pt x="156" y="15"/>
                    </a:cubicBezTo>
                    <a:cubicBezTo>
                      <a:pt x="156" y="9"/>
                      <a:pt x="156" y="0"/>
                      <a:pt x="146" y="0"/>
                    </a:cubicBezTo>
                    <a:cubicBezTo>
                      <a:pt x="136" y="0"/>
                      <a:pt x="136" y="9"/>
                      <a:pt x="136" y="15"/>
                    </a:cubicBezTo>
                    <a:cubicBezTo>
                      <a:pt x="136" y="56"/>
                      <a:pt x="136" y="97"/>
                      <a:pt x="136" y="137"/>
                    </a:cubicBezTo>
                    <a:cubicBezTo>
                      <a:pt x="95" y="137"/>
                      <a:pt x="55" y="137"/>
                      <a:pt x="14" y="137"/>
                    </a:cubicBezTo>
                    <a:cubicBezTo>
                      <a:pt x="10" y="137"/>
                      <a:pt x="0" y="138"/>
                      <a:pt x="0" y="147"/>
                    </a:cubicBezTo>
                    <a:cubicBezTo>
                      <a:pt x="0" y="156"/>
                      <a:pt x="10" y="155"/>
                      <a:pt x="14" y="155"/>
                    </a:cubicBezTo>
                    <a:cubicBezTo>
                      <a:pt x="55" y="155"/>
                      <a:pt x="95" y="155"/>
                      <a:pt x="136" y="155"/>
                    </a:cubicBezTo>
                    <a:cubicBezTo>
                      <a:pt x="136" y="196"/>
                      <a:pt x="136" y="236"/>
                      <a:pt x="136" y="277"/>
                    </a:cubicBezTo>
                    <a:cubicBezTo>
                      <a:pt x="136" y="283"/>
                      <a:pt x="136" y="293"/>
                      <a:pt x="146" y="293"/>
                    </a:cubicBezTo>
                    <a:cubicBezTo>
                      <a:pt x="156" y="293"/>
                      <a:pt x="156" y="283"/>
                      <a:pt x="156" y="277"/>
                    </a:cubicBezTo>
                    <a:cubicBezTo>
                      <a:pt x="156" y="236"/>
                      <a:pt x="156" y="196"/>
                      <a:pt x="156" y="15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8" name=""/>
              <p:cNvSpPr/>
              <p:nvPr/>
            </p:nvSpPr>
            <p:spPr>
              <a:xfrm>
                <a:off x="4682880" y="3837960"/>
                <a:ext cx="50760" cy="82080"/>
              </a:xfrm>
              <a:custGeom>
                <a:avLst/>
                <a:gdLst/>
                <a:ahLst/>
                <a:rect l="l" t="t" r="r" b="b"/>
                <a:pathLst>
                  <a:path w="144" h="231">
                    <a:moveTo>
                      <a:pt x="88" y="9"/>
                    </a:moveTo>
                    <a:cubicBezTo>
                      <a:pt x="88" y="0"/>
                      <a:pt x="88" y="0"/>
                      <a:pt x="76" y="0"/>
                    </a:cubicBezTo>
                    <a:cubicBezTo>
                      <a:pt x="52" y="21"/>
                      <a:pt x="12" y="21"/>
                      <a:pt x="6" y="21"/>
                    </a:cubicBezTo>
                    <a:cubicBezTo>
                      <a:pt x="4" y="21"/>
                      <a:pt x="2" y="21"/>
                      <a:pt x="0" y="21"/>
                    </a:cubicBezTo>
                    <a:cubicBezTo>
                      <a:pt x="0" y="27"/>
                      <a:pt x="0" y="32"/>
                      <a:pt x="0" y="37"/>
                    </a:cubicBezTo>
                    <a:cubicBezTo>
                      <a:pt x="2" y="37"/>
                      <a:pt x="4" y="37"/>
                      <a:pt x="6" y="37"/>
                    </a:cubicBezTo>
                    <a:cubicBezTo>
                      <a:pt x="14" y="37"/>
                      <a:pt x="36" y="35"/>
                      <a:pt x="56" y="27"/>
                    </a:cubicBezTo>
                    <a:cubicBezTo>
                      <a:pt x="56" y="85"/>
                      <a:pt x="56" y="143"/>
                      <a:pt x="56" y="201"/>
                    </a:cubicBezTo>
                    <a:cubicBezTo>
                      <a:pt x="56" y="213"/>
                      <a:pt x="56" y="217"/>
                      <a:pt x="20" y="217"/>
                    </a:cubicBezTo>
                    <a:cubicBezTo>
                      <a:pt x="14" y="217"/>
                      <a:pt x="8" y="217"/>
                      <a:pt x="2" y="217"/>
                    </a:cubicBezTo>
                    <a:cubicBezTo>
                      <a:pt x="2" y="222"/>
                      <a:pt x="2" y="226"/>
                      <a:pt x="2" y="231"/>
                    </a:cubicBezTo>
                    <a:cubicBezTo>
                      <a:pt x="20" y="231"/>
                      <a:pt x="52" y="231"/>
                      <a:pt x="72" y="231"/>
                    </a:cubicBezTo>
                    <a:cubicBezTo>
                      <a:pt x="92" y="231"/>
                      <a:pt x="124" y="231"/>
                      <a:pt x="144" y="231"/>
                    </a:cubicBezTo>
                    <a:cubicBezTo>
                      <a:pt x="144" y="226"/>
                      <a:pt x="144" y="222"/>
                      <a:pt x="144" y="217"/>
                    </a:cubicBezTo>
                    <a:cubicBezTo>
                      <a:pt x="138" y="217"/>
                      <a:pt x="132" y="217"/>
                      <a:pt x="126" y="217"/>
                    </a:cubicBezTo>
                    <a:cubicBezTo>
                      <a:pt x="88" y="217"/>
                      <a:pt x="88" y="213"/>
                      <a:pt x="88" y="201"/>
                    </a:cubicBezTo>
                    <a:cubicBezTo>
                      <a:pt x="88" y="137"/>
                      <a:pt x="88" y="73"/>
                      <a:pt x="88" y="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169" name=""/>
          <p:cNvGrpSpPr/>
          <p:nvPr/>
        </p:nvGrpSpPr>
        <p:grpSpPr>
          <a:xfrm>
            <a:off x="1839600" y="4221720"/>
            <a:ext cx="5892120" cy="313200"/>
            <a:chOff x="1839600" y="4221720"/>
            <a:chExt cx="5892120" cy="313200"/>
          </a:xfrm>
        </p:grpSpPr>
        <p:grpSp>
          <p:nvGrpSpPr>
            <p:cNvPr id="1170" name=""/>
            <p:cNvGrpSpPr/>
            <p:nvPr/>
          </p:nvGrpSpPr>
          <p:grpSpPr>
            <a:xfrm>
              <a:off x="1839600" y="4221720"/>
              <a:ext cx="5892120" cy="313200"/>
              <a:chOff x="1839600" y="4221720"/>
              <a:chExt cx="5892120" cy="313200"/>
            </a:xfrm>
          </p:grpSpPr>
          <p:sp>
            <p:nvSpPr>
              <p:cNvPr id="1171" name=""/>
              <p:cNvSpPr/>
              <p:nvPr/>
            </p:nvSpPr>
            <p:spPr>
              <a:xfrm>
                <a:off x="1839600" y="4235760"/>
                <a:ext cx="5877720" cy="285120"/>
              </a:xfrm>
              <a:custGeom>
                <a:avLst/>
                <a:gdLst/>
                <a:ahLst/>
                <a:rect l="l" t="t" r="r" b="b"/>
                <a:pathLst>
                  <a:path w="16330" h="795">
                    <a:moveTo>
                      <a:pt x="0" y="0"/>
                    </a:moveTo>
                    <a:cubicBezTo>
                      <a:pt x="5443" y="0"/>
                      <a:pt x="10887" y="0"/>
                      <a:pt x="16330" y="0"/>
                    </a:cubicBezTo>
                    <a:cubicBezTo>
                      <a:pt x="16330" y="265"/>
                      <a:pt x="16330" y="530"/>
                      <a:pt x="16330" y="795"/>
                    </a:cubicBezTo>
                    <a:cubicBezTo>
                      <a:pt x="10887" y="795"/>
                      <a:pt x="5443" y="795"/>
                      <a:pt x="0" y="795"/>
                    </a:cubicBezTo>
                    <a:cubicBezTo>
                      <a:pt x="0" y="530"/>
                      <a:pt x="0" y="265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2" name=""/>
              <p:cNvSpPr/>
              <p:nvPr/>
            </p:nvSpPr>
            <p:spPr>
              <a:xfrm>
                <a:off x="1856160" y="4259520"/>
                <a:ext cx="60840" cy="275400"/>
              </a:xfrm>
              <a:custGeom>
                <a:avLst/>
                <a:gdLst/>
                <a:ahLst/>
                <a:rect l="l" t="t" r="r" b="b"/>
                <a:pathLst>
                  <a:path w="172" h="768">
                    <a:moveTo>
                      <a:pt x="167" y="29"/>
                    </a:moveTo>
                    <a:cubicBezTo>
                      <a:pt x="172" y="20"/>
                      <a:pt x="172" y="18"/>
                      <a:pt x="172" y="16"/>
                    </a:cubicBezTo>
                    <a:cubicBezTo>
                      <a:pt x="172" y="7"/>
                      <a:pt x="165" y="0"/>
                      <a:pt x="156" y="0"/>
                    </a:cubicBezTo>
                    <a:cubicBezTo>
                      <a:pt x="150" y="0"/>
                      <a:pt x="143" y="2"/>
                      <a:pt x="139" y="18"/>
                    </a:cubicBezTo>
                    <a:cubicBezTo>
                      <a:pt x="93" y="136"/>
                      <a:pt x="48" y="253"/>
                      <a:pt x="2" y="371"/>
                    </a:cubicBezTo>
                    <a:cubicBezTo>
                      <a:pt x="2" y="375"/>
                      <a:pt x="0" y="380"/>
                      <a:pt x="0" y="384"/>
                    </a:cubicBezTo>
                    <a:cubicBezTo>
                      <a:pt x="0" y="386"/>
                      <a:pt x="0" y="389"/>
                      <a:pt x="2" y="397"/>
                    </a:cubicBezTo>
                    <a:cubicBezTo>
                      <a:pt x="48" y="515"/>
                      <a:pt x="93" y="633"/>
                      <a:pt x="139" y="750"/>
                    </a:cubicBezTo>
                    <a:cubicBezTo>
                      <a:pt x="141" y="757"/>
                      <a:pt x="145" y="768"/>
                      <a:pt x="156" y="768"/>
                    </a:cubicBezTo>
                    <a:cubicBezTo>
                      <a:pt x="165" y="768"/>
                      <a:pt x="172" y="761"/>
                      <a:pt x="172" y="753"/>
                    </a:cubicBezTo>
                    <a:cubicBezTo>
                      <a:pt x="172" y="750"/>
                      <a:pt x="172" y="748"/>
                      <a:pt x="167" y="739"/>
                    </a:cubicBezTo>
                    <a:cubicBezTo>
                      <a:pt x="122" y="621"/>
                      <a:pt x="76" y="503"/>
                      <a:pt x="31" y="384"/>
                    </a:cubicBezTo>
                    <a:cubicBezTo>
                      <a:pt x="76" y="266"/>
                      <a:pt x="122" y="147"/>
                      <a:pt x="167" y="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3" name=""/>
              <p:cNvSpPr/>
              <p:nvPr/>
            </p:nvSpPr>
            <p:spPr>
              <a:xfrm>
                <a:off x="1941840" y="4274640"/>
                <a:ext cx="167400" cy="247680"/>
              </a:xfrm>
              <a:custGeom>
                <a:avLst/>
                <a:gdLst/>
                <a:ahLst/>
                <a:rect l="l" t="t" r="r" b="b"/>
                <a:pathLst>
                  <a:path w="468" h="691">
                    <a:moveTo>
                      <a:pt x="350" y="20"/>
                    </a:moveTo>
                    <a:cubicBezTo>
                      <a:pt x="350" y="18"/>
                      <a:pt x="352" y="13"/>
                      <a:pt x="352" y="9"/>
                    </a:cubicBezTo>
                    <a:cubicBezTo>
                      <a:pt x="352" y="2"/>
                      <a:pt x="347" y="0"/>
                      <a:pt x="343" y="0"/>
                    </a:cubicBezTo>
                    <a:cubicBezTo>
                      <a:pt x="334" y="0"/>
                      <a:pt x="334" y="2"/>
                      <a:pt x="332" y="15"/>
                    </a:cubicBezTo>
                    <a:cubicBezTo>
                      <a:pt x="289" y="185"/>
                      <a:pt x="245" y="355"/>
                      <a:pt x="202" y="524"/>
                    </a:cubicBezTo>
                    <a:cubicBezTo>
                      <a:pt x="145" y="518"/>
                      <a:pt x="114" y="489"/>
                      <a:pt x="114" y="439"/>
                    </a:cubicBezTo>
                    <a:cubicBezTo>
                      <a:pt x="114" y="423"/>
                      <a:pt x="114" y="404"/>
                      <a:pt x="156" y="294"/>
                    </a:cubicBezTo>
                    <a:cubicBezTo>
                      <a:pt x="160" y="285"/>
                      <a:pt x="165" y="272"/>
                      <a:pt x="165" y="257"/>
                    </a:cubicBezTo>
                    <a:cubicBezTo>
                      <a:pt x="165" y="224"/>
                      <a:pt x="141" y="195"/>
                      <a:pt x="101" y="195"/>
                    </a:cubicBezTo>
                    <a:cubicBezTo>
                      <a:pt x="28" y="195"/>
                      <a:pt x="0" y="305"/>
                      <a:pt x="0" y="314"/>
                    </a:cubicBezTo>
                    <a:cubicBezTo>
                      <a:pt x="0" y="320"/>
                      <a:pt x="6" y="320"/>
                      <a:pt x="9" y="320"/>
                    </a:cubicBezTo>
                    <a:cubicBezTo>
                      <a:pt x="17" y="320"/>
                      <a:pt x="17" y="318"/>
                      <a:pt x="22" y="307"/>
                    </a:cubicBezTo>
                    <a:cubicBezTo>
                      <a:pt x="42" y="232"/>
                      <a:pt x="72" y="211"/>
                      <a:pt x="99" y="211"/>
                    </a:cubicBezTo>
                    <a:cubicBezTo>
                      <a:pt x="105" y="211"/>
                      <a:pt x="119" y="211"/>
                      <a:pt x="119" y="235"/>
                    </a:cubicBezTo>
                    <a:cubicBezTo>
                      <a:pt x="119" y="257"/>
                      <a:pt x="110" y="274"/>
                      <a:pt x="101" y="303"/>
                    </a:cubicBezTo>
                    <a:cubicBezTo>
                      <a:pt x="64" y="399"/>
                      <a:pt x="64" y="419"/>
                      <a:pt x="64" y="432"/>
                    </a:cubicBezTo>
                    <a:cubicBezTo>
                      <a:pt x="64" y="504"/>
                      <a:pt x="123" y="535"/>
                      <a:pt x="198" y="542"/>
                    </a:cubicBezTo>
                    <a:cubicBezTo>
                      <a:pt x="191" y="568"/>
                      <a:pt x="191" y="570"/>
                      <a:pt x="180" y="610"/>
                    </a:cubicBezTo>
                    <a:cubicBezTo>
                      <a:pt x="178" y="619"/>
                      <a:pt x="163" y="682"/>
                      <a:pt x="163" y="684"/>
                    </a:cubicBezTo>
                    <a:cubicBezTo>
                      <a:pt x="166" y="687"/>
                      <a:pt x="163" y="691"/>
                      <a:pt x="174" y="691"/>
                    </a:cubicBezTo>
                    <a:cubicBezTo>
                      <a:pt x="176" y="690"/>
                      <a:pt x="178" y="691"/>
                      <a:pt x="180" y="689"/>
                    </a:cubicBezTo>
                    <a:cubicBezTo>
                      <a:pt x="182" y="687"/>
                      <a:pt x="187" y="667"/>
                      <a:pt x="189" y="656"/>
                    </a:cubicBezTo>
                    <a:cubicBezTo>
                      <a:pt x="198" y="618"/>
                      <a:pt x="208" y="580"/>
                      <a:pt x="218" y="542"/>
                    </a:cubicBezTo>
                    <a:cubicBezTo>
                      <a:pt x="246" y="542"/>
                      <a:pt x="314" y="542"/>
                      <a:pt x="387" y="461"/>
                    </a:cubicBezTo>
                    <a:cubicBezTo>
                      <a:pt x="420" y="425"/>
                      <a:pt x="435" y="390"/>
                      <a:pt x="444" y="368"/>
                    </a:cubicBezTo>
                    <a:cubicBezTo>
                      <a:pt x="451" y="349"/>
                      <a:pt x="468" y="283"/>
                      <a:pt x="468" y="248"/>
                    </a:cubicBezTo>
                    <a:cubicBezTo>
                      <a:pt x="468" y="204"/>
                      <a:pt x="446" y="195"/>
                      <a:pt x="433" y="195"/>
                    </a:cubicBezTo>
                    <a:cubicBezTo>
                      <a:pt x="415" y="195"/>
                      <a:pt x="396" y="215"/>
                      <a:pt x="396" y="230"/>
                    </a:cubicBezTo>
                    <a:cubicBezTo>
                      <a:pt x="396" y="241"/>
                      <a:pt x="400" y="246"/>
                      <a:pt x="407" y="252"/>
                    </a:cubicBezTo>
                    <a:cubicBezTo>
                      <a:pt x="415" y="261"/>
                      <a:pt x="435" y="281"/>
                      <a:pt x="435" y="318"/>
                    </a:cubicBezTo>
                    <a:cubicBezTo>
                      <a:pt x="435" y="366"/>
                      <a:pt x="393" y="430"/>
                      <a:pt x="367" y="456"/>
                    </a:cubicBezTo>
                    <a:cubicBezTo>
                      <a:pt x="299" y="526"/>
                      <a:pt x="251" y="526"/>
                      <a:pt x="222" y="526"/>
                    </a:cubicBezTo>
                    <a:cubicBezTo>
                      <a:pt x="264" y="358"/>
                      <a:pt x="307" y="189"/>
                      <a:pt x="350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4" name=""/>
              <p:cNvSpPr/>
              <p:nvPr/>
            </p:nvSpPr>
            <p:spPr>
              <a:xfrm>
                <a:off x="2148480" y="4437360"/>
                <a:ext cx="32040" cy="81720"/>
              </a:xfrm>
              <a:custGeom>
                <a:avLst/>
                <a:gdLst/>
                <a:ahLst/>
                <a:rect l="l" t="t" r="r" b="b"/>
                <a:pathLst>
                  <a:path w="92" h="230">
                    <a:moveTo>
                      <a:pt x="92" y="81"/>
                    </a:moveTo>
                    <a:cubicBezTo>
                      <a:pt x="92" y="31"/>
                      <a:pt x="72" y="0"/>
                      <a:pt x="42" y="0"/>
                    </a:cubicBezTo>
                    <a:cubicBezTo>
                      <a:pt x="15" y="0"/>
                      <a:pt x="0" y="20"/>
                      <a:pt x="0" y="41"/>
                    </a:cubicBezTo>
                    <a:cubicBezTo>
                      <a:pt x="0" y="61"/>
                      <a:pt x="15" y="81"/>
                      <a:pt x="42" y="81"/>
                    </a:cubicBezTo>
                    <a:cubicBezTo>
                      <a:pt x="50" y="81"/>
                      <a:pt x="61" y="79"/>
                      <a:pt x="68" y="72"/>
                    </a:cubicBezTo>
                    <a:cubicBezTo>
                      <a:pt x="70" y="70"/>
                      <a:pt x="71" y="71"/>
                      <a:pt x="72" y="70"/>
                    </a:cubicBezTo>
                    <a:cubicBezTo>
                      <a:pt x="73" y="74"/>
                      <a:pt x="75" y="70"/>
                      <a:pt x="75" y="81"/>
                    </a:cubicBezTo>
                    <a:cubicBezTo>
                      <a:pt x="75" y="138"/>
                      <a:pt x="47" y="185"/>
                      <a:pt x="22" y="210"/>
                    </a:cubicBezTo>
                    <a:cubicBezTo>
                      <a:pt x="14" y="218"/>
                      <a:pt x="13" y="219"/>
                      <a:pt x="13" y="221"/>
                    </a:cubicBezTo>
                    <a:cubicBezTo>
                      <a:pt x="13" y="228"/>
                      <a:pt x="17" y="230"/>
                      <a:pt x="22" y="230"/>
                    </a:cubicBezTo>
                    <a:cubicBezTo>
                      <a:pt x="28" y="230"/>
                      <a:pt x="92" y="171"/>
                      <a:pt x="92" y="8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5" name=""/>
              <p:cNvSpPr/>
              <p:nvPr/>
            </p:nvSpPr>
            <p:spPr>
              <a:xfrm>
                <a:off x="2273400" y="4282560"/>
                <a:ext cx="91080" cy="182880"/>
              </a:xfrm>
              <a:custGeom>
                <a:avLst/>
                <a:gdLst/>
                <a:ahLst/>
                <a:rect l="l" t="t" r="r" b="b"/>
                <a:pathLst>
                  <a:path w="256" h="511">
                    <a:moveTo>
                      <a:pt x="159" y="20"/>
                    </a:moveTo>
                    <a:cubicBezTo>
                      <a:pt x="159" y="2"/>
                      <a:pt x="159" y="0"/>
                      <a:pt x="141" y="0"/>
                    </a:cubicBezTo>
                    <a:cubicBezTo>
                      <a:pt x="93" y="50"/>
                      <a:pt x="25" y="50"/>
                      <a:pt x="0" y="50"/>
                    </a:cubicBezTo>
                    <a:cubicBezTo>
                      <a:pt x="0" y="58"/>
                      <a:pt x="0" y="65"/>
                      <a:pt x="0" y="72"/>
                    </a:cubicBezTo>
                    <a:cubicBezTo>
                      <a:pt x="16" y="72"/>
                      <a:pt x="60" y="72"/>
                      <a:pt x="102" y="53"/>
                    </a:cubicBezTo>
                    <a:cubicBezTo>
                      <a:pt x="102" y="186"/>
                      <a:pt x="102" y="319"/>
                      <a:pt x="102" y="452"/>
                    </a:cubicBezTo>
                    <a:cubicBezTo>
                      <a:pt x="102" y="478"/>
                      <a:pt x="99" y="489"/>
                      <a:pt x="29" y="489"/>
                    </a:cubicBezTo>
                    <a:cubicBezTo>
                      <a:pt x="21" y="489"/>
                      <a:pt x="13" y="489"/>
                      <a:pt x="5" y="489"/>
                    </a:cubicBezTo>
                    <a:cubicBezTo>
                      <a:pt x="5" y="496"/>
                      <a:pt x="5" y="504"/>
                      <a:pt x="5" y="511"/>
                    </a:cubicBezTo>
                    <a:cubicBezTo>
                      <a:pt x="31" y="509"/>
                      <a:pt x="99" y="509"/>
                      <a:pt x="130" y="509"/>
                    </a:cubicBezTo>
                    <a:cubicBezTo>
                      <a:pt x="161" y="509"/>
                      <a:pt x="227" y="509"/>
                      <a:pt x="256" y="511"/>
                    </a:cubicBezTo>
                    <a:cubicBezTo>
                      <a:pt x="256" y="504"/>
                      <a:pt x="256" y="496"/>
                      <a:pt x="256" y="489"/>
                    </a:cubicBezTo>
                    <a:cubicBezTo>
                      <a:pt x="247" y="489"/>
                      <a:pt x="238" y="489"/>
                      <a:pt x="229" y="489"/>
                    </a:cubicBezTo>
                    <a:cubicBezTo>
                      <a:pt x="161" y="489"/>
                      <a:pt x="159" y="480"/>
                      <a:pt x="159" y="452"/>
                    </a:cubicBezTo>
                    <a:cubicBezTo>
                      <a:pt x="159" y="308"/>
                      <a:pt x="159" y="164"/>
                      <a:pt x="15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6" name=""/>
              <p:cNvSpPr/>
              <p:nvPr/>
            </p:nvSpPr>
            <p:spPr>
              <a:xfrm>
                <a:off x="2421000" y="4259520"/>
                <a:ext cx="9720" cy="275400"/>
              </a:xfrm>
              <a:custGeom>
                <a:avLst/>
                <a:gdLst/>
                <a:ahLst/>
                <a:rect l="l" t="t" r="r" b="b"/>
                <a:pathLst>
                  <a:path w="30" h="768">
                    <a:moveTo>
                      <a:pt x="30" y="27"/>
                    </a:moveTo>
                    <a:cubicBezTo>
                      <a:pt x="30" y="13"/>
                      <a:pt x="30" y="0"/>
                      <a:pt x="15" y="0"/>
                    </a:cubicBezTo>
                    <a:cubicBezTo>
                      <a:pt x="0" y="0"/>
                      <a:pt x="0" y="13"/>
                      <a:pt x="0" y="27"/>
                    </a:cubicBezTo>
                    <a:cubicBezTo>
                      <a:pt x="0" y="264"/>
                      <a:pt x="0" y="502"/>
                      <a:pt x="0" y="739"/>
                    </a:cubicBezTo>
                    <a:cubicBezTo>
                      <a:pt x="0" y="755"/>
                      <a:pt x="0" y="768"/>
                      <a:pt x="15" y="768"/>
                    </a:cubicBezTo>
                    <a:cubicBezTo>
                      <a:pt x="30" y="768"/>
                      <a:pt x="30" y="755"/>
                      <a:pt x="30" y="739"/>
                    </a:cubicBezTo>
                    <a:cubicBezTo>
                      <a:pt x="30" y="502"/>
                      <a:pt x="30" y="264"/>
                      <a:pt x="30" y="2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7" name=""/>
              <p:cNvSpPr/>
              <p:nvPr/>
            </p:nvSpPr>
            <p:spPr>
              <a:xfrm>
                <a:off x="2530080" y="4277880"/>
                <a:ext cx="191520" cy="194040"/>
              </a:xfrm>
              <a:custGeom>
                <a:avLst/>
                <a:gdLst/>
                <a:ahLst/>
                <a:rect l="l" t="t" r="r" b="b"/>
                <a:pathLst>
                  <a:path w="535" h="542">
                    <a:moveTo>
                      <a:pt x="438" y="81"/>
                    </a:moveTo>
                    <a:cubicBezTo>
                      <a:pt x="447" y="50"/>
                      <a:pt x="460" y="26"/>
                      <a:pt x="521" y="24"/>
                    </a:cubicBezTo>
                    <a:cubicBezTo>
                      <a:pt x="526" y="24"/>
                      <a:pt x="535" y="24"/>
                      <a:pt x="535" y="9"/>
                    </a:cubicBezTo>
                    <a:cubicBezTo>
                      <a:pt x="532" y="6"/>
                      <a:pt x="535" y="0"/>
                      <a:pt x="526" y="0"/>
                    </a:cubicBezTo>
                    <a:cubicBezTo>
                      <a:pt x="499" y="0"/>
                      <a:pt x="473" y="2"/>
                      <a:pt x="447" y="2"/>
                    </a:cubicBezTo>
                    <a:cubicBezTo>
                      <a:pt x="420" y="2"/>
                      <a:pt x="392" y="0"/>
                      <a:pt x="365" y="0"/>
                    </a:cubicBezTo>
                    <a:cubicBezTo>
                      <a:pt x="361" y="0"/>
                      <a:pt x="352" y="0"/>
                      <a:pt x="352" y="15"/>
                    </a:cubicBezTo>
                    <a:cubicBezTo>
                      <a:pt x="352" y="24"/>
                      <a:pt x="361" y="24"/>
                      <a:pt x="365" y="24"/>
                    </a:cubicBezTo>
                    <a:cubicBezTo>
                      <a:pt x="409" y="24"/>
                      <a:pt x="418" y="41"/>
                      <a:pt x="418" y="57"/>
                    </a:cubicBezTo>
                    <a:cubicBezTo>
                      <a:pt x="418" y="59"/>
                      <a:pt x="418" y="72"/>
                      <a:pt x="416" y="74"/>
                    </a:cubicBezTo>
                    <a:cubicBezTo>
                      <a:pt x="393" y="166"/>
                      <a:pt x="370" y="257"/>
                      <a:pt x="348" y="349"/>
                    </a:cubicBezTo>
                    <a:cubicBezTo>
                      <a:pt x="321" y="452"/>
                      <a:pt x="231" y="517"/>
                      <a:pt x="154" y="517"/>
                    </a:cubicBezTo>
                    <a:cubicBezTo>
                      <a:pt x="101" y="517"/>
                      <a:pt x="60" y="484"/>
                      <a:pt x="60" y="419"/>
                    </a:cubicBezTo>
                    <a:cubicBezTo>
                      <a:pt x="60" y="416"/>
                      <a:pt x="60" y="392"/>
                      <a:pt x="68" y="357"/>
                    </a:cubicBezTo>
                    <a:cubicBezTo>
                      <a:pt x="93" y="258"/>
                      <a:pt x="118" y="158"/>
                      <a:pt x="143" y="59"/>
                    </a:cubicBezTo>
                    <a:cubicBezTo>
                      <a:pt x="150" y="33"/>
                      <a:pt x="152" y="24"/>
                      <a:pt x="209" y="24"/>
                    </a:cubicBezTo>
                    <a:cubicBezTo>
                      <a:pt x="229" y="24"/>
                      <a:pt x="235" y="24"/>
                      <a:pt x="235" y="9"/>
                    </a:cubicBezTo>
                    <a:cubicBezTo>
                      <a:pt x="235" y="0"/>
                      <a:pt x="227" y="0"/>
                      <a:pt x="224" y="0"/>
                    </a:cubicBezTo>
                    <a:cubicBezTo>
                      <a:pt x="202" y="0"/>
                      <a:pt x="147" y="2"/>
                      <a:pt x="125" y="2"/>
                    </a:cubicBezTo>
                    <a:cubicBezTo>
                      <a:pt x="103" y="2"/>
                      <a:pt x="49" y="0"/>
                      <a:pt x="24" y="0"/>
                    </a:cubicBezTo>
                    <a:cubicBezTo>
                      <a:pt x="20" y="0"/>
                      <a:pt x="11" y="0"/>
                      <a:pt x="11" y="15"/>
                    </a:cubicBezTo>
                    <a:cubicBezTo>
                      <a:pt x="11" y="24"/>
                      <a:pt x="18" y="24"/>
                      <a:pt x="33" y="24"/>
                    </a:cubicBezTo>
                    <a:cubicBezTo>
                      <a:pt x="43" y="25"/>
                      <a:pt x="49" y="24"/>
                      <a:pt x="62" y="26"/>
                    </a:cubicBezTo>
                    <a:cubicBezTo>
                      <a:pt x="75" y="26"/>
                      <a:pt x="82" y="28"/>
                      <a:pt x="82" y="37"/>
                    </a:cubicBezTo>
                    <a:cubicBezTo>
                      <a:pt x="82" y="41"/>
                      <a:pt x="75" y="74"/>
                      <a:pt x="68" y="92"/>
                    </a:cubicBezTo>
                    <a:cubicBezTo>
                      <a:pt x="63" y="115"/>
                      <a:pt x="58" y="137"/>
                      <a:pt x="53" y="160"/>
                    </a:cubicBezTo>
                    <a:cubicBezTo>
                      <a:pt x="46" y="191"/>
                      <a:pt x="9" y="335"/>
                      <a:pt x="5" y="351"/>
                    </a:cubicBezTo>
                    <a:cubicBezTo>
                      <a:pt x="0" y="370"/>
                      <a:pt x="0" y="384"/>
                      <a:pt x="0" y="395"/>
                    </a:cubicBezTo>
                    <a:cubicBezTo>
                      <a:pt x="0" y="489"/>
                      <a:pt x="71" y="542"/>
                      <a:pt x="152" y="542"/>
                    </a:cubicBezTo>
                    <a:cubicBezTo>
                      <a:pt x="249" y="542"/>
                      <a:pt x="345" y="456"/>
                      <a:pt x="370" y="353"/>
                    </a:cubicBezTo>
                    <a:cubicBezTo>
                      <a:pt x="392" y="262"/>
                      <a:pt x="415" y="172"/>
                      <a:pt x="438" y="8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8" name=""/>
              <p:cNvSpPr/>
              <p:nvPr/>
            </p:nvSpPr>
            <p:spPr>
              <a:xfrm>
                <a:off x="2739960" y="4221720"/>
                <a:ext cx="144720" cy="129960"/>
              </a:xfrm>
              <a:custGeom>
                <a:avLst/>
                <a:gdLst/>
                <a:ahLst/>
                <a:rect l="l" t="t" r="r" b="b"/>
                <a:pathLst>
                  <a:path w="405" h="364">
                    <a:moveTo>
                      <a:pt x="240" y="37"/>
                    </a:moveTo>
                    <a:cubicBezTo>
                      <a:pt x="244" y="22"/>
                      <a:pt x="244" y="22"/>
                      <a:pt x="257" y="20"/>
                    </a:cubicBezTo>
                    <a:cubicBezTo>
                      <a:pt x="260" y="20"/>
                      <a:pt x="279" y="20"/>
                      <a:pt x="288" y="20"/>
                    </a:cubicBezTo>
                    <a:cubicBezTo>
                      <a:pt x="321" y="20"/>
                      <a:pt x="337" y="20"/>
                      <a:pt x="350" y="24"/>
                    </a:cubicBezTo>
                    <a:cubicBezTo>
                      <a:pt x="374" y="31"/>
                      <a:pt x="376" y="46"/>
                      <a:pt x="376" y="66"/>
                    </a:cubicBezTo>
                    <a:cubicBezTo>
                      <a:pt x="376" y="75"/>
                      <a:pt x="376" y="81"/>
                      <a:pt x="372" y="110"/>
                    </a:cubicBezTo>
                    <a:cubicBezTo>
                      <a:pt x="371" y="112"/>
                      <a:pt x="370" y="114"/>
                      <a:pt x="370" y="116"/>
                    </a:cubicBezTo>
                    <a:cubicBezTo>
                      <a:pt x="370" y="121"/>
                      <a:pt x="374" y="123"/>
                      <a:pt x="381" y="123"/>
                    </a:cubicBezTo>
                    <a:cubicBezTo>
                      <a:pt x="387" y="123"/>
                      <a:pt x="389" y="118"/>
                      <a:pt x="389" y="110"/>
                    </a:cubicBezTo>
                    <a:cubicBezTo>
                      <a:pt x="395" y="75"/>
                      <a:pt x="400" y="41"/>
                      <a:pt x="405" y="7"/>
                    </a:cubicBezTo>
                    <a:cubicBezTo>
                      <a:pt x="405" y="0"/>
                      <a:pt x="398" y="0"/>
                      <a:pt x="387" y="0"/>
                    </a:cubicBezTo>
                    <a:cubicBezTo>
                      <a:pt x="276" y="0"/>
                      <a:pt x="166" y="0"/>
                      <a:pt x="55" y="0"/>
                    </a:cubicBezTo>
                    <a:cubicBezTo>
                      <a:pt x="42" y="0"/>
                      <a:pt x="42" y="0"/>
                      <a:pt x="37" y="11"/>
                    </a:cubicBezTo>
                    <a:cubicBezTo>
                      <a:pt x="26" y="43"/>
                      <a:pt x="14" y="75"/>
                      <a:pt x="2" y="107"/>
                    </a:cubicBezTo>
                    <a:cubicBezTo>
                      <a:pt x="2" y="110"/>
                      <a:pt x="0" y="114"/>
                      <a:pt x="0" y="116"/>
                    </a:cubicBezTo>
                    <a:cubicBezTo>
                      <a:pt x="0" y="118"/>
                      <a:pt x="2" y="123"/>
                      <a:pt x="9" y="123"/>
                    </a:cubicBezTo>
                    <a:cubicBezTo>
                      <a:pt x="15" y="123"/>
                      <a:pt x="18" y="121"/>
                      <a:pt x="20" y="112"/>
                    </a:cubicBezTo>
                    <a:cubicBezTo>
                      <a:pt x="53" y="24"/>
                      <a:pt x="70" y="20"/>
                      <a:pt x="152" y="20"/>
                    </a:cubicBezTo>
                    <a:cubicBezTo>
                      <a:pt x="160" y="20"/>
                      <a:pt x="168" y="20"/>
                      <a:pt x="176" y="20"/>
                    </a:cubicBezTo>
                    <a:cubicBezTo>
                      <a:pt x="191" y="20"/>
                      <a:pt x="191" y="20"/>
                      <a:pt x="191" y="24"/>
                    </a:cubicBezTo>
                    <a:cubicBezTo>
                      <a:pt x="191" y="26"/>
                      <a:pt x="191" y="29"/>
                      <a:pt x="189" y="35"/>
                    </a:cubicBezTo>
                    <a:cubicBezTo>
                      <a:pt x="166" y="129"/>
                      <a:pt x="142" y="224"/>
                      <a:pt x="119" y="318"/>
                    </a:cubicBezTo>
                    <a:cubicBezTo>
                      <a:pt x="114" y="338"/>
                      <a:pt x="112" y="344"/>
                      <a:pt x="55" y="344"/>
                    </a:cubicBezTo>
                    <a:cubicBezTo>
                      <a:pt x="35" y="344"/>
                      <a:pt x="31" y="344"/>
                      <a:pt x="31" y="355"/>
                    </a:cubicBezTo>
                    <a:cubicBezTo>
                      <a:pt x="31" y="358"/>
                      <a:pt x="31" y="364"/>
                      <a:pt x="40" y="364"/>
                    </a:cubicBezTo>
                    <a:cubicBezTo>
                      <a:pt x="55" y="364"/>
                      <a:pt x="70" y="362"/>
                      <a:pt x="86" y="362"/>
                    </a:cubicBezTo>
                    <a:cubicBezTo>
                      <a:pt x="101" y="362"/>
                      <a:pt x="117" y="362"/>
                      <a:pt x="132" y="362"/>
                    </a:cubicBezTo>
                    <a:cubicBezTo>
                      <a:pt x="147" y="362"/>
                      <a:pt x="167" y="362"/>
                      <a:pt x="183" y="362"/>
                    </a:cubicBezTo>
                    <a:cubicBezTo>
                      <a:pt x="196" y="362"/>
                      <a:pt x="213" y="364"/>
                      <a:pt x="227" y="364"/>
                    </a:cubicBezTo>
                    <a:cubicBezTo>
                      <a:pt x="231" y="364"/>
                      <a:pt x="240" y="364"/>
                      <a:pt x="240" y="351"/>
                    </a:cubicBezTo>
                    <a:cubicBezTo>
                      <a:pt x="240" y="344"/>
                      <a:pt x="233" y="344"/>
                      <a:pt x="218" y="344"/>
                    </a:cubicBezTo>
                    <a:cubicBezTo>
                      <a:pt x="207" y="344"/>
                      <a:pt x="196" y="344"/>
                      <a:pt x="185" y="342"/>
                    </a:cubicBezTo>
                    <a:cubicBezTo>
                      <a:pt x="167" y="342"/>
                      <a:pt x="167" y="340"/>
                      <a:pt x="167" y="333"/>
                    </a:cubicBezTo>
                    <a:cubicBezTo>
                      <a:pt x="167" y="329"/>
                      <a:pt x="167" y="329"/>
                      <a:pt x="169" y="320"/>
                    </a:cubicBezTo>
                    <a:cubicBezTo>
                      <a:pt x="193" y="226"/>
                      <a:pt x="216" y="132"/>
                      <a:pt x="240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9" name=""/>
              <p:cNvSpPr/>
              <p:nvPr/>
            </p:nvSpPr>
            <p:spPr>
              <a:xfrm>
                <a:off x="2714760" y="4403520"/>
                <a:ext cx="172080" cy="130680"/>
              </a:xfrm>
              <a:custGeom>
                <a:avLst/>
                <a:gdLst/>
                <a:ahLst/>
                <a:rect l="l" t="t" r="r" b="b"/>
                <a:pathLst>
                  <a:path w="481" h="366">
                    <a:moveTo>
                      <a:pt x="418" y="41"/>
                    </a:moveTo>
                    <a:cubicBezTo>
                      <a:pt x="422" y="21"/>
                      <a:pt x="424" y="17"/>
                      <a:pt x="464" y="17"/>
                    </a:cubicBezTo>
                    <a:cubicBezTo>
                      <a:pt x="475" y="17"/>
                      <a:pt x="481" y="17"/>
                      <a:pt x="481" y="6"/>
                    </a:cubicBezTo>
                    <a:cubicBezTo>
                      <a:pt x="481" y="4"/>
                      <a:pt x="481" y="0"/>
                      <a:pt x="473" y="0"/>
                    </a:cubicBezTo>
                    <a:cubicBezTo>
                      <a:pt x="457" y="0"/>
                      <a:pt x="418" y="2"/>
                      <a:pt x="402" y="2"/>
                    </a:cubicBezTo>
                    <a:cubicBezTo>
                      <a:pt x="393" y="2"/>
                      <a:pt x="374" y="2"/>
                      <a:pt x="365" y="0"/>
                    </a:cubicBezTo>
                    <a:cubicBezTo>
                      <a:pt x="354" y="0"/>
                      <a:pt x="341" y="0"/>
                      <a:pt x="332" y="0"/>
                    </a:cubicBezTo>
                    <a:cubicBezTo>
                      <a:pt x="327" y="0"/>
                      <a:pt x="321" y="0"/>
                      <a:pt x="321" y="10"/>
                    </a:cubicBezTo>
                    <a:cubicBezTo>
                      <a:pt x="321" y="17"/>
                      <a:pt x="327" y="17"/>
                      <a:pt x="336" y="17"/>
                    </a:cubicBezTo>
                    <a:cubicBezTo>
                      <a:pt x="338" y="17"/>
                      <a:pt x="347" y="17"/>
                      <a:pt x="358" y="19"/>
                    </a:cubicBezTo>
                    <a:cubicBezTo>
                      <a:pt x="369" y="19"/>
                      <a:pt x="369" y="21"/>
                      <a:pt x="369" y="26"/>
                    </a:cubicBezTo>
                    <a:cubicBezTo>
                      <a:pt x="369" y="28"/>
                      <a:pt x="369" y="30"/>
                      <a:pt x="367" y="39"/>
                    </a:cubicBezTo>
                    <a:cubicBezTo>
                      <a:pt x="357" y="81"/>
                      <a:pt x="346" y="124"/>
                      <a:pt x="336" y="166"/>
                    </a:cubicBezTo>
                    <a:cubicBezTo>
                      <a:pt x="276" y="166"/>
                      <a:pt x="216" y="166"/>
                      <a:pt x="156" y="166"/>
                    </a:cubicBezTo>
                    <a:cubicBezTo>
                      <a:pt x="166" y="125"/>
                      <a:pt x="176" y="83"/>
                      <a:pt x="187" y="41"/>
                    </a:cubicBezTo>
                    <a:cubicBezTo>
                      <a:pt x="191" y="21"/>
                      <a:pt x="193" y="17"/>
                      <a:pt x="233" y="17"/>
                    </a:cubicBezTo>
                    <a:cubicBezTo>
                      <a:pt x="244" y="17"/>
                      <a:pt x="250" y="17"/>
                      <a:pt x="250" y="6"/>
                    </a:cubicBezTo>
                    <a:cubicBezTo>
                      <a:pt x="250" y="4"/>
                      <a:pt x="248" y="0"/>
                      <a:pt x="242" y="0"/>
                    </a:cubicBezTo>
                    <a:cubicBezTo>
                      <a:pt x="226" y="0"/>
                      <a:pt x="187" y="2"/>
                      <a:pt x="171" y="2"/>
                    </a:cubicBezTo>
                    <a:cubicBezTo>
                      <a:pt x="160" y="2"/>
                      <a:pt x="143" y="2"/>
                      <a:pt x="134" y="0"/>
                    </a:cubicBezTo>
                    <a:cubicBezTo>
                      <a:pt x="123" y="0"/>
                      <a:pt x="110" y="0"/>
                      <a:pt x="99" y="0"/>
                    </a:cubicBezTo>
                    <a:cubicBezTo>
                      <a:pt x="96" y="0"/>
                      <a:pt x="88" y="0"/>
                      <a:pt x="88" y="10"/>
                    </a:cubicBezTo>
                    <a:cubicBezTo>
                      <a:pt x="88" y="17"/>
                      <a:pt x="94" y="17"/>
                      <a:pt x="105" y="17"/>
                    </a:cubicBezTo>
                    <a:cubicBezTo>
                      <a:pt x="112" y="18"/>
                      <a:pt x="116" y="17"/>
                      <a:pt x="125" y="19"/>
                    </a:cubicBezTo>
                    <a:cubicBezTo>
                      <a:pt x="136" y="19"/>
                      <a:pt x="138" y="21"/>
                      <a:pt x="138" y="26"/>
                    </a:cubicBezTo>
                    <a:cubicBezTo>
                      <a:pt x="138" y="28"/>
                      <a:pt x="138" y="30"/>
                      <a:pt x="136" y="39"/>
                    </a:cubicBezTo>
                    <a:cubicBezTo>
                      <a:pt x="112" y="134"/>
                      <a:pt x="88" y="229"/>
                      <a:pt x="63" y="324"/>
                    </a:cubicBezTo>
                    <a:cubicBezTo>
                      <a:pt x="59" y="342"/>
                      <a:pt x="59" y="346"/>
                      <a:pt x="17" y="346"/>
                    </a:cubicBezTo>
                    <a:cubicBezTo>
                      <a:pt x="6" y="346"/>
                      <a:pt x="0" y="346"/>
                      <a:pt x="0" y="357"/>
                    </a:cubicBezTo>
                    <a:cubicBezTo>
                      <a:pt x="0" y="364"/>
                      <a:pt x="4" y="366"/>
                      <a:pt x="8" y="366"/>
                    </a:cubicBezTo>
                    <a:cubicBezTo>
                      <a:pt x="24" y="366"/>
                      <a:pt x="63" y="364"/>
                      <a:pt x="79" y="364"/>
                    </a:cubicBezTo>
                    <a:cubicBezTo>
                      <a:pt x="88" y="364"/>
                      <a:pt x="107" y="364"/>
                      <a:pt x="116" y="364"/>
                    </a:cubicBezTo>
                    <a:cubicBezTo>
                      <a:pt x="127" y="366"/>
                      <a:pt x="140" y="366"/>
                      <a:pt x="151" y="366"/>
                    </a:cubicBezTo>
                    <a:cubicBezTo>
                      <a:pt x="154" y="366"/>
                      <a:pt x="162" y="366"/>
                      <a:pt x="162" y="355"/>
                    </a:cubicBezTo>
                    <a:cubicBezTo>
                      <a:pt x="162" y="346"/>
                      <a:pt x="158" y="346"/>
                      <a:pt x="145" y="346"/>
                    </a:cubicBezTo>
                    <a:cubicBezTo>
                      <a:pt x="136" y="346"/>
                      <a:pt x="134" y="346"/>
                      <a:pt x="125" y="346"/>
                    </a:cubicBezTo>
                    <a:cubicBezTo>
                      <a:pt x="112" y="344"/>
                      <a:pt x="112" y="342"/>
                      <a:pt x="112" y="337"/>
                    </a:cubicBezTo>
                    <a:cubicBezTo>
                      <a:pt x="113" y="334"/>
                      <a:pt x="112" y="333"/>
                      <a:pt x="114" y="326"/>
                    </a:cubicBezTo>
                    <a:cubicBezTo>
                      <a:pt x="126" y="279"/>
                      <a:pt x="137" y="231"/>
                      <a:pt x="149" y="184"/>
                    </a:cubicBezTo>
                    <a:cubicBezTo>
                      <a:pt x="210" y="184"/>
                      <a:pt x="271" y="184"/>
                      <a:pt x="332" y="184"/>
                    </a:cubicBezTo>
                    <a:cubicBezTo>
                      <a:pt x="320" y="231"/>
                      <a:pt x="308" y="277"/>
                      <a:pt x="297" y="324"/>
                    </a:cubicBezTo>
                    <a:cubicBezTo>
                      <a:pt x="292" y="342"/>
                      <a:pt x="290" y="346"/>
                      <a:pt x="248" y="346"/>
                    </a:cubicBezTo>
                    <a:cubicBezTo>
                      <a:pt x="239" y="346"/>
                      <a:pt x="233" y="346"/>
                      <a:pt x="233" y="357"/>
                    </a:cubicBezTo>
                    <a:cubicBezTo>
                      <a:pt x="233" y="364"/>
                      <a:pt x="235" y="366"/>
                      <a:pt x="242" y="366"/>
                    </a:cubicBezTo>
                    <a:cubicBezTo>
                      <a:pt x="257" y="366"/>
                      <a:pt x="294" y="364"/>
                      <a:pt x="312" y="364"/>
                    </a:cubicBezTo>
                    <a:cubicBezTo>
                      <a:pt x="321" y="364"/>
                      <a:pt x="338" y="364"/>
                      <a:pt x="349" y="364"/>
                    </a:cubicBezTo>
                    <a:cubicBezTo>
                      <a:pt x="360" y="366"/>
                      <a:pt x="374" y="366"/>
                      <a:pt x="382" y="366"/>
                    </a:cubicBezTo>
                    <a:cubicBezTo>
                      <a:pt x="387" y="366"/>
                      <a:pt x="396" y="366"/>
                      <a:pt x="396" y="355"/>
                    </a:cubicBezTo>
                    <a:cubicBezTo>
                      <a:pt x="396" y="346"/>
                      <a:pt x="389" y="346"/>
                      <a:pt x="376" y="346"/>
                    </a:cubicBezTo>
                    <a:cubicBezTo>
                      <a:pt x="367" y="346"/>
                      <a:pt x="365" y="346"/>
                      <a:pt x="356" y="346"/>
                    </a:cubicBezTo>
                    <a:cubicBezTo>
                      <a:pt x="345" y="344"/>
                      <a:pt x="345" y="342"/>
                      <a:pt x="345" y="337"/>
                    </a:cubicBezTo>
                    <a:cubicBezTo>
                      <a:pt x="345" y="335"/>
                      <a:pt x="345" y="329"/>
                      <a:pt x="347" y="326"/>
                    </a:cubicBezTo>
                    <a:cubicBezTo>
                      <a:pt x="371" y="231"/>
                      <a:pt x="394" y="136"/>
                      <a:pt x="418" y="4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0" name=""/>
              <p:cNvSpPr/>
              <p:nvPr/>
            </p:nvSpPr>
            <p:spPr>
              <a:xfrm>
                <a:off x="2940480" y="4259520"/>
                <a:ext cx="63000" cy="275400"/>
              </a:xfrm>
              <a:custGeom>
                <a:avLst/>
                <a:gdLst/>
                <a:ahLst/>
                <a:rect l="l" t="t" r="r" b="b"/>
                <a:pathLst>
                  <a:path w="178" h="768">
                    <a:moveTo>
                      <a:pt x="178" y="759"/>
                    </a:moveTo>
                    <a:cubicBezTo>
                      <a:pt x="178" y="757"/>
                      <a:pt x="178" y="757"/>
                      <a:pt x="165" y="744"/>
                    </a:cubicBezTo>
                    <a:cubicBezTo>
                      <a:pt x="68" y="647"/>
                      <a:pt x="44" y="500"/>
                      <a:pt x="44" y="384"/>
                    </a:cubicBezTo>
                    <a:cubicBezTo>
                      <a:pt x="44" y="250"/>
                      <a:pt x="72" y="117"/>
                      <a:pt x="169" y="20"/>
                    </a:cubicBezTo>
                    <a:cubicBezTo>
                      <a:pt x="178" y="11"/>
                      <a:pt x="178" y="9"/>
                      <a:pt x="178" y="7"/>
                    </a:cubicBezTo>
                    <a:cubicBezTo>
                      <a:pt x="178" y="2"/>
                      <a:pt x="176" y="0"/>
                      <a:pt x="171" y="0"/>
                    </a:cubicBezTo>
                    <a:cubicBezTo>
                      <a:pt x="162" y="0"/>
                      <a:pt x="92" y="51"/>
                      <a:pt x="48" y="149"/>
                    </a:cubicBezTo>
                    <a:cubicBezTo>
                      <a:pt x="8" y="235"/>
                      <a:pt x="0" y="318"/>
                      <a:pt x="0" y="384"/>
                    </a:cubicBezTo>
                    <a:cubicBezTo>
                      <a:pt x="0" y="443"/>
                      <a:pt x="6" y="538"/>
                      <a:pt x="50" y="623"/>
                    </a:cubicBezTo>
                    <a:cubicBezTo>
                      <a:pt x="96" y="718"/>
                      <a:pt x="162" y="768"/>
                      <a:pt x="171" y="768"/>
                    </a:cubicBezTo>
                    <a:cubicBezTo>
                      <a:pt x="176" y="768"/>
                      <a:pt x="178" y="766"/>
                      <a:pt x="178" y="75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1" name=""/>
              <p:cNvSpPr/>
              <p:nvPr/>
            </p:nvSpPr>
            <p:spPr>
              <a:xfrm>
                <a:off x="3029040" y="4271400"/>
                <a:ext cx="150120" cy="247680"/>
              </a:xfrm>
              <a:custGeom>
                <a:avLst/>
                <a:gdLst/>
                <a:ahLst/>
                <a:rect l="l" t="t" r="r" b="b"/>
                <a:pathLst>
                  <a:path w="420" h="691">
                    <a:moveTo>
                      <a:pt x="420" y="105"/>
                    </a:moveTo>
                    <a:cubicBezTo>
                      <a:pt x="420" y="48"/>
                      <a:pt x="378" y="0"/>
                      <a:pt x="317" y="0"/>
                    </a:cubicBezTo>
                    <a:cubicBezTo>
                      <a:pt x="270" y="0"/>
                      <a:pt x="248" y="13"/>
                      <a:pt x="222" y="33"/>
                    </a:cubicBezTo>
                    <a:cubicBezTo>
                      <a:pt x="180" y="64"/>
                      <a:pt x="138" y="138"/>
                      <a:pt x="123" y="195"/>
                    </a:cubicBezTo>
                    <a:cubicBezTo>
                      <a:pt x="82" y="358"/>
                      <a:pt x="41" y="522"/>
                      <a:pt x="0" y="685"/>
                    </a:cubicBezTo>
                    <a:cubicBezTo>
                      <a:pt x="0" y="687"/>
                      <a:pt x="2" y="691"/>
                      <a:pt x="9" y="691"/>
                    </a:cubicBezTo>
                    <a:cubicBezTo>
                      <a:pt x="15" y="691"/>
                      <a:pt x="18" y="691"/>
                      <a:pt x="18" y="689"/>
                    </a:cubicBezTo>
                    <a:cubicBezTo>
                      <a:pt x="36" y="618"/>
                      <a:pt x="54" y="547"/>
                      <a:pt x="73" y="476"/>
                    </a:cubicBezTo>
                    <a:cubicBezTo>
                      <a:pt x="88" y="522"/>
                      <a:pt x="122" y="551"/>
                      <a:pt x="178" y="551"/>
                    </a:cubicBezTo>
                    <a:cubicBezTo>
                      <a:pt x="234" y="551"/>
                      <a:pt x="292" y="524"/>
                      <a:pt x="328" y="489"/>
                    </a:cubicBezTo>
                    <a:cubicBezTo>
                      <a:pt x="363" y="454"/>
                      <a:pt x="389" y="406"/>
                      <a:pt x="389" y="349"/>
                    </a:cubicBezTo>
                    <a:cubicBezTo>
                      <a:pt x="389" y="294"/>
                      <a:pt x="361" y="252"/>
                      <a:pt x="332" y="235"/>
                    </a:cubicBezTo>
                    <a:cubicBezTo>
                      <a:pt x="376" y="209"/>
                      <a:pt x="420" y="160"/>
                      <a:pt x="420" y="105"/>
                    </a:cubicBezTo>
                    <a:moveTo>
                      <a:pt x="281" y="233"/>
                    </a:moveTo>
                    <a:cubicBezTo>
                      <a:pt x="273" y="237"/>
                      <a:pt x="264" y="239"/>
                      <a:pt x="244" y="239"/>
                    </a:cubicBezTo>
                    <a:cubicBezTo>
                      <a:pt x="233" y="239"/>
                      <a:pt x="218" y="239"/>
                      <a:pt x="211" y="235"/>
                    </a:cubicBezTo>
                    <a:cubicBezTo>
                      <a:pt x="213" y="228"/>
                      <a:pt x="240" y="228"/>
                      <a:pt x="248" y="228"/>
                    </a:cubicBezTo>
                    <a:cubicBezTo>
                      <a:pt x="264" y="228"/>
                      <a:pt x="273" y="228"/>
                      <a:pt x="281" y="233"/>
                    </a:cubicBezTo>
                    <a:moveTo>
                      <a:pt x="378" y="88"/>
                    </a:moveTo>
                    <a:cubicBezTo>
                      <a:pt x="378" y="143"/>
                      <a:pt x="347" y="198"/>
                      <a:pt x="308" y="222"/>
                    </a:cubicBezTo>
                    <a:cubicBezTo>
                      <a:pt x="288" y="213"/>
                      <a:pt x="273" y="211"/>
                      <a:pt x="248" y="211"/>
                    </a:cubicBezTo>
                    <a:cubicBezTo>
                      <a:pt x="233" y="211"/>
                      <a:pt x="189" y="211"/>
                      <a:pt x="189" y="237"/>
                    </a:cubicBezTo>
                    <a:cubicBezTo>
                      <a:pt x="189" y="257"/>
                      <a:pt x="229" y="255"/>
                      <a:pt x="242" y="255"/>
                    </a:cubicBezTo>
                    <a:cubicBezTo>
                      <a:pt x="270" y="255"/>
                      <a:pt x="284" y="255"/>
                      <a:pt x="306" y="246"/>
                    </a:cubicBezTo>
                    <a:cubicBezTo>
                      <a:pt x="334" y="272"/>
                      <a:pt x="339" y="296"/>
                      <a:pt x="341" y="331"/>
                    </a:cubicBezTo>
                    <a:cubicBezTo>
                      <a:pt x="341" y="377"/>
                      <a:pt x="323" y="434"/>
                      <a:pt x="301" y="465"/>
                    </a:cubicBezTo>
                    <a:cubicBezTo>
                      <a:pt x="270" y="507"/>
                      <a:pt x="220" y="533"/>
                      <a:pt x="176" y="533"/>
                    </a:cubicBezTo>
                    <a:cubicBezTo>
                      <a:pt x="116" y="533"/>
                      <a:pt x="88" y="489"/>
                      <a:pt x="88" y="434"/>
                    </a:cubicBezTo>
                    <a:cubicBezTo>
                      <a:pt x="88" y="428"/>
                      <a:pt x="88" y="415"/>
                      <a:pt x="90" y="402"/>
                    </a:cubicBezTo>
                    <a:cubicBezTo>
                      <a:pt x="107" y="337"/>
                      <a:pt x="124" y="271"/>
                      <a:pt x="141" y="206"/>
                    </a:cubicBezTo>
                    <a:cubicBezTo>
                      <a:pt x="158" y="141"/>
                      <a:pt x="213" y="18"/>
                      <a:pt x="306" y="18"/>
                    </a:cubicBezTo>
                    <a:cubicBezTo>
                      <a:pt x="352" y="18"/>
                      <a:pt x="378" y="42"/>
                      <a:pt x="378" y="8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2" name=""/>
              <p:cNvSpPr/>
              <p:nvPr/>
            </p:nvSpPr>
            <p:spPr>
              <a:xfrm>
                <a:off x="3208680" y="4259520"/>
                <a:ext cx="63000" cy="275400"/>
              </a:xfrm>
              <a:custGeom>
                <a:avLst/>
                <a:gdLst/>
                <a:ahLst/>
                <a:rect l="l" t="t" r="r" b="b"/>
                <a:pathLst>
                  <a:path w="178" h="768">
                    <a:moveTo>
                      <a:pt x="178" y="384"/>
                    </a:moveTo>
                    <a:cubicBezTo>
                      <a:pt x="178" y="325"/>
                      <a:pt x="170" y="231"/>
                      <a:pt x="128" y="145"/>
                    </a:cubicBezTo>
                    <a:cubicBezTo>
                      <a:pt x="82" y="49"/>
                      <a:pt x="16" y="0"/>
                      <a:pt x="7" y="0"/>
                    </a:cubicBezTo>
                    <a:cubicBezTo>
                      <a:pt x="2" y="0"/>
                      <a:pt x="0" y="2"/>
                      <a:pt x="0" y="7"/>
                    </a:cubicBezTo>
                    <a:cubicBezTo>
                      <a:pt x="0" y="9"/>
                      <a:pt x="0" y="11"/>
                      <a:pt x="13" y="24"/>
                    </a:cubicBezTo>
                    <a:cubicBezTo>
                      <a:pt x="90" y="101"/>
                      <a:pt x="134" y="224"/>
                      <a:pt x="134" y="384"/>
                    </a:cubicBezTo>
                    <a:cubicBezTo>
                      <a:pt x="134" y="516"/>
                      <a:pt x="106" y="650"/>
                      <a:pt x="9" y="748"/>
                    </a:cubicBezTo>
                    <a:cubicBezTo>
                      <a:pt x="0" y="757"/>
                      <a:pt x="0" y="757"/>
                      <a:pt x="0" y="759"/>
                    </a:cubicBezTo>
                    <a:cubicBezTo>
                      <a:pt x="0" y="766"/>
                      <a:pt x="2" y="768"/>
                      <a:pt x="7" y="768"/>
                    </a:cubicBezTo>
                    <a:cubicBezTo>
                      <a:pt x="16" y="768"/>
                      <a:pt x="84" y="715"/>
                      <a:pt x="130" y="619"/>
                    </a:cubicBezTo>
                    <a:cubicBezTo>
                      <a:pt x="170" y="533"/>
                      <a:pt x="178" y="448"/>
                      <a:pt x="178" y="38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3" name=""/>
              <p:cNvSpPr/>
              <p:nvPr/>
            </p:nvSpPr>
            <p:spPr>
              <a:xfrm>
                <a:off x="3310920" y="4277880"/>
                <a:ext cx="200880" cy="187560"/>
              </a:xfrm>
              <a:custGeom>
                <a:avLst/>
                <a:gdLst/>
                <a:ahLst/>
                <a:rect l="l" t="t" r="r" b="b"/>
                <a:pathLst>
                  <a:path w="561" h="524">
                    <a:moveTo>
                      <a:pt x="433" y="87"/>
                    </a:moveTo>
                    <a:cubicBezTo>
                      <a:pt x="437" y="84"/>
                      <a:pt x="441" y="80"/>
                      <a:pt x="444" y="77"/>
                    </a:cubicBezTo>
                    <a:cubicBezTo>
                      <a:pt x="469" y="55"/>
                      <a:pt x="493" y="28"/>
                      <a:pt x="546" y="24"/>
                    </a:cubicBezTo>
                    <a:cubicBezTo>
                      <a:pt x="554" y="24"/>
                      <a:pt x="561" y="24"/>
                      <a:pt x="561" y="9"/>
                    </a:cubicBezTo>
                    <a:cubicBezTo>
                      <a:pt x="561" y="4"/>
                      <a:pt x="557" y="0"/>
                      <a:pt x="552" y="0"/>
                    </a:cubicBezTo>
                    <a:cubicBezTo>
                      <a:pt x="530" y="0"/>
                      <a:pt x="508" y="2"/>
                      <a:pt x="488" y="2"/>
                    </a:cubicBezTo>
                    <a:cubicBezTo>
                      <a:pt x="462" y="2"/>
                      <a:pt x="436" y="0"/>
                      <a:pt x="411" y="0"/>
                    </a:cubicBezTo>
                    <a:cubicBezTo>
                      <a:pt x="407" y="0"/>
                      <a:pt x="396" y="0"/>
                      <a:pt x="396" y="15"/>
                    </a:cubicBezTo>
                    <a:cubicBezTo>
                      <a:pt x="396" y="24"/>
                      <a:pt x="403" y="24"/>
                      <a:pt x="407" y="24"/>
                    </a:cubicBezTo>
                    <a:cubicBezTo>
                      <a:pt x="414" y="24"/>
                      <a:pt x="436" y="26"/>
                      <a:pt x="436" y="41"/>
                    </a:cubicBezTo>
                    <a:cubicBezTo>
                      <a:pt x="436" y="55"/>
                      <a:pt x="418" y="74"/>
                      <a:pt x="414" y="79"/>
                    </a:cubicBezTo>
                    <a:cubicBezTo>
                      <a:pt x="354" y="147"/>
                      <a:pt x="295" y="215"/>
                      <a:pt x="235" y="283"/>
                    </a:cubicBezTo>
                    <a:cubicBezTo>
                      <a:pt x="207" y="207"/>
                      <a:pt x="178" y="131"/>
                      <a:pt x="150" y="55"/>
                    </a:cubicBezTo>
                    <a:cubicBezTo>
                      <a:pt x="145" y="44"/>
                      <a:pt x="145" y="44"/>
                      <a:pt x="145" y="41"/>
                    </a:cubicBezTo>
                    <a:cubicBezTo>
                      <a:pt x="145" y="24"/>
                      <a:pt x="183" y="24"/>
                      <a:pt x="191" y="24"/>
                    </a:cubicBezTo>
                    <a:cubicBezTo>
                      <a:pt x="202" y="24"/>
                      <a:pt x="209" y="24"/>
                      <a:pt x="209" y="9"/>
                    </a:cubicBezTo>
                    <a:cubicBezTo>
                      <a:pt x="209" y="0"/>
                      <a:pt x="200" y="0"/>
                      <a:pt x="198" y="0"/>
                    </a:cubicBezTo>
                    <a:cubicBezTo>
                      <a:pt x="176" y="0"/>
                      <a:pt x="123" y="2"/>
                      <a:pt x="101" y="2"/>
                    </a:cubicBezTo>
                    <a:cubicBezTo>
                      <a:pt x="81" y="2"/>
                      <a:pt x="33" y="0"/>
                      <a:pt x="13" y="0"/>
                    </a:cubicBezTo>
                    <a:cubicBezTo>
                      <a:pt x="9" y="0"/>
                      <a:pt x="0" y="0"/>
                      <a:pt x="0" y="15"/>
                    </a:cubicBezTo>
                    <a:cubicBezTo>
                      <a:pt x="0" y="24"/>
                      <a:pt x="7" y="24"/>
                      <a:pt x="18" y="24"/>
                    </a:cubicBezTo>
                    <a:cubicBezTo>
                      <a:pt x="64" y="24"/>
                      <a:pt x="66" y="30"/>
                      <a:pt x="73" y="50"/>
                    </a:cubicBezTo>
                    <a:cubicBezTo>
                      <a:pt x="105" y="134"/>
                      <a:pt x="137" y="218"/>
                      <a:pt x="169" y="302"/>
                    </a:cubicBezTo>
                    <a:cubicBezTo>
                      <a:pt x="169" y="305"/>
                      <a:pt x="172" y="313"/>
                      <a:pt x="172" y="316"/>
                    </a:cubicBezTo>
                    <a:cubicBezTo>
                      <a:pt x="172" y="318"/>
                      <a:pt x="141" y="443"/>
                      <a:pt x="136" y="456"/>
                    </a:cubicBezTo>
                    <a:cubicBezTo>
                      <a:pt x="128" y="498"/>
                      <a:pt x="125" y="500"/>
                      <a:pt x="64" y="502"/>
                    </a:cubicBezTo>
                    <a:cubicBezTo>
                      <a:pt x="51" y="502"/>
                      <a:pt x="44" y="502"/>
                      <a:pt x="44" y="517"/>
                    </a:cubicBezTo>
                    <a:cubicBezTo>
                      <a:pt x="44" y="524"/>
                      <a:pt x="53" y="524"/>
                      <a:pt x="55" y="524"/>
                    </a:cubicBezTo>
                    <a:cubicBezTo>
                      <a:pt x="75" y="524"/>
                      <a:pt x="130" y="522"/>
                      <a:pt x="152" y="522"/>
                    </a:cubicBezTo>
                    <a:cubicBezTo>
                      <a:pt x="174" y="522"/>
                      <a:pt x="229" y="524"/>
                      <a:pt x="251" y="524"/>
                    </a:cubicBezTo>
                    <a:cubicBezTo>
                      <a:pt x="255" y="524"/>
                      <a:pt x="266" y="524"/>
                      <a:pt x="266" y="509"/>
                    </a:cubicBezTo>
                    <a:cubicBezTo>
                      <a:pt x="266" y="502"/>
                      <a:pt x="257" y="502"/>
                      <a:pt x="244" y="502"/>
                    </a:cubicBezTo>
                    <a:cubicBezTo>
                      <a:pt x="242" y="502"/>
                      <a:pt x="227" y="502"/>
                      <a:pt x="213" y="500"/>
                    </a:cubicBezTo>
                    <a:cubicBezTo>
                      <a:pt x="198" y="498"/>
                      <a:pt x="194" y="495"/>
                      <a:pt x="194" y="487"/>
                    </a:cubicBezTo>
                    <a:cubicBezTo>
                      <a:pt x="194" y="482"/>
                      <a:pt x="200" y="456"/>
                      <a:pt x="205" y="438"/>
                    </a:cubicBezTo>
                    <a:cubicBezTo>
                      <a:pt x="213" y="403"/>
                      <a:pt x="222" y="367"/>
                      <a:pt x="231" y="331"/>
                    </a:cubicBezTo>
                    <a:cubicBezTo>
                      <a:pt x="235" y="316"/>
                      <a:pt x="235" y="313"/>
                      <a:pt x="242" y="307"/>
                    </a:cubicBezTo>
                    <a:cubicBezTo>
                      <a:pt x="306" y="234"/>
                      <a:pt x="370" y="161"/>
                      <a:pt x="433" y="8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4" name=""/>
              <p:cNvSpPr/>
              <p:nvPr/>
            </p:nvSpPr>
            <p:spPr>
              <a:xfrm>
                <a:off x="3471840" y="4422960"/>
                <a:ext cx="117360" cy="86040"/>
              </a:xfrm>
              <a:custGeom>
                <a:avLst/>
                <a:gdLst/>
                <a:ahLst/>
                <a:rect l="l" t="t" r="r" b="b"/>
                <a:pathLst>
                  <a:path w="329" h="242">
                    <a:moveTo>
                      <a:pt x="39" y="204"/>
                    </a:moveTo>
                    <a:cubicBezTo>
                      <a:pt x="37" y="211"/>
                      <a:pt x="35" y="224"/>
                      <a:pt x="35" y="226"/>
                    </a:cubicBezTo>
                    <a:cubicBezTo>
                      <a:pt x="35" y="237"/>
                      <a:pt x="44" y="242"/>
                      <a:pt x="52" y="242"/>
                    </a:cubicBezTo>
                    <a:cubicBezTo>
                      <a:pt x="63" y="242"/>
                      <a:pt x="72" y="235"/>
                      <a:pt x="74" y="231"/>
                    </a:cubicBezTo>
                    <a:cubicBezTo>
                      <a:pt x="77" y="226"/>
                      <a:pt x="81" y="209"/>
                      <a:pt x="83" y="198"/>
                    </a:cubicBezTo>
                    <a:cubicBezTo>
                      <a:pt x="88" y="187"/>
                      <a:pt x="92" y="163"/>
                      <a:pt x="96" y="149"/>
                    </a:cubicBezTo>
                    <a:cubicBezTo>
                      <a:pt x="99" y="136"/>
                      <a:pt x="103" y="125"/>
                      <a:pt x="105" y="112"/>
                    </a:cubicBezTo>
                    <a:cubicBezTo>
                      <a:pt x="112" y="90"/>
                      <a:pt x="112" y="86"/>
                      <a:pt x="127" y="64"/>
                    </a:cubicBezTo>
                    <a:cubicBezTo>
                      <a:pt x="143" y="42"/>
                      <a:pt x="169" y="16"/>
                      <a:pt x="209" y="16"/>
                    </a:cubicBezTo>
                    <a:cubicBezTo>
                      <a:pt x="239" y="16"/>
                      <a:pt x="241" y="42"/>
                      <a:pt x="241" y="53"/>
                    </a:cubicBezTo>
                    <a:cubicBezTo>
                      <a:pt x="241" y="86"/>
                      <a:pt x="217" y="145"/>
                      <a:pt x="209" y="167"/>
                    </a:cubicBezTo>
                    <a:cubicBezTo>
                      <a:pt x="202" y="182"/>
                      <a:pt x="200" y="187"/>
                      <a:pt x="200" y="196"/>
                    </a:cubicBezTo>
                    <a:cubicBezTo>
                      <a:pt x="200" y="224"/>
                      <a:pt x="224" y="242"/>
                      <a:pt x="252" y="242"/>
                    </a:cubicBezTo>
                    <a:cubicBezTo>
                      <a:pt x="305" y="242"/>
                      <a:pt x="329" y="169"/>
                      <a:pt x="329" y="160"/>
                    </a:cubicBezTo>
                    <a:cubicBezTo>
                      <a:pt x="329" y="154"/>
                      <a:pt x="323" y="154"/>
                      <a:pt x="321" y="154"/>
                    </a:cubicBezTo>
                    <a:cubicBezTo>
                      <a:pt x="314" y="154"/>
                      <a:pt x="314" y="156"/>
                      <a:pt x="312" y="163"/>
                    </a:cubicBezTo>
                    <a:cubicBezTo>
                      <a:pt x="299" y="204"/>
                      <a:pt x="274" y="228"/>
                      <a:pt x="255" y="228"/>
                    </a:cubicBezTo>
                    <a:cubicBezTo>
                      <a:pt x="241" y="228"/>
                      <a:pt x="239" y="220"/>
                      <a:pt x="239" y="209"/>
                    </a:cubicBezTo>
                    <a:cubicBezTo>
                      <a:pt x="239" y="196"/>
                      <a:pt x="244" y="189"/>
                      <a:pt x="252" y="165"/>
                    </a:cubicBezTo>
                    <a:cubicBezTo>
                      <a:pt x="259" y="149"/>
                      <a:pt x="281" y="92"/>
                      <a:pt x="281" y="62"/>
                    </a:cubicBezTo>
                    <a:cubicBezTo>
                      <a:pt x="281" y="9"/>
                      <a:pt x="239" y="0"/>
                      <a:pt x="211" y="0"/>
                    </a:cubicBezTo>
                    <a:cubicBezTo>
                      <a:pt x="167" y="0"/>
                      <a:pt x="136" y="27"/>
                      <a:pt x="121" y="49"/>
                    </a:cubicBezTo>
                    <a:cubicBezTo>
                      <a:pt x="116" y="11"/>
                      <a:pt x="83" y="0"/>
                      <a:pt x="61" y="0"/>
                    </a:cubicBezTo>
                    <a:cubicBezTo>
                      <a:pt x="39" y="0"/>
                      <a:pt x="26" y="16"/>
                      <a:pt x="19" y="29"/>
                    </a:cubicBezTo>
                    <a:cubicBezTo>
                      <a:pt x="6" y="49"/>
                      <a:pt x="0" y="79"/>
                      <a:pt x="0" y="81"/>
                    </a:cubicBezTo>
                    <a:cubicBezTo>
                      <a:pt x="0" y="90"/>
                      <a:pt x="6" y="90"/>
                      <a:pt x="8" y="90"/>
                    </a:cubicBezTo>
                    <a:cubicBezTo>
                      <a:pt x="17" y="90"/>
                      <a:pt x="17" y="88"/>
                      <a:pt x="22" y="73"/>
                    </a:cubicBezTo>
                    <a:cubicBezTo>
                      <a:pt x="28" y="42"/>
                      <a:pt x="39" y="16"/>
                      <a:pt x="61" y="16"/>
                    </a:cubicBezTo>
                    <a:cubicBezTo>
                      <a:pt x="74" y="16"/>
                      <a:pt x="79" y="27"/>
                      <a:pt x="79" y="42"/>
                    </a:cubicBezTo>
                    <a:cubicBezTo>
                      <a:pt x="79" y="51"/>
                      <a:pt x="73" y="70"/>
                      <a:pt x="70" y="86"/>
                    </a:cubicBezTo>
                    <a:cubicBezTo>
                      <a:pt x="67" y="101"/>
                      <a:pt x="61" y="123"/>
                      <a:pt x="57" y="134"/>
                    </a:cubicBezTo>
                    <a:cubicBezTo>
                      <a:pt x="51" y="158"/>
                      <a:pt x="45" y="181"/>
                      <a:pt x="39" y="20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5" name=""/>
              <p:cNvSpPr/>
              <p:nvPr/>
            </p:nvSpPr>
            <p:spPr>
              <a:xfrm>
                <a:off x="3613320" y="4388400"/>
                <a:ext cx="142200" cy="141840"/>
              </a:xfrm>
              <a:custGeom>
                <a:avLst/>
                <a:gdLst/>
                <a:ahLst/>
                <a:rect l="l" t="t" r="r" b="b"/>
                <a:pathLst>
                  <a:path w="398" h="397">
                    <a:moveTo>
                      <a:pt x="214" y="213"/>
                    </a:moveTo>
                    <a:cubicBezTo>
                      <a:pt x="269" y="213"/>
                      <a:pt x="324" y="213"/>
                      <a:pt x="379" y="213"/>
                    </a:cubicBezTo>
                    <a:cubicBezTo>
                      <a:pt x="387" y="213"/>
                      <a:pt x="398" y="213"/>
                      <a:pt x="398" y="199"/>
                    </a:cubicBezTo>
                    <a:cubicBezTo>
                      <a:pt x="398" y="186"/>
                      <a:pt x="387" y="186"/>
                      <a:pt x="379" y="186"/>
                    </a:cubicBezTo>
                    <a:cubicBezTo>
                      <a:pt x="324" y="186"/>
                      <a:pt x="269" y="186"/>
                      <a:pt x="214" y="186"/>
                    </a:cubicBezTo>
                    <a:cubicBezTo>
                      <a:pt x="214" y="131"/>
                      <a:pt x="214" y="75"/>
                      <a:pt x="214" y="20"/>
                    </a:cubicBezTo>
                    <a:cubicBezTo>
                      <a:pt x="214" y="13"/>
                      <a:pt x="214" y="0"/>
                      <a:pt x="200" y="0"/>
                    </a:cubicBezTo>
                    <a:cubicBezTo>
                      <a:pt x="187" y="0"/>
                      <a:pt x="187" y="13"/>
                      <a:pt x="187" y="20"/>
                    </a:cubicBezTo>
                    <a:cubicBezTo>
                      <a:pt x="187" y="75"/>
                      <a:pt x="187" y="131"/>
                      <a:pt x="187" y="186"/>
                    </a:cubicBezTo>
                    <a:cubicBezTo>
                      <a:pt x="132" y="186"/>
                      <a:pt x="76" y="186"/>
                      <a:pt x="20" y="186"/>
                    </a:cubicBezTo>
                    <a:cubicBezTo>
                      <a:pt x="13" y="186"/>
                      <a:pt x="0" y="186"/>
                      <a:pt x="0" y="197"/>
                    </a:cubicBezTo>
                    <a:cubicBezTo>
                      <a:pt x="0" y="213"/>
                      <a:pt x="13" y="213"/>
                      <a:pt x="20" y="213"/>
                    </a:cubicBezTo>
                    <a:cubicBezTo>
                      <a:pt x="76" y="213"/>
                      <a:pt x="132" y="213"/>
                      <a:pt x="187" y="213"/>
                    </a:cubicBezTo>
                    <a:cubicBezTo>
                      <a:pt x="187" y="267"/>
                      <a:pt x="187" y="322"/>
                      <a:pt x="187" y="377"/>
                    </a:cubicBezTo>
                    <a:cubicBezTo>
                      <a:pt x="187" y="384"/>
                      <a:pt x="187" y="397"/>
                      <a:pt x="200" y="397"/>
                    </a:cubicBezTo>
                    <a:cubicBezTo>
                      <a:pt x="214" y="397"/>
                      <a:pt x="214" y="384"/>
                      <a:pt x="214" y="377"/>
                    </a:cubicBezTo>
                    <a:cubicBezTo>
                      <a:pt x="214" y="322"/>
                      <a:pt x="214" y="267"/>
                      <a:pt x="214" y="21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6" name=""/>
              <p:cNvSpPr/>
              <p:nvPr/>
            </p:nvSpPr>
            <p:spPr>
              <a:xfrm>
                <a:off x="3792240" y="4379760"/>
                <a:ext cx="69480" cy="127440"/>
              </a:xfrm>
              <a:custGeom>
                <a:avLst/>
                <a:gdLst/>
                <a:ahLst/>
                <a:rect l="l" t="t" r="r" b="b"/>
                <a:pathLst>
                  <a:path w="196" h="357">
                    <a:moveTo>
                      <a:pt x="121" y="15"/>
                    </a:moveTo>
                    <a:cubicBezTo>
                      <a:pt x="121" y="0"/>
                      <a:pt x="121" y="0"/>
                      <a:pt x="106" y="0"/>
                    </a:cubicBezTo>
                    <a:cubicBezTo>
                      <a:pt x="71" y="35"/>
                      <a:pt x="22" y="35"/>
                      <a:pt x="0" y="35"/>
                    </a:cubicBezTo>
                    <a:cubicBezTo>
                      <a:pt x="0" y="41"/>
                      <a:pt x="0" y="48"/>
                      <a:pt x="0" y="55"/>
                    </a:cubicBezTo>
                    <a:cubicBezTo>
                      <a:pt x="14" y="55"/>
                      <a:pt x="49" y="55"/>
                      <a:pt x="77" y="39"/>
                    </a:cubicBezTo>
                    <a:cubicBezTo>
                      <a:pt x="77" y="131"/>
                      <a:pt x="77" y="222"/>
                      <a:pt x="77" y="313"/>
                    </a:cubicBezTo>
                    <a:cubicBezTo>
                      <a:pt x="77" y="331"/>
                      <a:pt x="77" y="337"/>
                      <a:pt x="25" y="337"/>
                    </a:cubicBezTo>
                    <a:cubicBezTo>
                      <a:pt x="17" y="337"/>
                      <a:pt x="10" y="337"/>
                      <a:pt x="3" y="337"/>
                    </a:cubicBezTo>
                    <a:cubicBezTo>
                      <a:pt x="3" y="344"/>
                      <a:pt x="3" y="351"/>
                      <a:pt x="3" y="357"/>
                    </a:cubicBezTo>
                    <a:cubicBezTo>
                      <a:pt x="14" y="357"/>
                      <a:pt x="80" y="355"/>
                      <a:pt x="99" y="355"/>
                    </a:cubicBezTo>
                    <a:cubicBezTo>
                      <a:pt x="117" y="355"/>
                      <a:pt x="185" y="357"/>
                      <a:pt x="196" y="357"/>
                    </a:cubicBezTo>
                    <a:cubicBezTo>
                      <a:pt x="196" y="351"/>
                      <a:pt x="196" y="344"/>
                      <a:pt x="196" y="337"/>
                    </a:cubicBezTo>
                    <a:cubicBezTo>
                      <a:pt x="190" y="337"/>
                      <a:pt x="183" y="337"/>
                      <a:pt x="176" y="337"/>
                    </a:cubicBezTo>
                    <a:cubicBezTo>
                      <a:pt x="121" y="337"/>
                      <a:pt x="121" y="331"/>
                      <a:pt x="121" y="313"/>
                    </a:cubicBezTo>
                    <a:cubicBezTo>
                      <a:pt x="121" y="214"/>
                      <a:pt x="121" y="114"/>
                      <a:pt x="121" y="1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7" name=""/>
              <p:cNvSpPr/>
              <p:nvPr/>
            </p:nvSpPr>
            <p:spPr>
              <a:xfrm>
                <a:off x="3914280" y="4277880"/>
                <a:ext cx="192240" cy="194040"/>
              </a:xfrm>
              <a:custGeom>
                <a:avLst/>
                <a:gdLst/>
                <a:ahLst/>
                <a:rect l="l" t="t" r="r" b="b"/>
                <a:pathLst>
                  <a:path w="537" h="542">
                    <a:moveTo>
                      <a:pt x="440" y="81"/>
                    </a:moveTo>
                    <a:cubicBezTo>
                      <a:pt x="447" y="50"/>
                      <a:pt x="462" y="26"/>
                      <a:pt x="524" y="24"/>
                    </a:cubicBezTo>
                    <a:cubicBezTo>
                      <a:pt x="526" y="24"/>
                      <a:pt x="537" y="24"/>
                      <a:pt x="537" y="9"/>
                    </a:cubicBezTo>
                    <a:cubicBezTo>
                      <a:pt x="533" y="6"/>
                      <a:pt x="537" y="0"/>
                      <a:pt x="526" y="0"/>
                    </a:cubicBezTo>
                    <a:cubicBezTo>
                      <a:pt x="499" y="0"/>
                      <a:pt x="473" y="2"/>
                      <a:pt x="447" y="2"/>
                    </a:cubicBezTo>
                    <a:cubicBezTo>
                      <a:pt x="420" y="2"/>
                      <a:pt x="392" y="0"/>
                      <a:pt x="367" y="0"/>
                    </a:cubicBezTo>
                    <a:cubicBezTo>
                      <a:pt x="363" y="0"/>
                      <a:pt x="352" y="0"/>
                      <a:pt x="352" y="15"/>
                    </a:cubicBezTo>
                    <a:cubicBezTo>
                      <a:pt x="352" y="24"/>
                      <a:pt x="361" y="24"/>
                      <a:pt x="367" y="24"/>
                    </a:cubicBezTo>
                    <a:cubicBezTo>
                      <a:pt x="411" y="24"/>
                      <a:pt x="420" y="41"/>
                      <a:pt x="420" y="57"/>
                    </a:cubicBezTo>
                    <a:cubicBezTo>
                      <a:pt x="420" y="59"/>
                      <a:pt x="418" y="72"/>
                      <a:pt x="416" y="74"/>
                    </a:cubicBezTo>
                    <a:cubicBezTo>
                      <a:pt x="393" y="166"/>
                      <a:pt x="370" y="257"/>
                      <a:pt x="348" y="349"/>
                    </a:cubicBezTo>
                    <a:cubicBezTo>
                      <a:pt x="321" y="452"/>
                      <a:pt x="231" y="517"/>
                      <a:pt x="154" y="517"/>
                    </a:cubicBezTo>
                    <a:cubicBezTo>
                      <a:pt x="101" y="517"/>
                      <a:pt x="60" y="484"/>
                      <a:pt x="60" y="419"/>
                    </a:cubicBezTo>
                    <a:cubicBezTo>
                      <a:pt x="60" y="416"/>
                      <a:pt x="60" y="392"/>
                      <a:pt x="68" y="357"/>
                    </a:cubicBezTo>
                    <a:cubicBezTo>
                      <a:pt x="93" y="258"/>
                      <a:pt x="118" y="158"/>
                      <a:pt x="143" y="59"/>
                    </a:cubicBezTo>
                    <a:cubicBezTo>
                      <a:pt x="152" y="33"/>
                      <a:pt x="152" y="24"/>
                      <a:pt x="209" y="24"/>
                    </a:cubicBezTo>
                    <a:cubicBezTo>
                      <a:pt x="229" y="24"/>
                      <a:pt x="236" y="24"/>
                      <a:pt x="236" y="9"/>
                    </a:cubicBezTo>
                    <a:cubicBezTo>
                      <a:pt x="236" y="0"/>
                      <a:pt x="227" y="0"/>
                      <a:pt x="225" y="0"/>
                    </a:cubicBezTo>
                    <a:cubicBezTo>
                      <a:pt x="203" y="0"/>
                      <a:pt x="148" y="2"/>
                      <a:pt x="126" y="2"/>
                    </a:cubicBezTo>
                    <a:cubicBezTo>
                      <a:pt x="104" y="2"/>
                      <a:pt x="49" y="0"/>
                      <a:pt x="27" y="0"/>
                    </a:cubicBezTo>
                    <a:cubicBezTo>
                      <a:pt x="20" y="0"/>
                      <a:pt x="11" y="0"/>
                      <a:pt x="11" y="15"/>
                    </a:cubicBezTo>
                    <a:cubicBezTo>
                      <a:pt x="11" y="24"/>
                      <a:pt x="18" y="24"/>
                      <a:pt x="33" y="24"/>
                    </a:cubicBezTo>
                    <a:cubicBezTo>
                      <a:pt x="35" y="24"/>
                      <a:pt x="49" y="24"/>
                      <a:pt x="62" y="26"/>
                    </a:cubicBezTo>
                    <a:cubicBezTo>
                      <a:pt x="77" y="26"/>
                      <a:pt x="84" y="28"/>
                      <a:pt x="84" y="37"/>
                    </a:cubicBezTo>
                    <a:cubicBezTo>
                      <a:pt x="84" y="41"/>
                      <a:pt x="75" y="74"/>
                      <a:pt x="71" y="92"/>
                    </a:cubicBezTo>
                    <a:cubicBezTo>
                      <a:pt x="65" y="115"/>
                      <a:pt x="59" y="137"/>
                      <a:pt x="53" y="160"/>
                    </a:cubicBezTo>
                    <a:cubicBezTo>
                      <a:pt x="46" y="191"/>
                      <a:pt x="9" y="335"/>
                      <a:pt x="7" y="351"/>
                    </a:cubicBezTo>
                    <a:cubicBezTo>
                      <a:pt x="0" y="370"/>
                      <a:pt x="0" y="384"/>
                      <a:pt x="0" y="395"/>
                    </a:cubicBezTo>
                    <a:cubicBezTo>
                      <a:pt x="0" y="489"/>
                      <a:pt x="71" y="542"/>
                      <a:pt x="152" y="542"/>
                    </a:cubicBezTo>
                    <a:cubicBezTo>
                      <a:pt x="249" y="542"/>
                      <a:pt x="346" y="456"/>
                      <a:pt x="370" y="353"/>
                    </a:cubicBezTo>
                    <a:cubicBezTo>
                      <a:pt x="393" y="262"/>
                      <a:pt x="417" y="172"/>
                      <a:pt x="440" y="8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8" name=""/>
              <p:cNvSpPr/>
              <p:nvPr/>
            </p:nvSpPr>
            <p:spPr>
              <a:xfrm>
                <a:off x="4098960" y="4375800"/>
                <a:ext cx="173160" cy="131400"/>
              </a:xfrm>
              <a:custGeom>
                <a:avLst/>
                <a:gdLst/>
                <a:ahLst/>
                <a:rect l="l" t="t" r="r" b="b"/>
                <a:pathLst>
                  <a:path w="484" h="368">
                    <a:moveTo>
                      <a:pt x="418" y="44"/>
                    </a:moveTo>
                    <a:cubicBezTo>
                      <a:pt x="424" y="24"/>
                      <a:pt x="424" y="19"/>
                      <a:pt x="464" y="19"/>
                    </a:cubicBezTo>
                    <a:cubicBezTo>
                      <a:pt x="477" y="19"/>
                      <a:pt x="484" y="19"/>
                      <a:pt x="484" y="9"/>
                    </a:cubicBezTo>
                    <a:cubicBezTo>
                      <a:pt x="484" y="6"/>
                      <a:pt x="481" y="0"/>
                      <a:pt x="475" y="0"/>
                    </a:cubicBezTo>
                    <a:cubicBezTo>
                      <a:pt x="459" y="0"/>
                      <a:pt x="420" y="2"/>
                      <a:pt x="402" y="2"/>
                    </a:cubicBezTo>
                    <a:cubicBezTo>
                      <a:pt x="393" y="2"/>
                      <a:pt x="376" y="2"/>
                      <a:pt x="365" y="2"/>
                    </a:cubicBezTo>
                    <a:cubicBezTo>
                      <a:pt x="356" y="2"/>
                      <a:pt x="343" y="0"/>
                      <a:pt x="332" y="0"/>
                    </a:cubicBezTo>
                    <a:cubicBezTo>
                      <a:pt x="330" y="0"/>
                      <a:pt x="321" y="0"/>
                      <a:pt x="321" y="13"/>
                    </a:cubicBezTo>
                    <a:cubicBezTo>
                      <a:pt x="321" y="19"/>
                      <a:pt x="327" y="19"/>
                      <a:pt x="338" y="19"/>
                    </a:cubicBezTo>
                    <a:cubicBezTo>
                      <a:pt x="345" y="20"/>
                      <a:pt x="349" y="19"/>
                      <a:pt x="358" y="22"/>
                    </a:cubicBezTo>
                    <a:cubicBezTo>
                      <a:pt x="369" y="22"/>
                      <a:pt x="371" y="24"/>
                      <a:pt x="371" y="28"/>
                    </a:cubicBezTo>
                    <a:cubicBezTo>
                      <a:pt x="371" y="33"/>
                      <a:pt x="371" y="33"/>
                      <a:pt x="369" y="41"/>
                    </a:cubicBezTo>
                    <a:cubicBezTo>
                      <a:pt x="358" y="83"/>
                      <a:pt x="347" y="125"/>
                      <a:pt x="336" y="166"/>
                    </a:cubicBezTo>
                    <a:cubicBezTo>
                      <a:pt x="276" y="166"/>
                      <a:pt x="216" y="166"/>
                      <a:pt x="156" y="166"/>
                    </a:cubicBezTo>
                    <a:cubicBezTo>
                      <a:pt x="166" y="125"/>
                      <a:pt x="176" y="85"/>
                      <a:pt x="187" y="44"/>
                    </a:cubicBezTo>
                    <a:cubicBezTo>
                      <a:pt x="191" y="24"/>
                      <a:pt x="193" y="19"/>
                      <a:pt x="235" y="19"/>
                    </a:cubicBezTo>
                    <a:cubicBezTo>
                      <a:pt x="244" y="19"/>
                      <a:pt x="250" y="19"/>
                      <a:pt x="250" y="9"/>
                    </a:cubicBezTo>
                    <a:cubicBezTo>
                      <a:pt x="250" y="6"/>
                      <a:pt x="248" y="0"/>
                      <a:pt x="242" y="0"/>
                    </a:cubicBezTo>
                    <a:cubicBezTo>
                      <a:pt x="226" y="0"/>
                      <a:pt x="187" y="2"/>
                      <a:pt x="171" y="2"/>
                    </a:cubicBezTo>
                    <a:cubicBezTo>
                      <a:pt x="162" y="2"/>
                      <a:pt x="143" y="2"/>
                      <a:pt x="134" y="2"/>
                    </a:cubicBezTo>
                    <a:cubicBezTo>
                      <a:pt x="123" y="2"/>
                      <a:pt x="110" y="0"/>
                      <a:pt x="99" y="0"/>
                    </a:cubicBezTo>
                    <a:cubicBezTo>
                      <a:pt x="96" y="0"/>
                      <a:pt x="88" y="0"/>
                      <a:pt x="88" y="13"/>
                    </a:cubicBezTo>
                    <a:cubicBezTo>
                      <a:pt x="88" y="19"/>
                      <a:pt x="94" y="19"/>
                      <a:pt x="105" y="19"/>
                    </a:cubicBezTo>
                    <a:cubicBezTo>
                      <a:pt x="113" y="20"/>
                      <a:pt x="116" y="19"/>
                      <a:pt x="127" y="22"/>
                    </a:cubicBezTo>
                    <a:cubicBezTo>
                      <a:pt x="138" y="22"/>
                      <a:pt x="138" y="24"/>
                      <a:pt x="138" y="28"/>
                    </a:cubicBezTo>
                    <a:cubicBezTo>
                      <a:pt x="138" y="30"/>
                      <a:pt x="138" y="33"/>
                      <a:pt x="136" y="41"/>
                    </a:cubicBezTo>
                    <a:cubicBezTo>
                      <a:pt x="112" y="136"/>
                      <a:pt x="88" y="232"/>
                      <a:pt x="63" y="327"/>
                    </a:cubicBezTo>
                    <a:cubicBezTo>
                      <a:pt x="59" y="344"/>
                      <a:pt x="59" y="348"/>
                      <a:pt x="17" y="348"/>
                    </a:cubicBezTo>
                    <a:cubicBezTo>
                      <a:pt x="8" y="348"/>
                      <a:pt x="0" y="348"/>
                      <a:pt x="0" y="359"/>
                    </a:cubicBezTo>
                    <a:cubicBezTo>
                      <a:pt x="0" y="366"/>
                      <a:pt x="4" y="368"/>
                      <a:pt x="8" y="368"/>
                    </a:cubicBezTo>
                    <a:cubicBezTo>
                      <a:pt x="26" y="368"/>
                      <a:pt x="63" y="366"/>
                      <a:pt x="79" y="366"/>
                    </a:cubicBezTo>
                    <a:cubicBezTo>
                      <a:pt x="90" y="366"/>
                      <a:pt x="107" y="366"/>
                      <a:pt x="116" y="366"/>
                    </a:cubicBezTo>
                    <a:cubicBezTo>
                      <a:pt x="127" y="366"/>
                      <a:pt x="140" y="368"/>
                      <a:pt x="151" y="368"/>
                    </a:cubicBezTo>
                    <a:cubicBezTo>
                      <a:pt x="154" y="368"/>
                      <a:pt x="162" y="368"/>
                      <a:pt x="162" y="357"/>
                    </a:cubicBezTo>
                    <a:cubicBezTo>
                      <a:pt x="162" y="348"/>
                      <a:pt x="158" y="348"/>
                      <a:pt x="145" y="348"/>
                    </a:cubicBezTo>
                    <a:cubicBezTo>
                      <a:pt x="136" y="348"/>
                      <a:pt x="134" y="348"/>
                      <a:pt x="125" y="348"/>
                    </a:cubicBezTo>
                    <a:cubicBezTo>
                      <a:pt x="112" y="346"/>
                      <a:pt x="112" y="344"/>
                      <a:pt x="112" y="340"/>
                    </a:cubicBezTo>
                    <a:cubicBezTo>
                      <a:pt x="113" y="336"/>
                      <a:pt x="112" y="335"/>
                      <a:pt x="114" y="329"/>
                    </a:cubicBezTo>
                    <a:cubicBezTo>
                      <a:pt x="127" y="281"/>
                      <a:pt x="139" y="234"/>
                      <a:pt x="151" y="186"/>
                    </a:cubicBezTo>
                    <a:cubicBezTo>
                      <a:pt x="212" y="186"/>
                      <a:pt x="272" y="186"/>
                      <a:pt x="332" y="186"/>
                    </a:cubicBezTo>
                    <a:cubicBezTo>
                      <a:pt x="320" y="233"/>
                      <a:pt x="308" y="280"/>
                      <a:pt x="297" y="327"/>
                    </a:cubicBezTo>
                    <a:cubicBezTo>
                      <a:pt x="292" y="344"/>
                      <a:pt x="292" y="348"/>
                      <a:pt x="248" y="348"/>
                    </a:cubicBezTo>
                    <a:cubicBezTo>
                      <a:pt x="239" y="348"/>
                      <a:pt x="233" y="348"/>
                      <a:pt x="233" y="359"/>
                    </a:cubicBezTo>
                    <a:cubicBezTo>
                      <a:pt x="233" y="366"/>
                      <a:pt x="237" y="368"/>
                      <a:pt x="242" y="368"/>
                    </a:cubicBezTo>
                    <a:cubicBezTo>
                      <a:pt x="257" y="368"/>
                      <a:pt x="297" y="366"/>
                      <a:pt x="312" y="366"/>
                    </a:cubicBezTo>
                    <a:cubicBezTo>
                      <a:pt x="321" y="366"/>
                      <a:pt x="341" y="366"/>
                      <a:pt x="349" y="366"/>
                    </a:cubicBezTo>
                    <a:cubicBezTo>
                      <a:pt x="360" y="366"/>
                      <a:pt x="374" y="368"/>
                      <a:pt x="385" y="368"/>
                    </a:cubicBezTo>
                    <a:cubicBezTo>
                      <a:pt x="387" y="368"/>
                      <a:pt x="396" y="368"/>
                      <a:pt x="396" y="357"/>
                    </a:cubicBezTo>
                    <a:cubicBezTo>
                      <a:pt x="396" y="348"/>
                      <a:pt x="389" y="348"/>
                      <a:pt x="378" y="348"/>
                    </a:cubicBezTo>
                    <a:cubicBezTo>
                      <a:pt x="369" y="348"/>
                      <a:pt x="367" y="348"/>
                      <a:pt x="356" y="348"/>
                    </a:cubicBezTo>
                    <a:cubicBezTo>
                      <a:pt x="345" y="346"/>
                      <a:pt x="345" y="344"/>
                      <a:pt x="345" y="340"/>
                    </a:cubicBezTo>
                    <a:cubicBezTo>
                      <a:pt x="345" y="335"/>
                      <a:pt x="347" y="331"/>
                      <a:pt x="347" y="329"/>
                    </a:cubicBezTo>
                    <a:cubicBezTo>
                      <a:pt x="371" y="234"/>
                      <a:pt x="394" y="139"/>
                      <a:pt x="418" y="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9" name=""/>
              <p:cNvSpPr/>
              <p:nvPr/>
            </p:nvSpPr>
            <p:spPr>
              <a:xfrm>
                <a:off x="4324680" y="4259520"/>
                <a:ext cx="63000" cy="275400"/>
              </a:xfrm>
              <a:custGeom>
                <a:avLst/>
                <a:gdLst/>
                <a:ahLst/>
                <a:rect l="l" t="t" r="r" b="b"/>
                <a:pathLst>
                  <a:path w="178" h="768">
                    <a:moveTo>
                      <a:pt x="178" y="759"/>
                    </a:moveTo>
                    <a:cubicBezTo>
                      <a:pt x="178" y="757"/>
                      <a:pt x="178" y="757"/>
                      <a:pt x="165" y="744"/>
                    </a:cubicBezTo>
                    <a:cubicBezTo>
                      <a:pt x="68" y="647"/>
                      <a:pt x="44" y="500"/>
                      <a:pt x="44" y="384"/>
                    </a:cubicBezTo>
                    <a:cubicBezTo>
                      <a:pt x="44" y="250"/>
                      <a:pt x="74" y="117"/>
                      <a:pt x="169" y="20"/>
                    </a:cubicBezTo>
                    <a:cubicBezTo>
                      <a:pt x="178" y="11"/>
                      <a:pt x="178" y="9"/>
                      <a:pt x="178" y="7"/>
                    </a:cubicBezTo>
                    <a:cubicBezTo>
                      <a:pt x="178" y="2"/>
                      <a:pt x="176" y="0"/>
                      <a:pt x="171" y="0"/>
                    </a:cubicBezTo>
                    <a:cubicBezTo>
                      <a:pt x="162" y="0"/>
                      <a:pt x="94" y="51"/>
                      <a:pt x="48" y="149"/>
                    </a:cubicBezTo>
                    <a:cubicBezTo>
                      <a:pt x="8" y="235"/>
                      <a:pt x="0" y="318"/>
                      <a:pt x="0" y="384"/>
                    </a:cubicBezTo>
                    <a:cubicBezTo>
                      <a:pt x="0" y="443"/>
                      <a:pt x="8" y="538"/>
                      <a:pt x="50" y="623"/>
                    </a:cubicBezTo>
                    <a:cubicBezTo>
                      <a:pt x="96" y="718"/>
                      <a:pt x="162" y="768"/>
                      <a:pt x="171" y="768"/>
                    </a:cubicBezTo>
                    <a:cubicBezTo>
                      <a:pt x="176" y="768"/>
                      <a:pt x="178" y="766"/>
                      <a:pt x="178" y="75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0" name=""/>
              <p:cNvSpPr/>
              <p:nvPr/>
            </p:nvSpPr>
            <p:spPr>
              <a:xfrm>
                <a:off x="4413240" y="4271400"/>
                <a:ext cx="150840" cy="247680"/>
              </a:xfrm>
              <a:custGeom>
                <a:avLst/>
                <a:gdLst/>
                <a:ahLst/>
                <a:rect l="l" t="t" r="r" b="b"/>
                <a:pathLst>
                  <a:path w="422" h="691">
                    <a:moveTo>
                      <a:pt x="422" y="105"/>
                    </a:moveTo>
                    <a:cubicBezTo>
                      <a:pt x="422" y="48"/>
                      <a:pt x="378" y="0"/>
                      <a:pt x="317" y="0"/>
                    </a:cubicBezTo>
                    <a:cubicBezTo>
                      <a:pt x="273" y="0"/>
                      <a:pt x="251" y="13"/>
                      <a:pt x="222" y="33"/>
                    </a:cubicBezTo>
                    <a:cubicBezTo>
                      <a:pt x="180" y="64"/>
                      <a:pt x="139" y="138"/>
                      <a:pt x="123" y="195"/>
                    </a:cubicBezTo>
                    <a:cubicBezTo>
                      <a:pt x="82" y="358"/>
                      <a:pt x="41" y="522"/>
                      <a:pt x="0" y="685"/>
                    </a:cubicBezTo>
                    <a:cubicBezTo>
                      <a:pt x="0" y="687"/>
                      <a:pt x="3" y="691"/>
                      <a:pt x="9" y="691"/>
                    </a:cubicBezTo>
                    <a:cubicBezTo>
                      <a:pt x="14" y="691"/>
                      <a:pt x="18" y="691"/>
                      <a:pt x="20" y="689"/>
                    </a:cubicBezTo>
                    <a:cubicBezTo>
                      <a:pt x="37" y="618"/>
                      <a:pt x="55" y="547"/>
                      <a:pt x="73" y="476"/>
                    </a:cubicBezTo>
                    <a:cubicBezTo>
                      <a:pt x="88" y="522"/>
                      <a:pt x="121" y="551"/>
                      <a:pt x="178" y="551"/>
                    </a:cubicBezTo>
                    <a:cubicBezTo>
                      <a:pt x="235" y="551"/>
                      <a:pt x="293" y="524"/>
                      <a:pt x="328" y="489"/>
                    </a:cubicBezTo>
                    <a:cubicBezTo>
                      <a:pt x="365" y="454"/>
                      <a:pt x="389" y="406"/>
                      <a:pt x="389" y="349"/>
                    </a:cubicBezTo>
                    <a:cubicBezTo>
                      <a:pt x="389" y="294"/>
                      <a:pt x="361" y="252"/>
                      <a:pt x="332" y="235"/>
                    </a:cubicBezTo>
                    <a:cubicBezTo>
                      <a:pt x="378" y="209"/>
                      <a:pt x="422" y="160"/>
                      <a:pt x="422" y="105"/>
                    </a:cubicBezTo>
                    <a:moveTo>
                      <a:pt x="282" y="233"/>
                    </a:moveTo>
                    <a:cubicBezTo>
                      <a:pt x="273" y="237"/>
                      <a:pt x="264" y="239"/>
                      <a:pt x="246" y="239"/>
                    </a:cubicBezTo>
                    <a:cubicBezTo>
                      <a:pt x="235" y="239"/>
                      <a:pt x="220" y="239"/>
                      <a:pt x="211" y="235"/>
                    </a:cubicBezTo>
                    <a:cubicBezTo>
                      <a:pt x="213" y="228"/>
                      <a:pt x="242" y="228"/>
                      <a:pt x="249" y="228"/>
                    </a:cubicBezTo>
                    <a:cubicBezTo>
                      <a:pt x="266" y="228"/>
                      <a:pt x="273" y="228"/>
                      <a:pt x="282" y="233"/>
                    </a:cubicBezTo>
                    <a:moveTo>
                      <a:pt x="378" y="88"/>
                    </a:moveTo>
                    <a:cubicBezTo>
                      <a:pt x="378" y="143"/>
                      <a:pt x="350" y="198"/>
                      <a:pt x="308" y="222"/>
                    </a:cubicBezTo>
                    <a:cubicBezTo>
                      <a:pt x="288" y="213"/>
                      <a:pt x="273" y="211"/>
                      <a:pt x="249" y="211"/>
                    </a:cubicBezTo>
                    <a:cubicBezTo>
                      <a:pt x="233" y="211"/>
                      <a:pt x="189" y="211"/>
                      <a:pt x="189" y="237"/>
                    </a:cubicBezTo>
                    <a:cubicBezTo>
                      <a:pt x="189" y="257"/>
                      <a:pt x="229" y="255"/>
                      <a:pt x="244" y="255"/>
                    </a:cubicBezTo>
                    <a:cubicBezTo>
                      <a:pt x="273" y="255"/>
                      <a:pt x="284" y="255"/>
                      <a:pt x="306" y="246"/>
                    </a:cubicBezTo>
                    <a:cubicBezTo>
                      <a:pt x="336" y="272"/>
                      <a:pt x="339" y="296"/>
                      <a:pt x="341" y="331"/>
                    </a:cubicBezTo>
                    <a:cubicBezTo>
                      <a:pt x="343" y="377"/>
                      <a:pt x="323" y="434"/>
                      <a:pt x="301" y="465"/>
                    </a:cubicBezTo>
                    <a:cubicBezTo>
                      <a:pt x="273" y="507"/>
                      <a:pt x="220" y="533"/>
                      <a:pt x="176" y="533"/>
                    </a:cubicBezTo>
                    <a:cubicBezTo>
                      <a:pt x="117" y="533"/>
                      <a:pt x="88" y="489"/>
                      <a:pt x="88" y="434"/>
                    </a:cubicBezTo>
                    <a:cubicBezTo>
                      <a:pt x="88" y="428"/>
                      <a:pt x="88" y="415"/>
                      <a:pt x="92" y="402"/>
                    </a:cubicBezTo>
                    <a:cubicBezTo>
                      <a:pt x="108" y="337"/>
                      <a:pt x="125" y="271"/>
                      <a:pt x="141" y="206"/>
                    </a:cubicBezTo>
                    <a:cubicBezTo>
                      <a:pt x="158" y="141"/>
                      <a:pt x="213" y="18"/>
                      <a:pt x="306" y="18"/>
                    </a:cubicBezTo>
                    <a:cubicBezTo>
                      <a:pt x="352" y="18"/>
                      <a:pt x="378" y="42"/>
                      <a:pt x="378" y="8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1" name=""/>
              <p:cNvSpPr/>
              <p:nvPr/>
            </p:nvSpPr>
            <p:spPr>
              <a:xfrm>
                <a:off x="4592880" y="4259520"/>
                <a:ext cx="64080" cy="275400"/>
              </a:xfrm>
              <a:custGeom>
                <a:avLst/>
                <a:gdLst/>
                <a:ahLst/>
                <a:rect l="l" t="t" r="r" b="b"/>
                <a:pathLst>
                  <a:path w="181" h="768">
                    <a:moveTo>
                      <a:pt x="181" y="384"/>
                    </a:moveTo>
                    <a:cubicBezTo>
                      <a:pt x="181" y="325"/>
                      <a:pt x="172" y="231"/>
                      <a:pt x="128" y="145"/>
                    </a:cubicBezTo>
                    <a:cubicBezTo>
                      <a:pt x="82" y="49"/>
                      <a:pt x="16" y="0"/>
                      <a:pt x="9" y="0"/>
                    </a:cubicBezTo>
                    <a:cubicBezTo>
                      <a:pt x="2" y="0"/>
                      <a:pt x="0" y="2"/>
                      <a:pt x="0" y="7"/>
                    </a:cubicBezTo>
                    <a:cubicBezTo>
                      <a:pt x="0" y="9"/>
                      <a:pt x="0" y="11"/>
                      <a:pt x="16" y="24"/>
                    </a:cubicBezTo>
                    <a:cubicBezTo>
                      <a:pt x="90" y="101"/>
                      <a:pt x="134" y="224"/>
                      <a:pt x="134" y="384"/>
                    </a:cubicBezTo>
                    <a:cubicBezTo>
                      <a:pt x="134" y="516"/>
                      <a:pt x="106" y="650"/>
                      <a:pt x="11" y="748"/>
                    </a:cubicBezTo>
                    <a:cubicBezTo>
                      <a:pt x="0" y="757"/>
                      <a:pt x="0" y="757"/>
                      <a:pt x="0" y="759"/>
                    </a:cubicBezTo>
                    <a:cubicBezTo>
                      <a:pt x="0" y="766"/>
                      <a:pt x="2" y="768"/>
                      <a:pt x="9" y="768"/>
                    </a:cubicBezTo>
                    <a:cubicBezTo>
                      <a:pt x="16" y="768"/>
                      <a:pt x="86" y="715"/>
                      <a:pt x="130" y="619"/>
                    </a:cubicBezTo>
                    <a:cubicBezTo>
                      <a:pt x="170" y="533"/>
                      <a:pt x="181" y="448"/>
                      <a:pt x="181" y="38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2" name=""/>
              <p:cNvSpPr/>
              <p:nvPr/>
            </p:nvSpPr>
            <p:spPr>
              <a:xfrm>
                <a:off x="4764960" y="4259520"/>
                <a:ext cx="9720" cy="275400"/>
              </a:xfrm>
              <a:custGeom>
                <a:avLst/>
                <a:gdLst/>
                <a:ahLst/>
                <a:rect l="l" t="t" r="r" b="b"/>
                <a:pathLst>
                  <a:path w="30" h="768">
                    <a:moveTo>
                      <a:pt x="30" y="27"/>
                    </a:moveTo>
                    <a:cubicBezTo>
                      <a:pt x="30" y="13"/>
                      <a:pt x="30" y="0"/>
                      <a:pt x="15" y="0"/>
                    </a:cubicBezTo>
                    <a:cubicBezTo>
                      <a:pt x="0" y="0"/>
                      <a:pt x="0" y="13"/>
                      <a:pt x="0" y="27"/>
                    </a:cubicBezTo>
                    <a:cubicBezTo>
                      <a:pt x="0" y="264"/>
                      <a:pt x="0" y="502"/>
                      <a:pt x="0" y="739"/>
                    </a:cubicBezTo>
                    <a:cubicBezTo>
                      <a:pt x="0" y="755"/>
                      <a:pt x="0" y="768"/>
                      <a:pt x="15" y="768"/>
                    </a:cubicBezTo>
                    <a:cubicBezTo>
                      <a:pt x="30" y="768"/>
                      <a:pt x="30" y="755"/>
                      <a:pt x="30" y="739"/>
                    </a:cubicBezTo>
                    <a:cubicBezTo>
                      <a:pt x="30" y="502"/>
                      <a:pt x="30" y="264"/>
                      <a:pt x="30" y="2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3" name=""/>
              <p:cNvSpPr/>
              <p:nvPr/>
            </p:nvSpPr>
            <p:spPr>
              <a:xfrm>
                <a:off x="4817160" y="4274640"/>
                <a:ext cx="167400" cy="247680"/>
              </a:xfrm>
              <a:custGeom>
                <a:avLst/>
                <a:gdLst/>
                <a:ahLst/>
                <a:rect l="l" t="t" r="r" b="b"/>
                <a:pathLst>
                  <a:path w="468" h="691">
                    <a:moveTo>
                      <a:pt x="350" y="20"/>
                    </a:moveTo>
                    <a:cubicBezTo>
                      <a:pt x="352" y="18"/>
                      <a:pt x="352" y="13"/>
                      <a:pt x="352" y="9"/>
                    </a:cubicBezTo>
                    <a:cubicBezTo>
                      <a:pt x="352" y="2"/>
                      <a:pt x="347" y="0"/>
                      <a:pt x="343" y="0"/>
                    </a:cubicBezTo>
                    <a:cubicBezTo>
                      <a:pt x="336" y="0"/>
                      <a:pt x="334" y="2"/>
                      <a:pt x="332" y="15"/>
                    </a:cubicBezTo>
                    <a:cubicBezTo>
                      <a:pt x="289" y="185"/>
                      <a:pt x="245" y="355"/>
                      <a:pt x="202" y="524"/>
                    </a:cubicBezTo>
                    <a:cubicBezTo>
                      <a:pt x="145" y="518"/>
                      <a:pt x="114" y="489"/>
                      <a:pt x="114" y="439"/>
                    </a:cubicBezTo>
                    <a:cubicBezTo>
                      <a:pt x="114" y="423"/>
                      <a:pt x="114" y="404"/>
                      <a:pt x="156" y="294"/>
                    </a:cubicBezTo>
                    <a:cubicBezTo>
                      <a:pt x="160" y="285"/>
                      <a:pt x="165" y="272"/>
                      <a:pt x="165" y="257"/>
                    </a:cubicBezTo>
                    <a:cubicBezTo>
                      <a:pt x="165" y="224"/>
                      <a:pt x="141" y="195"/>
                      <a:pt x="101" y="195"/>
                    </a:cubicBezTo>
                    <a:cubicBezTo>
                      <a:pt x="28" y="195"/>
                      <a:pt x="0" y="305"/>
                      <a:pt x="0" y="314"/>
                    </a:cubicBezTo>
                    <a:cubicBezTo>
                      <a:pt x="0" y="320"/>
                      <a:pt x="6" y="318"/>
                      <a:pt x="9" y="320"/>
                    </a:cubicBezTo>
                    <a:cubicBezTo>
                      <a:pt x="17" y="320"/>
                      <a:pt x="17" y="318"/>
                      <a:pt x="22" y="307"/>
                    </a:cubicBezTo>
                    <a:cubicBezTo>
                      <a:pt x="42" y="232"/>
                      <a:pt x="72" y="211"/>
                      <a:pt x="99" y="211"/>
                    </a:cubicBezTo>
                    <a:cubicBezTo>
                      <a:pt x="105" y="211"/>
                      <a:pt x="119" y="211"/>
                      <a:pt x="119" y="235"/>
                    </a:cubicBezTo>
                    <a:cubicBezTo>
                      <a:pt x="119" y="257"/>
                      <a:pt x="112" y="274"/>
                      <a:pt x="101" y="303"/>
                    </a:cubicBezTo>
                    <a:cubicBezTo>
                      <a:pt x="64" y="399"/>
                      <a:pt x="64" y="419"/>
                      <a:pt x="64" y="432"/>
                    </a:cubicBezTo>
                    <a:cubicBezTo>
                      <a:pt x="64" y="504"/>
                      <a:pt x="125" y="535"/>
                      <a:pt x="198" y="542"/>
                    </a:cubicBezTo>
                    <a:cubicBezTo>
                      <a:pt x="193" y="568"/>
                      <a:pt x="193" y="570"/>
                      <a:pt x="182" y="610"/>
                    </a:cubicBezTo>
                    <a:cubicBezTo>
                      <a:pt x="180" y="619"/>
                      <a:pt x="165" y="682"/>
                      <a:pt x="165" y="684"/>
                    </a:cubicBezTo>
                    <a:cubicBezTo>
                      <a:pt x="168" y="687"/>
                      <a:pt x="165" y="691"/>
                      <a:pt x="174" y="691"/>
                    </a:cubicBezTo>
                    <a:cubicBezTo>
                      <a:pt x="176" y="690"/>
                      <a:pt x="178" y="691"/>
                      <a:pt x="180" y="689"/>
                    </a:cubicBezTo>
                    <a:cubicBezTo>
                      <a:pt x="182" y="687"/>
                      <a:pt x="187" y="667"/>
                      <a:pt x="189" y="656"/>
                    </a:cubicBezTo>
                    <a:cubicBezTo>
                      <a:pt x="198" y="618"/>
                      <a:pt x="208" y="580"/>
                      <a:pt x="218" y="542"/>
                    </a:cubicBezTo>
                    <a:cubicBezTo>
                      <a:pt x="246" y="542"/>
                      <a:pt x="314" y="542"/>
                      <a:pt x="387" y="461"/>
                    </a:cubicBezTo>
                    <a:cubicBezTo>
                      <a:pt x="420" y="425"/>
                      <a:pt x="435" y="390"/>
                      <a:pt x="444" y="368"/>
                    </a:cubicBezTo>
                    <a:cubicBezTo>
                      <a:pt x="451" y="349"/>
                      <a:pt x="468" y="283"/>
                      <a:pt x="468" y="248"/>
                    </a:cubicBezTo>
                    <a:cubicBezTo>
                      <a:pt x="468" y="204"/>
                      <a:pt x="446" y="195"/>
                      <a:pt x="435" y="195"/>
                    </a:cubicBezTo>
                    <a:cubicBezTo>
                      <a:pt x="416" y="195"/>
                      <a:pt x="396" y="215"/>
                      <a:pt x="396" y="230"/>
                    </a:cubicBezTo>
                    <a:cubicBezTo>
                      <a:pt x="396" y="241"/>
                      <a:pt x="400" y="246"/>
                      <a:pt x="407" y="252"/>
                    </a:cubicBezTo>
                    <a:cubicBezTo>
                      <a:pt x="416" y="261"/>
                      <a:pt x="435" y="281"/>
                      <a:pt x="435" y="318"/>
                    </a:cubicBezTo>
                    <a:cubicBezTo>
                      <a:pt x="435" y="366"/>
                      <a:pt x="396" y="430"/>
                      <a:pt x="367" y="456"/>
                    </a:cubicBezTo>
                    <a:cubicBezTo>
                      <a:pt x="299" y="526"/>
                      <a:pt x="251" y="526"/>
                      <a:pt x="222" y="526"/>
                    </a:cubicBezTo>
                    <a:cubicBezTo>
                      <a:pt x="264" y="358"/>
                      <a:pt x="307" y="189"/>
                      <a:pt x="350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4" name=""/>
              <p:cNvSpPr/>
              <p:nvPr/>
            </p:nvSpPr>
            <p:spPr>
              <a:xfrm>
                <a:off x="5024520" y="4437360"/>
                <a:ext cx="31320" cy="81720"/>
              </a:xfrm>
              <a:custGeom>
                <a:avLst/>
                <a:gdLst/>
                <a:ahLst/>
                <a:rect l="l" t="t" r="r" b="b"/>
                <a:pathLst>
                  <a:path w="90" h="230">
                    <a:moveTo>
                      <a:pt x="90" y="81"/>
                    </a:moveTo>
                    <a:cubicBezTo>
                      <a:pt x="90" y="31"/>
                      <a:pt x="70" y="0"/>
                      <a:pt x="40" y="0"/>
                    </a:cubicBezTo>
                    <a:cubicBezTo>
                      <a:pt x="15" y="0"/>
                      <a:pt x="0" y="20"/>
                      <a:pt x="0" y="41"/>
                    </a:cubicBezTo>
                    <a:cubicBezTo>
                      <a:pt x="0" y="61"/>
                      <a:pt x="15" y="81"/>
                      <a:pt x="40" y="81"/>
                    </a:cubicBezTo>
                    <a:cubicBezTo>
                      <a:pt x="48" y="81"/>
                      <a:pt x="59" y="79"/>
                      <a:pt x="68" y="72"/>
                    </a:cubicBezTo>
                    <a:cubicBezTo>
                      <a:pt x="70" y="70"/>
                      <a:pt x="70" y="71"/>
                      <a:pt x="70" y="70"/>
                    </a:cubicBezTo>
                    <a:cubicBezTo>
                      <a:pt x="73" y="70"/>
                      <a:pt x="73" y="70"/>
                      <a:pt x="73" y="81"/>
                    </a:cubicBezTo>
                    <a:cubicBezTo>
                      <a:pt x="73" y="138"/>
                      <a:pt x="47" y="185"/>
                      <a:pt x="20" y="210"/>
                    </a:cubicBezTo>
                    <a:cubicBezTo>
                      <a:pt x="12" y="218"/>
                      <a:pt x="11" y="219"/>
                      <a:pt x="11" y="221"/>
                    </a:cubicBezTo>
                    <a:cubicBezTo>
                      <a:pt x="11" y="228"/>
                      <a:pt x="15" y="230"/>
                      <a:pt x="20" y="230"/>
                    </a:cubicBezTo>
                    <a:cubicBezTo>
                      <a:pt x="29" y="230"/>
                      <a:pt x="90" y="171"/>
                      <a:pt x="90" y="8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5" name=""/>
              <p:cNvSpPr/>
              <p:nvPr/>
            </p:nvSpPr>
            <p:spPr>
              <a:xfrm>
                <a:off x="5148720" y="4282560"/>
                <a:ext cx="91080" cy="182880"/>
              </a:xfrm>
              <a:custGeom>
                <a:avLst/>
                <a:gdLst/>
                <a:ahLst/>
                <a:rect l="l" t="t" r="r" b="b"/>
                <a:pathLst>
                  <a:path w="256" h="511">
                    <a:moveTo>
                      <a:pt x="159" y="20"/>
                    </a:moveTo>
                    <a:cubicBezTo>
                      <a:pt x="159" y="2"/>
                      <a:pt x="159" y="0"/>
                      <a:pt x="141" y="0"/>
                    </a:cubicBezTo>
                    <a:cubicBezTo>
                      <a:pt x="93" y="50"/>
                      <a:pt x="25" y="50"/>
                      <a:pt x="0" y="50"/>
                    </a:cubicBezTo>
                    <a:cubicBezTo>
                      <a:pt x="0" y="58"/>
                      <a:pt x="0" y="65"/>
                      <a:pt x="0" y="72"/>
                    </a:cubicBezTo>
                    <a:cubicBezTo>
                      <a:pt x="16" y="72"/>
                      <a:pt x="62" y="72"/>
                      <a:pt x="102" y="53"/>
                    </a:cubicBezTo>
                    <a:cubicBezTo>
                      <a:pt x="102" y="186"/>
                      <a:pt x="102" y="319"/>
                      <a:pt x="102" y="452"/>
                    </a:cubicBezTo>
                    <a:cubicBezTo>
                      <a:pt x="102" y="478"/>
                      <a:pt x="99" y="489"/>
                      <a:pt x="29" y="489"/>
                    </a:cubicBezTo>
                    <a:cubicBezTo>
                      <a:pt x="21" y="489"/>
                      <a:pt x="13" y="489"/>
                      <a:pt x="5" y="489"/>
                    </a:cubicBezTo>
                    <a:cubicBezTo>
                      <a:pt x="5" y="496"/>
                      <a:pt x="5" y="504"/>
                      <a:pt x="5" y="511"/>
                    </a:cubicBezTo>
                    <a:cubicBezTo>
                      <a:pt x="31" y="509"/>
                      <a:pt x="99" y="509"/>
                      <a:pt x="130" y="509"/>
                    </a:cubicBezTo>
                    <a:cubicBezTo>
                      <a:pt x="161" y="509"/>
                      <a:pt x="227" y="509"/>
                      <a:pt x="256" y="511"/>
                    </a:cubicBezTo>
                    <a:cubicBezTo>
                      <a:pt x="256" y="504"/>
                      <a:pt x="256" y="496"/>
                      <a:pt x="256" y="489"/>
                    </a:cubicBezTo>
                    <a:cubicBezTo>
                      <a:pt x="248" y="489"/>
                      <a:pt x="239" y="489"/>
                      <a:pt x="231" y="489"/>
                    </a:cubicBezTo>
                    <a:cubicBezTo>
                      <a:pt x="161" y="489"/>
                      <a:pt x="159" y="480"/>
                      <a:pt x="159" y="452"/>
                    </a:cubicBezTo>
                    <a:cubicBezTo>
                      <a:pt x="159" y="308"/>
                      <a:pt x="159" y="164"/>
                      <a:pt x="15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6" name=""/>
              <p:cNvSpPr/>
              <p:nvPr/>
            </p:nvSpPr>
            <p:spPr>
              <a:xfrm>
                <a:off x="5278680" y="4259520"/>
                <a:ext cx="60840" cy="275400"/>
              </a:xfrm>
              <a:custGeom>
                <a:avLst/>
                <a:gdLst/>
                <a:ahLst/>
                <a:rect l="l" t="t" r="r" b="b"/>
                <a:pathLst>
                  <a:path w="172" h="768">
                    <a:moveTo>
                      <a:pt x="167" y="397"/>
                    </a:moveTo>
                    <a:cubicBezTo>
                      <a:pt x="172" y="389"/>
                      <a:pt x="172" y="386"/>
                      <a:pt x="172" y="384"/>
                    </a:cubicBezTo>
                    <a:cubicBezTo>
                      <a:pt x="172" y="382"/>
                      <a:pt x="172" y="380"/>
                      <a:pt x="167" y="371"/>
                    </a:cubicBezTo>
                    <a:cubicBezTo>
                      <a:pt x="123" y="253"/>
                      <a:pt x="78" y="136"/>
                      <a:pt x="33" y="18"/>
                    </a:cubicBezTo>
                    <a:cubicBezTo>
                      <a:pt x="29" y="5"/>
                      <a:pt x="23" y="0"/>
                      <a:pt x="16" y="0"/>
                    </a:cubicBezTo>
                    <a:cubicBezTo>
                      <a:pt x="8" y="0"/>
                      <a:pt x="0" y="7"/>
                      <a:pt x="0" y="16"/>
                    </a:cubicBezTo>
                    <a:cubicBezTo>
                      <a:pt x="0" y="18"/>
                      <a:pt x="0" y="18"/>
                      <a:pt x="2" y="27"/>
                    </a:cubicBezTo>
                    <a:cubicBezTo>
                      <a:pt x="49" y="146"/>
                      <a:pt x="95" y="265"/>
                      <a:pt x="141" y="384"/>
                    </a:cubicBezTo>
                    <a:cubicBezTo>
                      <a:pt x="95" y="503"/>
                      <a:pt x="49" y="621"/>
                      <a:pt x="2" y="739"/>
                    </a:cubicBezTo>
                    <a:cubicBezTo>
                      <a:pt x="0" y="748"/>
                      <a:pt x="0" y="748"/>
                      <a:pt x="0" y="753"/>
                    </a:cubicBezTo>
                    <a:cubicBezTo>
                      <a:pt x="0" y="761"/>
                      <a:pt x="7" y="768"/>
                      <a:pt x="16" y="768"/>
                    </a:cubicBezTo>
                    <a:cubicBezTo>
                      <a:pt x="24" y="768"/>
                      <a:pt x="29" y="759"/>
                      <a:pt x="31" y="753"/>
                    </a:cubicBezTo>
                    <a:cubicBezTo>
                      <a:pt x="76" y="634"/>
                      <a:pt x="122" y="516"/>
                      <a:pt x="167" y="3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7" name=""/>
              <p:cNvSpPr/>
              <p:nvPr/>
            </p:nvSpPr>
            <p:spPr>
              <a:xfrm>
                <a:off x="5464080" y="4365360"/>
                <a:ext cx="184320" cy="63720"/>
              </a:xfrm>
              <a:custGeom>
                <a:avLst/>
                <a:gdLst/>
                <a:ahLst/>
                <a:rect l="l" t="t" r="r" b="b"/>
                <a:pathLst>
                  <a:path w="515" h="180">
                    <a:moveTo>
                      <a:pt x="488" y="31"/>
                    </a:moveTo>
                    <a:cubicBezTo>
                      <a:pt x="499" y="31"/>
                      <a:pt x="515" y="31"/>
                      <a:pt x="515" y="16"/>
                    </a:cubicBezTo>
                    <a:cubicBezTo>
                      <a:pt x="515" y="0"/>
                      <a:pt x="499" y="0"/>
                      <a:pt x="488" y="0"/>
                    </a:cubicBezTo>
                    <a:cubicBezTo>
                      <a:pt x="334" y="0"/>
                      <a:pt x="180" y="0"/>
                      <a:pt x="26" y="0"/>
                    </a:cubicBezTo>
                    <a:cubicBezTo>
                      <a:pt x="15" y="0"/>
                      <a:pt x="0" y="0"/>
                      <a:pt x="0" y="16"/>
                    </a:cubicBezTo>
                    <a:cubicBezTo>
                      <a:pt x="0" y="31"/>
                      <a:pt x="15" y="31"/>
                      <a:pt x="26" y="31"/>
                    </a:cubicBezTo>
                    <a:cubicBezTo>
                      <a:pt x="180" y="31"/>
                      <a:pt x="334" y="31"/>
                      <a:pt x="488" y="31"/>
                    </a:cubicBezTo>
                    <a:moveTo>
                      <a:pt x="488" y="180"/>
                    </a:moveTo>
                    <a:cubicBezTo>
                      <a:pt x="499" y="180"/>
                      <a:pt x="515" y="180"/>
                      <a:pt x="515" y="165"/>
                    </a:cubicBezTo>
                    <a:cubicBezTo>
                      <a:pt x="515" y="149"/>
                      <a:pt x="499" y="149"/>
                      <a:pt x="488" y="149"/>
                    </a:cubicBezTo>
                    <a:cubicBezTo>
                      <a:pt x="334" y="149"/>
                      <a:pt x="180" y="149"/>
                      <a:pt x="26" y="149"/>
                    </a:cubicBezTo>
                    <a:cubicBezTo>
                      <a:pt x="15" y="149"/>
                      <a:pt x="0" y="149"/>
                      <a:pt x="0" y="165"/>
                    </a:cubicBezTo>
                    <a:cubicBezTo>
                      <a:pt x="0" y="180"/>
                      <a:pt x="15" y="180"/>
                      <a:pt x="26" y="180"/>
                    </a:cubicBezTo>
                    <a:cubicBezTo>
                      <a:pt x="180" y="180"/>
                      <a:pt x="334" y="180"/>
                      <a:pt x="488" y="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8" name=""/>
              <p:cNvSpPr/>
              <p:nvPr/>
            </p:nvSpPr>
            <p:spPr>
              <a:xfrm>
                <a:off x="5772960" y="4259520"/>
                <a:ext cx="60480" cy="275400"/>
              </a:xfrm>
              <a:custGeom>
                <a:avLst/>
                <a:gdLst/>
                <a:ahLst/>
                <a:rect l="l" t="t" r="r" b="b"/>
                <a:pathLst>
                  <a:path w="171" h="768">
                    <a:moveTo>
                      <a:pt x="169" y="29"/>
                    </a:moveTo>
                    <a:cubicBezTo>
                      <a:pt x="171" y="20"/>
                      <a:pt x="171" y="18"/>
                      <a:pt x="171" y="16"/>
                    </a:cubicBezTo>
                    <a:cubicBezTo>
                      <a:pt x="171" y="7"/>
                      <a:pt x="165" y="0"/>
                      <a:pt x="156" y="0"/>
                    </a:cubicBezTo>
                    <a:cubicBezTo>
                      <a:pt x="149" y="0"/>
                      <a:pt x="145" y="2"/>
                      <a:pt x="138" y="18"/>
                    </a:cubicBezTo>
                    <a:cubicBezTo>
                      <a:pt x="94" y="136"/>
                      <a:pt x="49" y="253"/>
                      <a:pt x="4" y="371"/>
                    </a:cubicBezTo>
                    <a:cubicBezTo>
                      <a:pt x="2" y="375"/>
                      <a:pt x="0" y="380"/>
                      <a:pt x="0" y="384"/>
                    </a:cubicBezTo>
                    <a:cubicBezTo>
                      <a:pt x="0" y="386"/>
                      <a:pt x="0" y="389"/>
                      <a:pt x="4" y="397"/>
                    </a:cubicBezTo>
                    <a:cubicBezTo>
                      <a:pt x="49" y="515"/>
                      <a:pt x="94" y="633"/>
                      <a:pt x="138" y="750"/>
                    </a:cubicBezTo>
                    <a:cubicBezTo>
                      <a:pt x="143" y="757"/>
                      <a:pt x="147" y="768"/>
                      <a:pt x="156" y="768"/>
                    </a:cubicBezTo>
                    <a:cubicBezTo>
                      <a:pt x="165" y="768"/>
                      <a:pt x="171" y="761"/>
                      <a:pt x="171" y="753"/>
                    </a:cubicBezTo>
                    <a:cubicBezTo>
                      <a:pt x="171" y="750"/>
                      <a:pt x="171" y="748"/>
                      <a:pt x="169" y="739"/>
                    </a:cubicBezTo>
                    <a:cubicBezTo>
                      <a:pt x="124" y="621"/>
                      <a:pt x="78" y="503"/>
                      <a:pt x="33" y="384"/>
                    </a:cubicBezTo>
                    <a:cubicBezTo>
                      <a:pt x="78" y="266"/>
                      <a:pt x="124" y="147"/>
                      <a:pt x="169" y="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9" name=""/>
              <p:cNvSpPr/>
              <p:nvPr/>
            </p:nvSpPr>
            <p:spPr>
              <a:xfrm>
                <a:off x="5858280" y="4274640"/>
                <a:ext cx="167760" cy="247680"/>
              </a:xfrm>
              <a:custGeom>
                <a:avLst/>
                <a:gdLst/>
                <a:ahLst/>
                <a:rect l="l" t="t" r="r" b="b"/>
                <a:pathLst>
                  <a:path w="469" h="691">
                    <a:moveTo>
                      <a:pt x="352" y="20"/>
                    </a:moveTo>
                    <a:cubicBezTo>
                      <a:pt x="352" y="18"/>
                      <a:pt x="355" y="13"/>
                      <a:pt x="355" y="9"/>
                    </a:cubicBezTo>
                    <a:cubicBezTo>
                      <a:pt x="355" y="2"/>
                      <a:pt x="348" y="0"/>
                      <a:pt x="344" y="0"/>
                    </a:cubicBezTo>
                    <a:cubicBezTo>
                      <a:pt x="337" y="0"/>
                      <a:pt x="335" y="2"/>
                      <a:pt x="333" y="15"/>
                    </a:cubicBezTo>
                    <a:cubicBezTo>
                      <a:pt x="290" y="185"/>
                      <a:pt x="247" y="355"/>
                      <a:pt x="205" y="524"/>
                    </a:cubicBezTo>
                    <a:cubicBezTo>
                      <a:pt x="146" y="518"/>
                      <a:pt x="117" y="489"/>
                      <a:pt x="117" y="439"/>
                    </a:cubicBezTo>
                    <a:cubicBezTo>
                      <a:pt x="117" y="423"/>
                      <a:pt x="117" y="404"/>
                      <a:pt x="159" y="294"/>
                    </a:cubicBezTo>
                    <a:cubicBezTo>
                      <a:pt x="161" y="285"/>
                      <a:pt x="168" y="272"/>
                      <a:pt x="168" y="257"/>
                    </a:cubicBezTo>
                    <a:cubicBezTo>
                      <a:pt x="168" y="224"/>
                      <a:pt x="141" y="195"/>
                      <a:pt x="104" y="195"/>
                    </a:cubicBezTo>
                    <a:cubicBezTo>
                      <a:pt x="29" y="195"/>
                      <a:pt x="0" y="305"/>
                      <a:pt x="0" y="314"/>
                    </a:cubicBezTo>
                    <a:cubicBezTo>
                      <a:pt x="0" y="320"/>
                      <a:pt x="9" y="320"/>
                      <a:pt x="11" y="320"/>
                    </a:cubicBezTo>
                    <a:cubicBezTo>
                      <a:pt x="18" y="320"/>
                      <a:pt x="18" y="318"/>
                      <a:pt x="22" y="307"/>
                    </a:cubicBezTo>
                    <a:cubicBezTo>
                      <a:pt x="44" y="232"/>
                      <a:pt x="75" y="211"/>
                      <a:pt x="102" y="211"/>
                    </a:cubicBezTo>
                    <a:cubicBezTo>
                      <a:pt x="106" y="211"/>
                      <a:pt x="119" y="211"/>
                      <a:pt x="119" y="235"/>
                    </a:cubicBezTo>
                    <a:cubicBezTo>
                      <a:pt x="119" y="257"/>
                      <a:pt x="113" y="274"/>
                      <a:pt x="102" y="303"/>
                    </a:cubicBezTo>
                    <a:cubicBezTo>
                      <a:pt x="64" y="399"/>
                      <a:pt x="64" y="419"/>
                      <a:pt x="64" y="432"/>
                    </a:cubicBezTo>
                    <a:cubicBezTo>
                      <a:pt x="64" y="504"/>
                      <a:pt x="126" y="535"/>
                      <a:pt x="201" y="542"/>
                    </a:cubicBezTo>
                    <a:cubicBezTo>
                      <a:pt x="194" y="568"/>
                      <a:pt x="194" y="570"/>
                      <a:pt x="183" y="610"/>
                    </a:cubicBezTo>
                    <a:cubicBezTo>
                      <a:pt x="181" y="619"/>
                      <a:pt x="165" y="682"/>
                      <a:pt x="165" y="684"/>
                    </a:cubicBezTo>
                    <a:cubicBezTo>
                      <a:pt x="168" y="687"/>
                      <a:pt x="165" y="691"/>
                      <a:pt x="174" y="691"/>
                    </a:cubicBezTo>
                    <a:cubicBezTo>
                      <a:pt x="176" y="691"/>
                      <a:pt x="181" y="691"/>
                      <a:pt x="181" y="689"/>
                    </a:cubicBezTo>
                    <a:cubicBezTo>
                      <a:pt x="183" y="687"/>
                      <a:pt x="187" y="667"/>
                      <a:pt x="190" y="656"/>
                    </a:cubicBezTo>
                    <a:cubicBezTo>
                      <a:pt x="200" y="618"/>
                      <a:pt x="210" y="580"/>
                      <a:pt x="220" y="542"/>
                    </a:cubicBezTo>
                    <a:cubicBezTo>
                      <a:pt x="249" y="542"/>
                      <a:pt x="317" y="542"/>
                      <a:pt x="390" y="461"/>
                    </a:cubicBezTo>
                    <a:cubicBezTo>
                      <a:pt x="421" y="425"/>
                      <a:pt x="438" y="390"/>
                      <a:pt x="445" y="368"/>
                    </a:cubicBezTo>
                    <a:cubicBezTo>
                      <a:pt x="453" y="349"/>
                      <a:pt x="469" y="283"/>
                      <a:pt x="469" y="248"/>
                    </a:cubicBezTo>
                    <a:cubicBezTo>
                      <a:pt x="469" y="204"/>
                      <a:pt x="449" y="195"/>
                      <a:pt x="436" y="195"/>
                    </a:cubicBezTo>
                    <a:cubicBezTo>
                      <a:pt x="416" y="195"/>
                      <a:pt x="396" y="215"/>
                      <a:pt x="396" y="230"/>
                    </a:cubicBezTo>
                    <a:cubicBezTo>
                      <a:pt x="396" y="241"/>
                      <a:pt x="401" y="246"/>
                      <a:pt x="410" y="252"/>
                    </a:cubicBezTo>
                    <a:cubicBezTo>
                      <a:pt x="416" y="261"/>
                      <a:pt x="436" y="281"/>
                      <a:pt x="436" y="318"/>
                    </a:cubicBezTo>
                    <a:cubicBezTo>
                      <a:pt x="436" y="366"/>
                      <a:pt x="396" y="430"/>
                      <a:pt x="370" y="456"/>
                    </a:cubicBezTo>
                    <a:cubicBezTo>
                      <a:pt x="302" y="526"/>
                      <a:pt x="251" y="526"/>
                      <a:pt x="225" y="526"/>
                    </a:cubicBezTo>
                    <a:cubicBezTo>
                      <a:pt x="267" y="358"/>
                      <a:pt x="310" y="189"/>
                      <a:pt x="352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0" name=""/>
              <p:cNvSpPr/>
              <p:nvPr/>
            </p:nvSpPr>
            <p:spPr>
              <a:xfrm>
                <a:off x="6074640" y="4259520"/>
                <a:ext cx="10800" cy="275400"/>
              </a:xfrm>
              <a:custGeom>
                <a:avLst/>
                <a:gdLst/>
                <a:ahLst/>
                <a:rect l="l" t="t" r="r" b="b"/>
                <a:pathLst>
                  <a:path w="33" h="768">
                    <a:moveTo>
                      <a:pt x="33" y="27"/>
                    </a:moveTo>
                    <a:cubicBezTo>
                      <a:pt x="33" y="13"/>
                      <a:pt x="34" y="0"/>
                      <a:pt x="17" y="0"/>
                    </a:cubicBezTo>
                    <a:cubicBezTo>
                      <a:pt x="1" y="0"/>
                      <a:pt x="0" y="13"/>
                      <a:pt x="0" y="27"/>
                    </a:cubicBezTo>
                    <a:cubicBezTo>
                      <a:pt x="0" y="264"/>
                      <a:pt x="0" y="502"/>
                      <a:pt x="0" y="739"/>
                    </a:cubicBezTo>
                    <a:cubicBezTo>
                      <a:pt x="0" y="755"/>
                      <a:pt x="1" y="768"/>
                      <a:pt x="17" y="768"/>
                    </a:cubicBezTo>
                    <a:cubicBezTo>
                      <a:pt x="34" y="768"/>
                      <a:pt x="33" y="755"/>
                      <a:pt x="33" y="739"/>
                    </a:cubicBezTo>
                    <a:cubicBezTo>
                      <a:pt x="33" y="502"/>
                      <a:pt x="33" y="264"/>
                      <a:pt x="33" y="2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1" name=""/>
              <p:cNvSpPr/>
              <p:nvPr/>
            </p:nvSpPr>
            <p:spPr>
              <a:xfrm>
                <a:off x="6179760" y="4344840"/>
                <a:ext cx="101160" cy="123840"/>
              </a:xfrm>
              <a:custGeom>
                <a:avLst/>
                <a:gdLst/>
                <a:ahLst/>
                <a:rect l="l" t="t" r="r" b="b"/>
                <a:pathLst>
                  <a:path w="284" h="347">
                    <a:moveTo>
                      <a:pt x="262" y="51"/>
                    </a:moveTo>
                    <a:cubicBezTo>
                      <a:pt x="240" y="53"/>
                      <a:pt x="225" y="68"/>
                      <a:pt x="225" y="86"/>
                    </a:cubicBezTo>
                    <a:cubicBezTo>
                      <a:pt x="225" y="97"/>
                      <a:pt x="232" y="108"/>
                      <a:pt x="249" y="108"/>
                    </a:cubicBezTo>
                    <a:cubicBezTo>
                      <a:pt x="265" y="108"/>
                      <a:pt x="284" y="95"/>
                      <a:pt x="284" y="66"/>
                    </a:cubicBezTo>
                    <a:cubicBezTo>
                      <a:pt x="284" y="31"/>
                      <a:pt x="251" y="0"/>
                      <a:pt x="194" y="0"/>
                    </a:cubicBezTo>
                    <a:cubicBezTo>
                      <a:pt x="91" y="0"/>
                      <a:pt x="62" y="77"/>
                      <a:pt x="62" y="112"/>
                    </a:cubicBezTo>
                    <a:cubicBezTo>
                      <a:pt x="62" y="171"/>
                      <a:pt x="119" y="182"/>
                      <a:pt x="141" y="187"/>
                    </a:cubicBezTo>
                    <a:cubicBezTo>
                      <a:pt x="183" y="195"/>
                      <a:pt x="223" y="204"/>
                      <a:pt x="223" y="246"/>
                    </a:cubicBezTo>
                    <a:cubicBezTo>
                      <a:pt x="223" y="266"/>
                      <a:pt x="205" y="331"/>
                      <a:pt x="113" y="331"/>
                    </a:cubicBezTo>
                    <a:cubicBezTo>
                      <a:pt x="102" y="331"/>
                      <a:pt x="42" y="331"/>
                      <a:pt x="25" y="290"/>
                    </a:cubicBezTo>
                    <a:cubicBezTo>
                      <a:pt x="53" y="294"/>
                      <a:pt x="73" y="270"/>
                      <a:pt x="73" y="248"/>
                    </a:cubicBezTo>
                    <a:cubicBezTo>
                      <a:pt x="73" y="230"/>
                      <a:pt x="60" y="222"/>
                      <a:pt x="44" y="222"/>
                    </a:cubicBezTo>
                    <a:cubicBezTo>
                      <a:pt x="25" y="222"/>
                      <a:pt x="0" y="239"/>
                      <a:pt x="0" y="272"/>
                    </a:cubicBezTo>
                    <a:cubicBezTo>
                      <a:pt x="0" y="316"/>
                      <a:pt x="44" y="347"/>
                      <a:pt x="110" y="347"/>
                    </a:cubicBezTo>
                    <a:cubicBezTo>
                      <a:pt x="236" y="347"/>
                      <a:pt x="267" y="255"/>
                      <a:pt x="267" y="220"/>
                    </a:cubicBezTo>
                    <a:cubicBezTo>
                      <a:pt x="267" y="193"/>
                      <a:pt x="251" y="173"/>
                      <a:pt x="242" y="165"/>
                    </a:cubicBezTo>
                    <a:cubicBezTo>
                      <a:pt x="223" y="143"/>
                      <a:pt x="198" y="138"/>
                      <a:pt x="165" y="132"/>
                    </a:cubicBezTo>
                    <a:cubicBezTo>
                      <a:pt x="137" y="125"/>
                      <a:pt x="106" y="121"/>
                      <a:pt x="106" y="86"/>
                    </a:cubicBezTo>
                    <a:cubicBezTo>
                      <a:pt x="106" y="64"/>
                      <a:pt x="126" y="16"/>
                      <a:pt x="194" y="16"/>
                    </a:cubicBezTo>
                    <a:cubicBezTo>
                      <a:pt x="212" y="16"/>
                      <a:pt x="251" y="22"/>
                      <a:pt x="262" y="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2" name=""/>
              <p:cNvSpPr/>
              <p:nvPr/>
            </p:nvSpPr>
            <p:spPr>
              <a:xfrm>
                <a:off x="6304320" y="4284000"/>
                <a:ext cx="72360" cy="184680"/>
              </a:xfrm>
              <a:custGeom>
                <a:avLst/>
                <a:gdLst/>
                <a:ahLst/>
                <a:rect l="l" t="t" r="r" b="b"/>
                <a:pathLst>
                  <a:path w="204" h="516">
                    <a:moveTo>
                      <a:pt x="196" y="27"/>
                    </a:moveTo>
                    <a:cubicBezTo>
                      <a:pt x="196" y="11"/>
                      <a:pt x="185" y="0"/>
                      <a:pt x="167" y="0"/>
                    </a:cubicBezTo>
                    <a:cubicBezTo>
                      <a:pt x="147" y="0"/>
                      <a:pt x="125" y="20"/>
                      <a:pt x="125" y="40"/>
                    </a:cubicBezTo>
                    <a:cubicBezTo>
                      <a:pt x="125" y="55"/>
                      <a:pt x="136" y="68"/>
                      <a:pt x="156" y="68"/>
                    </a:cubicBezTo>
                    <a:cubicBezTo>
                      <a:pt x="174" y="68"/>
                      <a:pt x="196" y="51"/>
                      <a:pt x="196" y="27"/>
                    </a:cubicBezTo>
                    <a:moveTo>
                      <a:pt x="138" y="316"/>
                    </a:moveTo>
                    <a:cubicBezTo>
                      <a:pt x="147" y="294"/>
                      <a:pt x="147" y="292"/>
                      <a:pt x="154" y="272"/>
                    </a:cubicBezTo>
                    <a:cubicBezTo>
                      <a:pt x="160" y="257"/>
                      <a:pt x="165" y="246"/>
                      <a:pt x="165" y="231"/>
                    </a:cubicBezTo>
                    <a:cubicBezTo>
                      <a:pt x="165" y="198"/>
                      <a:pt x="141" y="169"/>
                      <a:pt x="101" y="169"/>
                    </a:cubicBezTo>
                    <a:cubicBezTo>
                      <a:pt x="28" y="169"/>
                      <a:pt x="0" y="279"/>
                      <a:pt x="0" y="288"/>
                    </a:cubicBezTo>
                    <a:cubicBezTo>
                      <a:pt x="0" y="294"/>
                      <a:pt x="6" y="294"/>
                      <a:pt x="9" y="294"/>
                    </a:cubicBezTo>
                    <a:cubicBezTo>
                      <a:pt x="15" y="294"/>
                      <a:pt x="17" y="292"/>
                      <a:pt x="22" y="281"/>
                    </a:cubicBezTo>
                    <a:cubicBezTo>
                      <a:pt x="42" y="209"/>
                      <a:pt x="72" y="185"/>
                      <a:pt x="99" y="185"/>
                    </a:cubicBezTo>
                    <a:cubicBezTo>
                      <a:pt x="105" y="185"/>
                      <a:pt x="119" y="185"/>
                      <a:pt x="119" y="209"/>
                    </a:cubicBezTo>
                    <a:cubicBezTo>
                      <a:pt x="119" y="226"/>
                      <a:pt x="112" y="242"/>
                      <a:pt x="110" y="250"/>
                    </a:cubicBezTo>
                    <a:cubicBezTo>
                      <a:pt x="103" y="270"/>
                      <a:pt x="68" y="358"/>
                      <a:pt x="57" y="393"/>
                    </a:cubicBezTo>
                    <a:cubicBezTo>
                      <a:pt x="48" y="413"/>
                      <a:pt x="39" y="437"/>
                      <a:pt x="39" y="454"/>
                    </a:cubicBezTo>
                    <a:cubicBezTo>
                      <a:pt x="39" y="489"/>
                      <a:pt x="66" y="516"/>
                      <a:pt x="101" y="516"/>
                    </a:cubicBezTo>
                    <a:cubicBezTo>
                      <a:pt x="176" y="516"/>
                      <a:pt x="204" y="404"/>
                      <a:pt x="204" y="397"/>
                    </a:cubicBezTo>
                    <a:cubicBezTo>
                      <a:pt x="204" y="391"/>
                      <a:pt x="196" y="391"/>
                      <a:pt x="193" y="391"/>
                    </a:cubicBezTo>
                    <a:cubicBezTo>
                      <a:pt x="187" y="391"/>
                      <a:pt x="187" y="393"/>
                      <a:pt x="182" y="404"/>
                    </a:cubicBezTo>
                    <a:cubicBezTo>
                      <a:pt x="169" y="452"/>
                      <a:pt x="143" y="500"/>
                      <a:pt x="103" y="500"/>
                    </a:cubicBezTo>
                    <a:cubicBezTo>
                      <a:pt x="90" y="500"/>
                      <a:pt x="86" y="492"/>
                      <a:pt x="86" y="474"/>
                    </a:cubicBezTo>
                    <a:cubicBezTo>
                      <a:pt x="86" y="454"/>
                      <a:pt x="90" y="443"/>
                      <a:pt x="108" y="397"/>
                    </a:cubicBezTo>
                    <a:cubicBezTo>
                      <a:pt x="118" y="370"/>
                      <a:pt x="128" y="343"/>
                      <a:pt x="138" y="3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3" name=""/>
              <p:cNvSpPr/>
              <p:nvPr/>
            </p:nvSpPr>
            <p:spPr>
              <a:xfrm>
                <a:off x="6400080" y="4344840"/>
                <a:ext cx="149400" cy="123840"/>
              </a:xfrm>
              <a:custGeom>
                <a:avLst/>
                <a:gdLst/>
                <a:ahLst/>
                <a:rect l="l" t="t" r="r" b="b"/>
                <a:pathLst>
                  <a:path w="418" h="347">
                    <a:moveTo>
                      <a:pt x="46" y="294"/>
                    </a:moveTo>
                    <a:cubicBezTo>
                      <a:pt x="44" y="305"/>
                      <a:pt x="37" y="323"/>
                      <a:pt x="37" y="327"/>
                    </a:cubicBezTo>
                    <a:cubicBezTo>
                      <a:pt x="37" y="340"/>
                      <a:pt x="48" y="347"/>
                      <a:pt x="62" y="347"/>
                    </a:cubicBezTo>
                    <a:cubicBezTo>
                      <a:pt x="70" y="347"/>
                      <a:pt x="84" y="340"/>
                      <a:pt x="90" y="325"/>
                    </a:cubicBezTo>
                    <a:cubicBezTo>
                      <a:pt x="95" y="307"/>
                      <a:pt x="99" y="288"/>
                      <a:pt x="103" y="270"/>
                    </a:cubicBezTo>
                    <a:cubicBezTo>
                      <a:pt x="109" y="247"/>
                      <a:pt x="115" y="223"/>
                      <a:pt x="121" y="200"/>
                    </a:cubicBezTo>
                    <a:cubicBezTo>
                      <a:pt x="125" y="182"/>
                      <a:pt x="130" y="167"/>
                      <a:pt x="134" y="149"/>
                    </a:cubicBezTo>
                    <a:cubicBezTo>
                      <a:pt x="136" y="136"/>
                      <a:pt x="143" y="112"/>
                      <a:pt x="145" y="110"/>
                    </a:cubicBezTo>
                    <a:cubicBezTo>
                      <a:pt x="156" y="86"/>
                      <a:pt x="196" y="16"/>
                      <a:pt x="271" y="16"/>
                    </a:cubicBezTo>
                    <a:cubicBezTo>
                      <a:pt x="306" y="16"/>
                      <a:pt x="312" y="44"/>
                      <a:pt x="312" y="70"/>
                    </a:cubicBezTo>
                    <a:cubicBezTo>
                      <a:pt x="312" y="119"/>
                      <a:pt x="275" y="215"/>
                      <a:pt x="262" y="248"/>
                    </a:cubicBezTo>
                    <a:cubicBezTo>
                      <a:pt x="255" y="266"/>
                      <a:pt x="253" y="277"/>
                      <a:pt x="253" y="285"/>
                    </a:cubicBezTo>
                    <a:cubicBezTo>
                      <a:pt x="253" y="320"/>
                      <a:pt x="282" y="347"/>
                      <a:pt x="317" y="347"/>
                    </a:cubicBezTo>
                    <a:cubicBezTo>
                      <a:pt x="389" y="347"/>
                      <a:pt x="418" y="235"/>
                      <a:pt x="418" y="228"/>
                    </a:cubicBezTo>
                    <a:cubicBezTo>
                      <a:pt x="418" y="222"/>
                      <a:pt x="411" y="222"/>
                      <a:pt x="409" y="222"/>
                    </a:cubicBezTo>
                    <a:cubicBezTo>
                      <a:pt x="402" y="222"/>
                      <a:pt x="402" y="224"/>
                      <a:pt x="398" y="235"/>
                    </a:cubicBezTo>
                    <a:cubicBezTo>
                      <a:pt x="383" y="288"/>
                      <a:pt x="356" y="331"/>
                      <a:pt x="319" y="331"/>
                    </a:cubicBezTo>
                    <a:cubicBezTo>
                      <a:pt x="306" y="331"/>
                      <a:pt x="301" y="323"/>
                      <a:pt x="301" y="305"/>
                    </a:cubicBezTo>
                    <a:cubicBezTo>
                      <a:pt x="301" y="285"/>
                      <a:pt x="308" y="268"/>
                      <a:pt x="314" y="250"/>
                    </a:cubicBezTo>
                    <a:cubicBezTo>
                      <a:pt x="330" y="211"/>
                      <a:pt x="361" y="125"/>
                      <a:pt x="361" y="81"/>
                    </a:cubicBezTo>
                    <a:cubicBezTo>
                      <a:pt x="361" y="31"/>
                      <a:pt x="328" y="0"/>
                      <a:pt x="273" y="0"/>
                    </a:cubicBezTo>
                    <a:cubicBezTo>
                      <a:pt x="202" y="0"/>
                      <a:pt x="165" y="48"/>
                      <a:pt x="152" y="66"/>
                    </a:cubicBezTo>
                    <a:cubicBezTo>
                      <a:pt x="147" y="22"/>
                      <a:pt x="117" y="0"/>
                      <a:pt x="81" y="0"/>
                    </a:cubicBezTo>
                    <a:cubicBezTo>
                      <a:pt x="46" y="0"/>
                      <a:pt x="31" y="29"/>
                      <a:pt x="22" y="44"/>
                    </a:cubicBezTo>
                    <a:cubicBezTo>
                      <a:pt x="11" y="68"/>
                      <a:pt x="0" y="114"/>
                      <a:pt x="0" y="119"/>
                    </a:cubicBezTo>
                    <a:cubicBezTo>
                      <a:pt x="0" y="125"/>
                      <a:pt x="7" y="125"/>
                      <a:pt x="9" y="125"/>
                    </a:cubicBezTo>
                    <a:cubicBezTo>
                      <a:pt x="18" y="125"/>
                      <a:pt x="18" y="125"/>
                      <a:pt x="22" y="108"/>
                    </a:cubicBezTo>
                    <a:cubicBezTo>
                      <a:pt x="35" y="53"/>
                      <a:pt x="51" y="16"/>
                      <a:pt x="79" y="16"/>
                    </a:cubicBezTo>
                    <a:cubicBezTo>
                      <a:pt x="95" y="16"/>
                      <a:pt x="103" y="27"/>
                      <a:pt x="103" y="51"/>
                    </a:cubicBezTo>
                    <a:cubicBezTo>
                      <a:pt x="103" y="68"/>
                      <a:pt x="101" y="77"/>
                      <a:pt x="90" y="116"/>
                    </a:cubicBezTo>
                    <a:cubicBezTo>
                      <a:pt x="75" y="176"/>
                      <a:pt x="61" y="235"/>
                      <a:pt x="46" y="29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4" name=""/>
              <p:cNvSpPr/>
              <p:nvPr/>
            </p:nvSpPr>
            <p:spPr>
              <a:xfrm>
                <a:off x="6586200" y="4259520"/>
                <a:ext cx="63720" cy="275400"/>
              </a:xfrm>
              <a:custGeom>
                <a:avLst/>
                <a:gdLst/>
                <a:ahLst/>
                <a:rect l="l" t="t" r="r" b="b"/>
                <a:pathLst>
                  <a:path w="180" h="768">
                    <a:moveTo>
                      <a:pt x="180" y="759"/>
                    </a:moveTo>
                    <a:cubicBezTo>
                      <a:pt x="180" y="757"/>
                      <a:pt x="180" y="757"/>
                      <a:pt x="167" y="744"/>
                    </a:cubicBezTo>
                    <a:cubicBezTo>
                      <a:pt x="70" y="647"/>
                      <a:pt x="46" y="500"/>
                      <a:pt x="46" y="384"/>
                    </a:cubicBezTo>
                    <a:cubicBezTo>
                      <a:pt x="46" y="250"/>
                      <a:pt x="75" y="117"/>
                      <a:pt x="169" y="20"/>
                    </a:cubicBezTo>
                    <a:cubicBezTo>
                      <a:pt x="180" y="11"/>
                      <a:pt x="180" y="9"/>
                      <a:pt x="180" y="7"/>
                    </a:cubicBezTo>
                    <a:cubicBezTo>
                      <a:pt x="180" y="2"/>
                      <a:pt x="176" y="0"/>
                      <a:pt x="171" y="0"/>
                    </a:cubicBezTo>
                    <a:cubicBezTo>
                      <a:pt x="165" y="0"/>
                      <a:pt x="94" y="51"/>
                      <a:pt x="50" y="149"/>
                    </a:cubicBezTo>
                    <a:cubicBezTo>
                      <a:pt x="11" y="235"/>
                      <a:pt x="0" y="318"/>
                      <a:pt x="0" y="384"/>
                    </a:cubicBezTo>
                    <a:cubicBezTo>
                      <a:pt x="0" y="443"/>
                      <a:pt x="9" y="538"/>
                      <a:pt x="53" y="623"/>
                    </a:cubicBezTo>
                    <a:cubicBezTo>
                      <a:pt x="99" y="718"/>
                      <a:pt x="165" y="768"/>
                      <a:pt x="171" y="768"/>
                    </a:cubicBezTo>
                    <a:cubicBezTo>
                      <a:pt x="176" y="768"/>
                      <a:pt x="180" y="766"/>
                      <a:pt x="180" y="75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5" name=""/>
              <p:cNvSpPr/>
              <p:nvPr/>
            </p:nvSpPr>
            <p:spPr>
              <a:xfrm>
                <a:off x="6681240" y="4282560"/>
                <a:ext cx="109800" cy="182880"/>
              </a:xfrm>
              <a:custGeom>
                <a:avLst/>
                <a:gdLst/>
                <a:ahLst/>
                <a:rect l="l" t="t" r="r" b="b"/>
                <a:pathLst>
                  <a:path w="308" h="511">
                    <a:moveTo>
                      <a:pt x="59" y="452"/>
                    </a:moveTo>
                    <a:cubicBezTo>
                      <a:pt x="86" y="425"/>
                      <a:pt x="113" y="399"/>
                      <a:pt x="141" y="373"/>
                    </a:cubicBezTo>
                    <a:cubicBezTo>
                      <a:pt x="262" y="268"/>
                      <a:pt x="308" y="226"/>
                      <a:pt x="308" y="149"/>
                    </a:cubicBezTo>
                    <a:cubicBezTo>
                      <a:pt x="308" y="61"/>
                      <a:pt x="237" y="0"/>
                      <a:pt x="145" y="0"/>
                    </a:cubicBezTo>
                    <a:cubicBezTo>
                      <a:pt x="57" y="0"/>
                      <a:pt x="0" y="70"/>
                      <a:pt x="0" y="140"/>
                    </a:cubicBezTo>
                    <a:cubicBezTo>
                      <a:pt x="0" y="182"/>
                      <a:pt x="37" y="182"/>
                      <a:pt x="39" y="182"/>
                    </a:cubicBezTo>
                    <a:cubicBezTo>
                      <a:pt x="53" y="182"/>
                      <a:pt x="81" y="173"/>
                      <a:pt x="81" y="142"/>
                    </a:cubicBezTo>
                    <a:cubicBezTo>
                      <a:pt x="81" y="121"/>
                      <a:pt x="66" y="101"/>
                      <a:pt x="39" y="101"/>
                    </a:cubicBezTo>
                    <a:cubicBezTo>
                      <a:pt x="33" y="101"/>
                      <a:pt x="33" y="101"/>
                      <a:pt x="31" y="103"/>
                    </a:cubicBezTo>
                    <a:cubicBezTo>
                      <a:pt x="48" y="53"/>
                      <a:pt x="90" y="24"/>
                      <a:pt x="134" y="24"/>
                    </a:cubicBezTo>
                    <a:cubicBezTo>
                      <a:pt x="204" y="24"/>
                      <a:pt x="237" y="85"/>
                      <a:pt x="237" y="149"/>
                    </a:cubicBezTo>
                    <a:cubicBezTo>
                      <a:pt x="237" y="210"/>
                      <a:pt x="198" y="272"/>
                      <a:pt x="156" y="318"/>
                    </a:cubicBezTo>
                    <a:cubicBezTo>
                      <a:pt x="107" y="373"/>
                      <a:pt x="58" y="428"/>
                      <a:pt x="9" y="482"/>
                    </a:cubicBezTo>
                    <a:cubicBezTo>
                      <a:pt x="0" y="491"/>
                      <a:pt x="0" y="493"/>
                      <a:pt x="0" y="511"/>
                    </a:cubicBezTo>
                    <a:cubicBezTo>
                      <a:pt x="95" y="511"/>
                      <a:pt x="190" y="511"/>
                      <a:pt x="286" y="511"/>
                    </a:cubicBezTo>
                    <a:cubicBezTo>
                      <a:pt x="293" y="466"/>
                      <a:pt x="300" y="422"/>
                      <a:pt x="308" y="377"/>
                    </a:cubicBezTo>
                    <a:cubicBezTo>
                      <a:pt x="301" y="377"/>
                      <a:pt x="295" y="377"/>
                      <a:pt x="288" y="377"/>
                    </a:cubicBezTo>
                    <a:cubicBezTo>
                      <a:pt x="284" y="401"/>
                      <a:pt x="279" y="434"/>
                      <a:pt x="273" y="447"/>
                    </a:cubicBezTo>
                    <a:cubicBezTo>
                      <a:pt x="266" y="452"/>
                      <a:pt x="215" y="452"/>
                      <a:pt x="198" y="452"/>
                    </a:cubicBezTo>
                    <a:cubicBezTo>
                      <a:pt x="152" y="452"/>
                      <a:pt x="105" y="452"/>
                      <a:pt x="59" y="45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6" name=""/>
              <p:cNvSpPr/>
              <p:nvPr/>
            </p:nvSpPr>
            <p:spPr>
              <a:xfrm>
                <a:off x="6814080" y="4271400"/>
                <a:ext cx="151200" cy="247680"/>
              </a:xfrm>
              <a:custGeom>
                <a:avLst/>
                <a:gdLst/>
                <a:ahLst/>
                <a:rect l="l" t="t" r="r" b="b"/>
                <a:pathLst>
                  <a:path w="423" h="691">
                    <a:moveTo>
                      <a:pt x="423" y="105"/>
                    </a:moveTo>
                    <a:cubicBezTo>
                      <a:pt x="423" y="48"/>
                      <a:pt x="381" y="0"/>
                      <a:pt x="317" y="0"/>
                    </a:cubicBezTo>
                    <a:cubicBezTo>
                      <a:pt x="273" y="0"/>
                      <a:pt x="251" y="13"/>
                      <a:pt x="225" y="33"/>
                    </a:cubicBezTo>
                    <a:cubicBezTo>
                      <a:pt x="181" y="64"/>
                      <a:pt x="139" y="138"/>
                      <a:pt x="124" y="195"/>
                    </a:cubicBezTo>
                    <a:cubicBezTo>
                      <a:pt x="82" y="358"/>
                      <a:pt x="41" y="522"/>
                      <a:pt x="0" y="685"/>
                    </a:cubicBezTo>
                    <a:cubicBezTo>
                      <a:pt x="0" y="687"/>
                      <a:pt x="5" y="691"/>
                      <a:pt x="11" y="691"/>
                    </a:cubicBezTo>
                    <a:cubicBezTo>
                      <a:pt x="18" y="691"/>
                      <a:pt x="20" y="691"/>
                      <a:pt x="20" y="689"/>
                    </a:cubicBezTo>
                    <a:cubicBezTo>
                      <a:pt x="39" y="618"/>
                      <a:pt x="57" y="547"/>
                      <a:pt x="75" y="476"/>
                    </a:cubicBezTo>
                    <a:cubicBezTo>
                      <a:pt x="88" y="522"/>
                      <a:pt x="122" y="551"/>
                      <a:pt x="179" y="551"/>
                    </a:cubicBezTo>
                    <a:cubicBezTo>
                      <a:pt x="235" y="551"/>
                      <a:pt x="293" y="524"/>
                      <a:pt x="328" y="489"/>
                    </a:cubicBezTo>
                    <a:cubicBezTo>
                      <a:pt x="366" y="454"/>
                      <a:pt x="390" y="406"/>
                      <a:pt x="390" y="349"/>
                    </a:cubicBezTo>
                    <a:cubicBezTo>
                      <a:pt x="390" y="294"/>
                      <a:pt x="361" y="252"/>
                      <a:pt x="335" y="235"/>
                    </a:cubicBezTo>
                    <a:cubicBezTo>
                      <a:pt x="379" y="209"/>
                      <a:pt x="423" y="160"/>
                      <a:pt x="423" y="105"/>
                    </a:cubicBezTo>
                    <a:moveTo>
                      <a:pt x="284" y="233"/>
                    </a:moveTo>
                    <a:cubicBezTo>
                      <a:pt x="273" y="237"/>
                      <a:pt x="264" y="239"/>
                      <a:pt x="247" y="239"/>
                    </a:cubicBezTo>
                    <a:cubicBezTo>
                      <a:pt x="236" y="239"/>
                      <a:pt x="220" y="239"/>
                      <a:pt x="212" y="235"/>
                    </a:cubicBezTo>
                    <a:cubicBezTo>
                      <a:pt x="214" y="228"/>
                      <a:pt x="242" y="228"/>
                      <a:pt x="251" y="228"/>
                    </a:cubicBezTo>
                    <a:cubicBezTo>
                      <a:pt x="267" y="228"/>
                      <a:pt x="273" y="228"/>
                      <a:pt x="284" y="233"/>
                    </a:cubicBezTo>
                    <a:moveTo>
                      <a:pt x="379" y="88"/>
                    </a:moveTo>
                    <a:cubicBezTo>
                      <a:pt x="379" y="143"/>
                      <a:pt x="350" y="198"/>
                      <a:pt x="311" y="222"/>
                    </a:cubicBezTo>
                    <a:cubicBezTo>
                      <a:pt x="289" y="213"/>
                      <a:pt x="273" y="211"/>
                      <a:pt x="251" y="211"/>
                    </a:cubicBezTo>
                    <a:cubicBezTo>
                      <a:pt x="234" y="211"/>
                      <a:pt x="192" y="211"/>
                      <a:pt x="192" y="237"/>
                    </a:cubicBezTo>
                    <a:cubicBezTo>
                      <a:pt x="190" y="257"/>
                      <a:pt x="231" y="255"/>
                      <a:pt x="245" y="255"/>
                    </a:cubicBezTo>
                    <a:cubicBezTo>
                      <a:pt x="273" y="255"/>
                      <a:pt x="284" y="255"/>
                      <a:pt x="308" y="246"/>
                    </a:cubicBezTo>
                    <a:cubicBezTo>
                      <a:pt x="337" y="272"/>
                      <a:pt x="341" y="296"/>
                      <a:pt x="341" y="331"/>
                    </a:cubicBezTo>
                    <a:cubicBezTo>
                      <a:pt x="344" y="377"/>
                      <a:pt x="324" y="434"/>
                      <a:pt x="304" y="465"/>
                    </a:cubicBezTo>
                    <a:cubicBezTo>
                      <a:pt x="273" y="507"/>
                      <a:pt x="220" y="533"/>
                      <a:pt x="176" y="533"/>
                    </a:cubicBezTo>
                    <a:cubicBezTo>
                      <a:pt x="119" y="533"/>
                      <a:pt x="88" y="489"/>
                      <a:pt x="88" y="434"/>
                    </a:cubicBezTo>
                    <a:cubicBezTo>
                      <a:pt x="88" y="428"/>
                      <a:pt x="88" y="415"/>
                      <a:pt x="93" y="402"/>
                    </a:cubicBezTo>
                    <a:cubicBezTo>
                      <a:pt x="109" y="337"/>
                      <a:pt x="125" y="271"/>
                      <a:pt x="141" y="206"/>
                    </a:cubicBezTo>
                    <a:cubicBezTo>
                      <a:pt x="159" y="141"/>
                      <a:pt x="214" y="18"/>
                      <a:pt x="308" y="18"/>
                    </a:cubicBezTo>
                    <a:cubicBezTo>
                      <a:pt x="352" y="18"/>
                      <a:pt x="379" y="42"/>
                      <a:pt x="379" y="8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7" name=""/>
              <p:cNvSpPr/>
              <p:nvPr/>
            </p:nvSpPr>
            <p:spPr>
              <a:xfrm>
                <a:off x="6989400" y="4277880"/>
                <a:ext cx="233280" cy="187560"/>
              </a:xfrm>
              <a:custGeom>
                <a:avLst/>
                <a:gdLst/>
                <a:ahLst/>
                <a:rect l="l" t="t" r="r" b="b"/>
                <a:pathLst>
                  <a:path w="651" h="524">
                    <a:moveTo>
                      <a:pt x="558" y="59"/>
                    </a:moveTo>
                    <a:cubicBezTo>
                      <a:pt x="567" y="33"/>
                      <a:pt x="567" y="24"/>
                      <a:pt x="624" y="24"/>
                    </a:cubicBezTo>
                    <a:cubicBezTo>
                      <a:pt x="644" y="24"/>
                      <a:pt x="651" y="24"/>
                      <a:pt x="651" y="9"/>
                    </a:cubicBezTo>
                    <a:cubicBezTo>
                      <a:pt x="651" y="0"/>
                      <a:pt x="642" y="0"/>
                      <a:pt x="640" y="0"/>
                    </a:cubicBezTo>
                    <a:cubicBezTo>
                      <a:pt x="618" y="0"/>
                      <a:pt x="563" y="2"/>
                      <a:pt x="541" y="2"/>
                    </a:cubicBezTo>
                    <a:cubicBezTo>
                      <a:pt x="519" y="2"/>
                      <a:pt x="464" y="0"/>
                      <a:pt x="442" y="0"/>
                    </a:cubicBezTo>
                    <a:cubicBezTo>
                      <a:pt x="435" y="0"/>
                      <a:pt x="426" y="0"/>
                      <a:pt x="426" y="15"/>
                    </a:cubicBezTo>
                    <a:cubicBezTo>
                      <a:pt x="426" y="24"/>
                      <a:pt x="433" y="24"/>
                      <a:pt x="448" y="24"/>
                    </a:cubicBezTo>
                    <a:cubicBezTo>
                      <a:pt x="458" y="25"/>
                      <a:pt x="464" y="24"/>
                      <a:pt x="477" y="26"/>
                    </a:cubicBezTo>
                    <a:cubicBezTo>
                      <a:pt x="490" y="26"/>
                      <a:pt x="499" y="28"/>
                      <a:pt x="499" y="37"/>
                    </a:cubicBezTo>
                    <a:cubicBezTo>
                      <a:pt x="499" y="41"/>
                      <a:pt x="497" y="41"/>
                      <a:pt x="494" y="52"/>
                    </a:cubicBezTo>
                    <a:cubicBezTo>
                      <a:pt x="479" y="115"/>
                      <a:pt x="464" y="177"/>
                      <a:pt x="448" y="239"/>
                    </a:cubicBezTo>
                    <a:cubicBezTo>
                      <a:pt x="370" y="239"/>
                      <a:pt x="291" y="239"/>
                      <a:pt x="213" y="239"/>
                    </a:cubicBezTo>
                    <a:cubicBezTo>
                      <a:pt x="228" y="179"/>
                      <a:pt x="244" y="119"/>
                      <a:pt x="259" y="59"/>
                    </a:cubicBezTo>
                    <a:cubicBezTo>
                      <a:pt x="266" y="33"/>
                      <a:pt x="268" y="24"/>
                      <a:pt x="323" y="24"/>
                    </a:cubicBezTo>
                    <a:cubicBezTo>
                      <a:pt x="343" y="24"/>
                      <a:pt x="349" y="24"/>
                      <a:pt x="349" y="9"/>
                    </a:cubicBezTo>
                    <a:cubicBezTo>
                      <a:pt x="349" y="0"/>
                      <a:pt x="340" y="0"/>
                      <a:pt x="338" y="0"/>
                    </a:cubicBezTo>
                    <a:cubicBezTo>
                      <a:pt x="316" y="0"/>
                      <a:pt x="261" y="2"/>
                      <a:pt x="239" y="2"/>
                    </a:cubicBezTo>
                    <a:cubicBezTo>
                      <a:pt x="217" y="2"/>
                      <a:pt x="162" y="0"/>
                      <a:pt x="140" y="0"/>
                    </a:cubicBezTo>
                    <a:cubicBezTo>
                      <a:pt x="134" y="0"/>
                      <a:pt x="125" y="0"/>
                      <a:pt x="125" y="15"/>
                    </a:cubicBezTo>
                    <a:cubicBezTo>
                      <a:pt x="125" y="24"/>
                      <a:pt x="131" y="24"/>
                      <a:pt x="147" y="24"/>
                    </a:cubicBezTo>
                    <a:cubicBezTo>
                      <a:pt x="149" y="24"/>
                      <a:pt x="162" y="24"/>
                      <a:pt x="175" y="26"/>
                    </a:cubicBezTo>
                    <a:cubicBezTo>
                      <a:pt x="191" y="26"/>
                      <a:pt x="197" y="28"/>
                      <a:pt x="197" y="37"/>
                    </a:cubicBezTo>
                    <a:cubicBezTo>
                      <a:pt x="197" y="41"/>
                      <a:pt x="197" y="44"/>
                      <a:pt x="195" y="52"/>
                    </a:cubicBezTo>
                    <a:cubicBezTo>
                      <a:pt x="160" y="190"/>
                      <a:pt x="125" y="327"/>
                      <a:pt x="90" y="465"/>
                    </a:cubicBezTo>
                    <a:cubicBezTo>
                      <a:pt x="83" y="495"/>
                      <a:pt x="81" y="502"/>
                      <a:pt x="19" y="502"/>
                    </a:cubicBezTo>
                    <a:cubicBezTo>
                      <a:pt x="6" y="502"/>
                      <a:pt x="0" y="502"/>
                      <a:pt x="0" y="517"/>
                    </a:cubicBezTo>
                    <a:cubicBezTo>
                      <a:pt x="0" y="524"/>
                      <a:pt x="8" y="524"/>
                      <a:pt x="11" y="524"/>
                    </a:cubicBezTo>
                    <a:cubicBezTo>
                      <a:pt x="32" y="524"/>
                      <a:pt x="87" y="522"/>
                      <a:pt x="109" y="522"/>
                    </a:cubicBezTo>
                    <a:cubicBezTo>
                      <a:pt x="125" y="522"/>
                      <a:pt x="142" y="524"/>
                      <a:pt x="158" y="524"/>
                    </a:cubicBezTo>
                    <a:cubicBezTo>
                      <a:pt x="175" y="524"/>
                      <a:pt x="191" y="524"/>
                      <a:pt x="208" y="524"/>
                    </a:cubicBezTo>
                    <a:cubicBezTo>
                      <a:pt x="215" y="524"/>
                      <a:pt x="224" y="524"/>
                      <a:pt x="224" y="509"/>
                    </a:cubicBezTo>
                    <a:cubicBezTo>
                      <a:pt x="224" y="502"/>
                      <a:pt x="217" y="502"/>
                      <a:pt x="202" y="502"/>
                    </a:cubicBezTo>
                    <a:cubicBezTo>
                      <a:pt x="173" y="502"/>
                      <a:pt x="151" y="502"/>
                      <a:pt x="151" y="487"/>
                    </a:cubicBezTo>
                    <a:cubicBezTo>
                      <a:pt x="151" y="482"/>
                      <a:pt x="153" y="478"/>
                      <a:pt x="153" y="474"/>
                    </a:cubicBezTo>
                    <a:cubicBezTo>
                      <a:pt x="171" y="403"/>
                      <a:pt x="189" y="333"/>
                      <a:pt x="206" y="263"/>
                    </a:cubicBezTo>
                    <a:cubicBezTo>
                      <a:pt x="285" y="263"/>
                      <a:pt x="363" y="263"/>
                      <a:pt x="442" y="263"/>
                    </a:cubicBezTo>
                    <a:cubicBezTo>
                      <a:pt x="411" y="390"/>
                      <a:pt x="391" y="465"/>
                      <a:pt x="389" y="476"/>
                    </a:cubicBezTo>
                    <a:cubicBezTo>
                      <a:pt x="382" y="500"/>
                      <a:pt x="367" y="502"/>
                      <a:pt x="318" y="502"/>
                    </a:cubicBezTo>
                    <a:cubicBezTo>
                      <a:pt x="307" y="502"/>
                      <a:pt x="301" y="502"/>
                      <a:pt x="301" y="517"/>
                    </a:cubicBezTo>
                    <a:cubicBezTo>
                      <a:pt x="301" y="524"/>
                      <a:pt x="310" y="524"/>
                      <a:pt x="312" y="524"/>
                    </a:cubicBezTo>
                    <a:cubicBezTo>
                      <a:pt x="332" y="524"/>
                      <a:pt x="387" y="522"/>
                      <a:pt x="409" y="522"/>
                    </a:cubicBezTo>
                    <a:cubicBezTo>
                      <a:pt x="426" y="522"/>
                      <a:pt x="442" y="524"/>
                      <a:pt x="459" y="524"/>
                    </a:cubicBezTo>
                    <a:cubicBezTo>
                      <a:pt x="475" y="524"/>
                      <a:pt x="492" y="524"/>
                      <a:pt x="510" y="524"/>
                    </a:cubicBezTo>
                    <a:cubicBezTo>
                      <a:pt x="514" y="524"/>
                      <a:pt x="525" y="524"/>
                      <a:pt x="525" y="509"/>
                    </a:cubicBezTo>
                    <a:cubicBezTo>
                      <a:pt x="525" y="502"/>
                      <a:pt x="516" y="502"/>
                      <a:pt x="503" y="502"/>
                    </a:cubicBezTo>
                    <a:cubicBezTo>
                      <a:pt x="475" y="502"/>
                      <a:pt x="453" y="502"/>
                      <a:pt x="453" y="487"/>
                    </a:cubicBezTo>
                    <a:cubicBezTo>
                      <a:pt x="453" y="482"/>
                      <a:pt x="455" y="478"/>
                      <a:pt x="455" y="474"/>
                    </a:cubicBezTo>
                    <a:cubicBezTo>
                      <a:pt x="489" y="335"/>
                      <a:pt x="524" y="197"/>
                      <a:pt x="558" y="5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8" name=""/>
              <p:cNvSpPr/>
              <p:nvPr/>
            </p:nvSpPr>
            <p:spPr>
              <a:xfrm>
                <a:off x="7248240" y="4259520"/>
                <a:ext cx="63000" cy="275400"/>
              </a:xfrm>
              <a:custGeom>
                <a:avLst/>
                <a:gdLst/>
                <a:ahLst/>
                <a:rect l="l" t="t" r="r" b="b"/>
                <a:pathLst>
                  <a:path w="178" h="768">
                    <a:moveTo>
                      <a:pt x="178" y="384"/>
                    </a:moveTo>
                    <a:cubicBezTo>
                      <a:pt x="178" y="325"/>
                      <a:pt x="171" y="231"/>
                      <a:pt x="127" y="145"/>
                    </a:cubicBezTo>
                    <a:cubicBezTo>
                      <a:pt x="81" y="49"/>
                      <a:pt x="15" y="0"/>
                      <a:pt x="6" y="0"/>
                    </a:cubicBezTo>
                    <a:cubicBezTo>
                      <a:pt x="2" y="0"/>
                      <a:pt x="0" y="2"/>
                      <a:pt x="0" y="7"/>
                    </a:cubicBezTo>
                    <a:cubicBezTo>
                      <a:pt x="0" y="9"/>
                      <a:pt x="0" y="11"/>
                      <a:pt x="15" y="24"/>
                    </a:cubicBezTo>
                    <a:cubicBezTo>
                      <a:pt x="90" y="101"/>
                      <a:pt x="134" y="224"/>
                      <a:pt x="134" y="384"/>
                    </a:cubicBezTo>
                    <a:cubicBezTo>
                      <a:pt x="134" y="516"/>
                      <a:pt x="105" y="650"/>
                      <a:pt x="11" y="748"/>
                    </a:cubicBezTo>
                    <a:cubicBezTo>
                      <a:pt x="0" y="757"/>
                      <a:pt x="0" y="757"/>
                      <a:pt x="0" y="759"/>
                    </a:cubicBezTo>
                    <a:cubicBezTo>
                      <a:pt x="0" y="766"/>
                      <a:pt x="2" y="768"/>
                      <a:pt x="6" y="768"/>
                    </a:cubicBezTo>
                    <a:cubicBezTo>
                      <a:pt x="15" y="768"/>
                      <a:pt x="86" y="715"/>
                      <a:pt x="130" y="619"/>
                    </a:cubicBezTo>
                    <a:cubicBezTo>
                      <a:pt x="169" y="533"/>
                      <a:pt x="178" y="448"/>
                      <a:pt x="178" y="38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9" name=""/>
              <p:cNvSpPr/>
              <p:nvPr/>
            </p:nvSpPr>
            <p:spPr>
              <a:xfrm>
                <a:off x="7419960" y="4259520"/>
                <a:ext cx="10080" cy="275400"/>
              </a:xfrm>
              <a:custGeom>
                <a:avLst/>
                <a:gdLst/>
                <a:ahLst/>
                <a:rect l="l" t="t" r="r" b="b"/>
                <a:pathLst>
                  <a:path w="31" h="768">
                    <a:moveTo>
                      <a:pt x="31" y="27"/>
                    </a:moveTo>
                    <a:cubicBezTo>
                      <a:pt x="31" y="13"/>
                      <a:pt x="31" y="0"/>
                      <a:pt x="16" y="0"/>
                    </a:cubicBezTo>
                    <a:cubicBezTo>
                      <a:pt x="0" y="0"/>
                      <a:pt x="0" y="13"/>
                      <a:pt x="0" y="27"/>
                    </a:cubicBezTo>
                    <a:cubicBezTo>
                      <a:pt x="0" y="264"/>
                      <a:pt x="0" y="502"/>
                      <a:pt x="0" y="739"/>
                    </a:cubicBezTo>
                    <a:cubicBezTo>
                      <a:pt x="0" y="755"/>
                      <a:pt x="0" y="768"/>
                      <a:pt x="16" y="768"/>
                    </a:cubicBezTo>
                    <a:cubicBezTo>
                      <a:pt x="31" y="768"/>
                      <a:pt x="31" y="755"/>
                      <a:pt x="31" y="739"/>
                    </a:cubicBezTo>
                    <a:cubicBezTo>
                      <a:pt x="31" y="502"/>
                      <a:pt x="31" y="264"/>
                      <a:pt x="31" y="2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0" name=""/>
              <p:cNvSpPr/>
              <p:nvPr/>
            </p:nvSpPr>
            <p:spPr>
              <a:xfrm>
                <a:off x="7472160" y="4274640"/>
                <a:ext cx="167760" cy="247680"/>
              </a:xfrm>
              <a:custGeom>
                <a:avLst/>
                <a:gdLst/>
                <a:ahLst/>
                <a:rect l="l" t="t" r="r" b="b"/>
                <a:pathLst>
                  <a:path w="469" h="691">
                    <a:moveTo>
                      <a:pt x="350" y="20"/>
                    </a:moveTo>
                    <a:cubicBezTo>
                      <a:pt x="352" y="18"/>
                      <a:pt x="352" y="13"/>
                      <a:pt x="352" y="9"/>
                    </a:cubicBezTo>
                    <a:cubicBezTo>
                      <a:pt x="352" y="2"/>
                      <a:pt x="348" y="0"/>
                      <a:pt x="343" y="0"/>
                    </a:cubicBezTo>
                    <a:cubicBezTo>
                      <a:pt x="335" y="0"/>
                      <a:pt x="335" y="2"/>
                      <a:pt x="332" y="15"/>
                    </a:cubicBezTo>
                    <a:cubicBezTo>
                      <a:pt x="289" y="185"/>
                      <a:pt x="246" y="355"/>
                      <a:pt x="203" y="524"/>
                    </a:cubicBezTo>
                    <a:cubicBezTo>
                      <a:pt x="145" y="518"/>
                      <a:pt x="115" y="489"/>
                      <a:pt x="115" y="439"/>
                    </a:cubicBezTo>
                    <a:cubicBezTo>
                      <a:pt x="115" y="423"/>
                      <a:pt x="115" y="404"/>
                      <a:pt x="156" y="294"/>
                    </a:cubicBezTo>
                    <a:cubicBezTo>
                      <a:pt x="161" y="285"/>
                      <a:pt x="165" y="272"/>
                      <a:pt x="165" y="257"/>
                    </a:cubicBezTo>
                    <a:cubicBezTo>
                      <a:pt x="165" y="224"/>
                      <a:pt x="141" y="195"/>
                      <a:pt x="101" y="195"/>
                    </a:cubicBezTo>
                    <a:cubicBezTo>
                      <a:pt x="29" y="195"/>
                      <a:pt x="0" y="305"/>
                      <a:pt x="0" y="314"/>
                    </a:cubicBezTo>
                    <a:cubicBezTo>
                      <a:pt x="0" y="320"/>
                      <a:pt x="7" y="320"/>
                      <a:pt x="9" y="320"/>
                    </a:cubicBezTo>
                    <a:cubicBezTo>
                      <a:pt x="18" y="320"/>
                      <a:pt x="18" y="318"/>
                      <a:pt x="22" y="307"/>
                    </a:cubicBezTo>
                    <a:cubicBezTo>
                      <a:pt x="42" y="232"/>
                      <a:pt x="73" y="211"/>
                      <a:pt x="99" y="211"/>
                    </a:cubicBezTo>
                    <a:cubicBezTo>
                      <a:pt x="106" y="211"/>
                      <a:pt x="119" y="211"/>
                      <a:pt x="119" y="235"/>
                    </a:cubicBezTo>
                    <a:cubicBezTo>
                      <a:pt x="119" y="257"/>
                      <a:pt x="112" y="274"/>
                      <a:pt x="101" y="303"/>
                    </a:cubicBezTo>
                    <a:cubicBezTo>
                      <a:pt x="64" y="399"/>
                      <a:pt x="64" y="419"/>
                      <a:pt x="64" y="432"/>
                    </a:cubicBezTo>
                    <a:cubicBezTo>
                      <a:pt x="64" y="504"/>
                      <a:pt x="126" y="535"/>
                      <a:pt x="198" y="542"/>
                    </a:cubicBezTo>
                    <a:cubicBezTo>
                      <a:pt x="192" y="568"/>
                      <a:pt x="192" y="570"/>
                      <a:pt x="183" y="610"/>
                    </a:cubicBezTo>
                    <a:cubicBezTo>
                      <a:pt x="181" y="619"/>
                      <a:pt x="163" y="682"/>
                      <a:pt x="163" y="684"/>
                    </a:cubicBezTo>
                    <a:cubicBezTo>
                      <a:pt x="167" y="687"/>
                      <a:pt x="163" y="691"/>
                      <a:pt x="174" y="691"/>
                    </a:cubicBezTo>
                    <a:cubicBezTo>
                      <a:pt x="176" y="690"/>
                      <a:pt x="178" y="691"/>
                      <a:pt x="181" y="689"/>
                    </a:cubicBezTo>
                    <a:cubicBezTo>
                      <a:pt x="183" y="687"/>
                      <a:pt x="187" y="667"/>
                      <a:pt x="189" y="656"/>
                    </a:cubicBezTo>
                    <a:cubicBezTo>
                      <a:pt x="199" y="618"/>
                      <a:pt x="209" y="580"/>
                      <a:pt x="218" y="542"/>
                    </a:cubicBezTo>
                    <a:cubicBezTo>
                      <a:pt x="247" y="542"/>
                      <a:pt x="315" y="542"/>
                      <a:pt x="387" y="461"/>
                    </a:cubicBezTo>
                    <a:cubicBezTo>
                      <a:pt x="420" y="425"/>
                      <a:pt x="436" y="390"/>
                      <a:pt x="445" y="368"/>
                    </a:cubicBezTo>
                    <a:cubicBezTo>
                      <a:pt x="451" y="349"/>
                      <a:pt x="469" y="283"/>
                      <a:pt x="469" y="248"/>
                    </a:cubicBezTo>
                    <a:cubicBezTo>
                      <a:pt x="469" y="204"/>
                      <a:pt x="447" y="195"/>
                      <a:pt x="434" y="195"/>
                    </a:cubicBezTo>
                    <a:cubicBezTo>
                      <a:pt x="416" y="195"/>
                      <a:pt x="396" y="215"/>
                      <a:pt x="396" y="230"/>
                    </a:cubicBezTo>
                    <a:cubicBezTo>
                      <a:pt x="396" y="241"/>
                      <a:pt x="401" y="246"/>
                      <a:pt x="407" y="252"/>
                    </a:cubicBezTo>
                    <a:cubicBezTo>
                      <a:pt x="416" y="261"/>
                      <a:pt x="436" y="281"/>
                      <a:pt x="436" y="318"/>
                    </a:cubicBezTo>
                    <a:cubicBezTo>
                      <a:pt x="436" y="366"/>
                      <a:pt x="396" y="430"/>
                      <a:pt x="368" y="456"/>
                    </a:cubicBezTo>
                    <a:cubicBezTo>
                      <a:pt x="299" y="526"/>
                      <a:pt x="251" y="526"/>
                      <a:pt x="222" y="526"/>
                    </a:cubicBezTo>
                    <a:cubicBezTo>
                      <a:pt x="265" y="358"/>
                      <a:pt x="308" y="189"/>
                      <a:pt x="350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1" name=""/>
              <p:cNvSpPr/>
              <p:nvPr/>
            </p:nvSpPr>
            <p:spPr>
              <a:xfrm>
                <a:off x="7670880" y="4259520"/>
                <a:ext cx="60840" cy="275400"/>
              </a:xfrm>
              <a:custGeom>
                <a:avLst/>
                <a:gdLst/>
                <a:ahLst/>
                <a:rect l="l" t="t" r="r" b="b"/>
                <a:pathLst>
                  <a:path w="172" h="768">
                    <a:moveTo>
                      <a:pt x="168" y="397"/>
                    </a:moveTo>
                    <a:cubicBezTo>
                      <a:pt x="172" y="389"/>
                      <a:pt x="172" y="386"/>
                      <a:pt x="172" y="384"/>
                    </a:cubicBezTo>
                    <a:cubicBezTo>
                      <a:pt x="172" y="382"/>
                      <a:pt x="172" y="380"/>
                      <a:pt x="168" y="371"/>
                    </a:cubicBezTo>
                    <a:cubicBezTo>
                      <a:pt x="123" y="253"/>
                      <a:pt x="78" y="136"/>
                      <a:pt x="33" y="18"/>
                    </a:cubicBezTo>
                    <a:cubicBezTo>
                      <a:pt x="29" y="5"/>
                      <a:pt x="25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18"/>
                      <a:pt x="0" y="18"/>
                      <a:pt x="3" y="27"/>
                    </a:cubicBezTo>
                    <a:cubicBezTo>
                      <a:pt x="49" y="146"/>
                      <a:pt x="95" y="265"/>
                      <a:pt x="141" y="384"/>
                    </a:cubicBezTo>
                    <a:cubicBezTo>
                      <a:pt x="95" y="503"/>
                      <a:pt x="49" y="621"/>
                      <a:pt x="3" y="739"/>
                    </a:cubicBezTo>
                    <a:cubicBezTo>
                      <a:pt x="0" y="748"/>
                      <a:pt x="0" y="748"/>
                      <a:pt x="0" y="753"/>
                    </a:cubicBezTo>
                    <a:cubicBezTo>
                      <a:pt x="0" y="761"/>
                      <a:pt x="7" y="768"/>
                      <a:pt x="16" y="768"/>
                    </a:cubicBezTo>
                    <a:cubicBezTo>
                      <a:pt x="25" y="768"/>
                      <a:pt x="29" y="759"/>
                      <a:pt x="31" y="753"/>
                    </a:cubicBezTo>
                    <a:cubicBezTo>
                      <a:pt x="77" y="634"/>
                      <a:pt x="122" y="516"/>
                      <a:pt x="168" y="3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/>
          </p:nvPr>
        </p:nvSpPr>
        <p:spPr>
          <a:xfrm>
            <a:off x="12960" y="1600200"/>
            <a:ext cx="935712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Na površini Blohove sfere kubit se prikazuje preko uglova 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Θ i ɸ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Na polovima sfere se nalaze bazna stanja</a:t>
            </a:r>
            <a:br>
              <a:rPr sz="2400"/>
            </a:b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|0&gt; i |1&gt;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Merenjem kubita dobija se ili 0 ili 1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Fizički kao polarizovan foton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120" cy="7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Kubit</a:t>
            </a:r>
            <a:endParaRPr b="0" lang="en-US" sz="2700" spc="-1" strike="noStrike"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7086600" y="1945080"/>
            <a:ext cx="2256840" cy="2395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120" cy="7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Kvantna </a:t>
            </a:r>
            <a:r>
              <a:rPr b="1" lang="sr-Latn-RS" sz="2700" spc="-1" strike="noStrike">
                <a:solidFill>
                  <a:srgbClr val="ffffff"/>
                </a:solidFill>
                <a:latin typeface="Noto Sans"/>
              </a:rPr>
              <a:t>kapija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712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Transformišu kubite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Logički </a:t>
            </a:r>
            <a:r>
              <a:rPr b="1" lang="sr-Latn-RS" sz="2400" spc="-1" strike="noStrike">
                <a:solidFill>
                  <a:srgbClr val="2c3e50"/>
                </a:solidFill>
                <a:latin typeface="Noto Sans"/>
              </a:rPr>
              <a:t>predstavljene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 kao unitarne matrice </a:t>
            </a:r>
            <a:r>
              <a:rPr b="1" lang="sr-Latn-RS" sz="2400" spc="-1" strike="noStrike">
                <a:solidFill>
                  <a:srgbClr val="2c3e50"/>
                </a:solidFill>
                <a:latin typeface="Noto Sans"/>
              </a:rPr>
              <a:t>dimenzija</a:t>
            </a:r>
            <a:br>
              <a:rPr sz="2400"/>
            </a:br>
            <a:br>
              <a:rPr sz="2400"/>
            </a:b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Hademardovo kolo</a:t>
            </a:r>
            <a:br>
              <a:rPr sz="2400"/>
            </a:b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Rotaciono kolo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152" name=""/>
          <p:cNvGrpSpPr/>
          <p:nvPr/>
        </p:nvGrpSpPr>
        <p:grpSpPr>
          <a:xfrm>
            <a:off x="4600440" y="2501280"/>
            <a:ext cx="960120" cy="215280"/>
            <a:chOff x="4600440" y="2501280"/>
            <a:chExt cx="960120" cy="215280"/>
          </a:xfrm>
        </p:grpSpPr>
        <p:grpSp>
          <p:nvGrpSpPr>
            <p:cNvPr id="153" name=""/>
            <p:cNvGrpSpPr/>
            <p:nvPr/>
          </p:nvGrpSpPr>
          <p:grpSpPr>
            <a:xfrm>
              <a:off x="4600440" y="2501280"/>
              <a:ext cx="960120" cy="215280"/>
              <a:chOff x="4600440" y="2501280"/>
              <a:chExt cx="960120" cy="215280"/>
            </a:xfrm>
          </p:grpSpPr>
          <p:sp>
            <p:nvSpPr>
              <p:cNvPr id="154" name=""/>
              <p:cNvSpPr/>
              <p:nvPr/>
            </p:nvSpPr>
            <p:spPr>
              <a:xfrm>
                <a:off x="4600440" y="2516760"/>
                <a:ext cx="944640" cy="184320"/>
              </a:xfrm>
              <a:custGeom>
                <a:avLst/>
                <a:gdLst/>
                <a:ahLst/>
                <a:rect l="l" t="t" r="r" b="b"/>
                <a:pathLst>
                  <a:path w="2631" h="519">
                    <a:moveTo>
                      <a:pt x="0" y="0"/>
                    </a:moveTo>
                    <a:cubicBezTo>
                      <a:pt x="877" y="0"/>
                      <a:pt x="1754" y="0"/>
                      <a:pt x="2631" y="0"/>
                    </a:cubicBezTo>
                    <a:cubicBezTo>
                      <a:pt x="2631" y="173"/>
                      <a:pt x="2631" y="346"/>
                      <a:pt x="2631" y="519"/>
                    </a:cubicBezTo>
                    <a:cubicBezTo>
                      <a:pt x="1754" y="519"/>
                      <a:pt x="877" y="519"/>
                      <a:pt x="0" y="519"/>
                    </a:cubicBezTo>
                    <a:cubicBezTo>
                      <a:pt x="0" y="346"/>
                      <a:pt x="0" y="173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5" name=""/>
              <p:cNvSpPr/>
              <p:nvPr/>
            </p:nvSpPr>
            <p:spPr>
              <a:xfrm>
                <a:off x="4600440" y="2517480"/>
                <a:ext cx="118440" cy="199080"/>
              </a:xfrm>
              <a:custGeom>
                <a:avLst/>
                <a:gdLst/>
                <a:ahLst/>
                <a:rect l="l" t="t" r="r" b="b"/>
                <a:pathLst>
                  <a:path w="336" h="560">
                    <a:moveTo>
                      <a:pt x="65" y="495"/>
                    </a:moveTo>
                    <a:cubicBezTo>
                      <a:pt x="94" y="467"/>
                      <a:pt x="124" y="438"/>
                      <a:pt x="153" y="409"/>
                    </a:cubicBezTo>
                    <a:cubicBezTo>
                      <a:pt x="285" y="295"/>
                      <a:pt x="336" y="249"/>
                      <a:pt x="336" y="165"/>
                    </a:cubicBezTo>
                    <a:cubicBezTo>
                      <a:pt x="336" y="70"/>
                      <a:pt x="259" y="0"/>
                      <a:pt x="156" y="0"/>
                    </a:cubicBezTo>
                    <a:cubicBezTo>
                      <a:pt x="62" y="0"/>
                      <a:pt x="0" y="79"/>
                      <a:pt x="0" y="153"/>
                    </a:cubicBezTo>
                    <a:cubicBezTo>
                      <a:pt x="0" y="201"/>
                      <a:pt x="41" y="201"/>
                      <a:pt x="43" y="201"/>
                    </a:cubicBezTo>
                    <a:cubicBezTo>
                      <a:pt x="58" y="201"/>
                      <a:pt x="86" y="189"/>
                      <a:pt x="86" y="156"/>
                    </a:cubicBezTo>
                    <a:cubicBezTo>
                      <a:pt x="86" y="134"/>
                      <a:pt x="72" y="113"/>
                      <a:pt x="43" y="113"/>
                    </a:cubicBezTo>
                    <a:cubicBezTo>
                      <a:pt x="36" y="113"/>
                      <a:pt x="34" y="113"/>
                      <a:pt x="31" y="113"/>
                    </a:cubicBezTo>
                    <a:cubicBezTo>
                      <a:pt x="50" y="58"/>
                      <a:pt x="96" y="27"/>
                      <a:pt x="146" y="27"/>
                    </a:cubicBezTo>
                    <a:cubicBezTo>
                      <a:pt x="223" y="27"/>
                      <a:pt x="259" y="96"/>
                      <a:pt x="259" y="165"/>
                    </a:cubicBezTo>
                    <a:cubicBezTo>
                      <a:pt x="259" y="232"/>
                      <a:pt x="216" y="297"/>
                      <a:pt x="170" y="350"/>
                    </a:cubicBezTo>
                    <a:cubicBezTo>
                      <a:pt x="116" y="409"/>
                      <a:pt x="62" y="469"/>
                      <a:pt x="7" y="529"/>
                    </a:cubicBezTo>
                    <a:cubicBezTo>
                      <a:pt x="0" y="538"/>
                      <a:pt x="0" y="541"/>
                      <a:pt x="0" y="560"/>
                    </a:cubicBezTo>
                    <a:cubicBezTo>
                      <a:pt x="104" y="560"/>
                      <a:pt x="208" y="560"/>
                      <a:pt x="312" y="560"/>
                    </a:cubicBezTo>
                    <a:cubicBezTo>
                      <a:pt x="320" y="511"/>
                      <a:pt x="328" y="463"/>
                      <a:pt x="336" y="414"/>
                    </a:cubicBezTo>
                    <a:cubicBezTo>
                      <a:pt x="329" y="414"/>
                      <a:pt x="321" y="414"/>
                      <a:pt x="314" y="414"/>
                    </a:cubicBezTo>
                    <a:cubicBezTo>
                      <a:pt x="309" y="440"/>
                      <a:pt x="305" y="476"/>
                      <a:pt x="295" y="488"/>
                    </a:cubicBezTo>
                    <a:cubicBezTo>
                      <a:pt x="290" y="495"/>
                      <a:pt x="235" y="495"/>
                      <a:pt x="216" y="495"/>
                    </a:cubicBezTo>
                    <a:cubicBezTo>
                      <a:pt x="165" y="495"/>
                      <a:pt x="115" y="495"/>
                      <a:pt x="65" y="4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6" name=""/>
              <p:cNvSpPr/>
              <p:nvPr/>
            </p:nvSpPr>
            <p:spPr>
              <a:xfrm>
                <a:off x="4746240" y="2501280"/>
                <a:ext cx="127080" cy="92880"/>
              </a:xfrm>
              <a:custGeom>
                <a:avLst/>
                <a:gdLst/>
                <a:ahLst/>
                <a:rect l="l" t="t" r="r" b="b"/>
                <a:pathLst>
                  <a:path w="360" h="265">
                    <a:moveTo>
                      <a:pt x="46" y="222"/>
                    </a:moveTo>
                    <a:cubicBezTo>
                      <a:pt x="43" y="230"/>
                      <a:pt x="39" y="244"/>
                      <a:pt x="39" y="246"/>
                    </a:cubicBezTo>
                    <a:cubicBezTo>
                      <a:pt x="39" y="258"/>
                      <a:pt x="48" y="265"/>
                      <a:pt x="58" y="265"/>
                    </a:cubicBezTo>
                    <a:cubicBezTo>
                      <a:pt x="70" y="265"/>
                      <a:pt x="79" y="256"/>
                      <a:pt x="82" y="251"/>
                    </a:cubicBezTo>
                    <a:cubicBezTo>
                      <a:pt x="84" y="246"/>
                      <a:pt x="89" y="227"/>
                      <a:pt x="91" y="215"/>
                    </a:cubicBezTo>
                    <a:cubicBezTo>
                      <a:pt x="96" y="203"/>
                      <a:pt x="101" y="177"/>
                      <a:pt x="106" y="163"/>
                    </a:cubicBezTo>
                    <a:cubicBezTo>
                      <a:pt x="108" y="151"/>
                      <a:pt x="113" y="136"/>
                      <a:pt x="115" y="124"/>
                    </a:cubicBezTo>
                    <a:cubicBezTo>
                      <a:pt x="123" y="98"/>
                      <a:pt x="123" y="96"/>
                      <a:pt x="139" y="69"/>
                    </a:cubicBezTo>
                    <a:cubicBezTo>
                      <a:pt x="156" y="48"/>
                      <a:pt x="185" y="17"/>
                      <a:pt x="228" y="17"/>
                    </a:cubicBezTo>
                    <a:cubicBezTo>
                      <a:pt x="262" y="17"/>
                      <a:pt x="264" y="45"/>
                      <a:pt x="264" y="57"/>
                    </a:cubicBezTo>
                    <a:cubicBezTo>
                      <a:pt x="264" y="93"/>
                      <a:pt x="238" y="158"/>
                      <a:pt x="228" y="182"/>
                    </a:cubicBezTo>
                    <a:cubicBezTo>
                      <a:pt x="221" y="198"/>
                      <a:pt x="221" y="203"/>
                      <a:pt x="221" y="215"/>
                    </a:cubicBezTo>
                    <a:cubicBezTo>
                      <a:pt x="221" y="246"/>
                      <a:pt x="245" y="265"/>
                      <a:pt x="276" y="265"/>
                    </a:cubicBezTo>
                    <a:cubicBezTo>
                      <a:pt x="334" y="265"/>
                      <a:pt x="360" y="184"/>
                      <a:pt x="360" y="175"/>
                    </a:cubicBezTo>
                    <a:cubicBezTo>
                      <a:pt x="360" y="167"/>
                      <a:pt x="353" y="167"/>
                      <a:pt x="350" y="167"/>
                    </a:cubicBezTo>
                    <a:cubicBezTo>
                      <a:pt x="343" y="167"/>
                      <a:pt x="343" y="170"/>
                      <a:pt x="341" y="177"/>
                    </a:cubicBezTo>
                    <a:cubicBezTo>
                      <a:pt x="326" y="225"/>
                      <a:pt x="300" y="249"/>
                      <a:pt x="278" y="249"/>
                    </a:cubicBezTo>
                    <a:cubicBezTo>
                      <a:pt x="264" y="249"/>
                      <a:pt x="262" y="239"/>
                      <a:pt x="262" y="227"/>
                    </a:cubicBezTo>
                    <a:cubicBezTo>
                      <a:pt x="262" y="215"/>
                      <a:pt x="266" y="206"/>
                      <a:pt x="276" y="179"/>
                    </a:cubicBezTo>
                    <a:cubicBezTo>
                      <a:pt x="283" y="163"/>
                      <a:pt x="307" y="100"/>
                      <a:pt x="307" y="67"/>
                    </a:cubicBezTo>
                    <a:cubicBezTo>
                      <a:pt x="307" y="10"/>
                      <a:pt x="262" y="0"/>
                      <a:pt x="230" y="0"/>
                    </a:cubicBezTo>
                    <a:cubicBezTo>
                      <a:pt x="183" y="0"/>
                      <a:pt x="149" y="31"/>
                      <a:pt x="132" y="53"/>
                    </a:cubicBezTo>
                    <a:cubicBezTo>
                      <a:pt x="127" y="12"/>
                      <a:pt x="91" y="0"/>
                      <a:pt x="67" y="0"/>
                    </a:cubicBezTo>
                    <a:cubicBezTo>
                      <a:pt x="43" y="0"/>
                      <a:pt x="29" y="19"/>
                      <a:pt x="22" y="31"/>
                    </a:cubicBezTo>
                    <a:cubicBezTo>
                      <a:pt x="10" y="53"/>
                      <a:pt x="0" y="86"/>
                      <a:pt x="0" y="91"/>
                    </a:cubicBezTo>
                    <a:cubicBezTo>
                      <a:pt x="0" y="98"/>
                      <a:pt x="7" y="96"/>
                      <a:pt x="10" y="98"/>
                    </a:cubicBezTo>
                    <a:cubicBezTo>
                      <a:pt x="19" y="98"/>
                      <a:pt x="19" y="96"/>
                      <a:pt x="24" y="79"/>
                    </a:cubicBezTo>
                    <a:cubicBezTo>
                      <a:pt x="31" y="45"/>
                      <a:pt x="43" y="17"/>
                      <a:pt x="67" y="17"/>
                    </a:cubicBezTo>
                    <a:cubicBezTo>
                      <a:pt x="82" y="17"/>
                      <a:pt x="87" y="29"/>
                      <a:pt x="87" y="45"/>
                    </a:cubicBezTo>
                    <a:cubicBezTo>
                      <a:pt x="87" y="57"/>
                      <a:pt x="82" y="78"/>
                      <a:pt x="77" y="93"/>
                    </a:cubicBezTo>
                    <a:cubicBezTo>
                      <a:pt x="72" y="109"/>
                      <a:pt x="67" y="134"/>
                      <a:pt x="63" y="146"/>
                    </a:cubicBezTo>
                    <a:cubicBezTo>
                      <a:pt x="57" y="171"/>
                      <a:pt x="51" y="197"/>
                      <a:pt x="46" y="2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" name=""/>
              <p:cNvSpPr/>
              <p:nvPr/>
            </p:nvSpPr>
            <p:spPr>
              <a:xfrm>
                <a:off x="5013000" y="2571120"/>
                <a:ext cx="144360" cy="142920"/>
              </a:xfrm>
              <a:custGeom>
                <a:avLst/>
                <a:gdLst/>
                <a:ahLst/>
                <a:rect l="l" t="t" r="r" b="b"/>
                <a:pathLst>
                  <a:path w="408" h="404">
                    <a:moveTo>
                      <a:pt x="204" y="179"/>
                    </a:moveTo>
                    <a:cubicBezTo>
                      <a:pt x="148" y="123"/>
                      <a:pt x="92" y="67"/>
                      <a:pt x="36" y="12"/>
                    </a:cubicBezTo>
                    <a:cubicBezTo>
                      <a:pt x="27" y="2"/>
                      <a:pt x="24" y="0"/>
                      <a:pt x="17" y="0"/>
                    </a:cubicBezTo>
                    <a:cubicBezTo>
                      <a:pt x="10" y="0"/>
                      <a:pt x="0" y="7"/>
                      <a:pt x="0" y="16"/>
                    </a:cubicBezTo>
                    <a:cubicBezTo>
                      <a:pt x="0" y="21"/>
                      <a:pt x="3" y="24"/>
                      <a:pt x="12" y="33"/>
                    </a:cubicBezTo>
                    <a:cubicBezTo>
                      <a:pt x="68" y="89"/>
                      <a:pt x="124" y="145"/>
                      <a:pt x="180" y="201"/>
                    </a:cubicBezTo>
                    <a:cubicBezTo>
                      <a:pt x="124" y="257"/>
                      <a:pt x="68" y="314"/>
                      <a:pt x="12" y="370"/>
                    </a:cubicBezTo>
                    <a:cubicBezTo>
                      <a:pt x="3" y="380"/>
                      <a:pt x="0" y="380"/>
                      <a:pt x="0" y="387"/>
                    </a:cubicBezTo>
                    <a:cubicBezTo>
                      <a:pt x="0" y="397"/>
                      <a:pt x="10" y="404"/>
                      <a:pt x="17" y="404"/>
                    </a:cubicBezTo>
                    <a:cubicBezTo>
                      <a:pt x="24" y="404"/>
                      <a:pt x="27" y="401"/>
                      <a:pt x="36" y="392"/>
                    </a:cubicBezTo>
                    <a:cubicBezTo>
                      <a:pt x="92" y="336"/>
                      <a:pt x="148" y="280"/>
                      <a:pt x="204" y="224"/>
                    </a:cubicBezTo>
                    <a:cubicBezTo>
                      <a:pt x="263" y="283"/>
                      <a:pt x="321" y="341"/>
                      <a:pt x="379" y="399"/>
                    </a:cubicBezTo>
                    <a:cubicBezTo>
                      <a:pt x="383" y="401"/>
                      <a:pt x="386" y="404"/>
                      <a:pt x="391" y="404"/>
                    </a:cubicBezTo>
                    <a:cubicBezTo>
                      <a:pt x="401" y="404"/>
                      <a:pt x="408" y="397"/>
                      <a:pt x="408" y="387"/>
                    </a:cubicBezTo>
                    <a:cubicBezTo>
                      <a:pt x="408" y="385"/>
                      <a:pt x="408" y="382"/>
                      <a:pt x="406" y="378"/>
                    </a:cubicBezTo>
                    <a:cubicBezTo>
                      <a:pt x="403" y="375"/>
                      <a:pt x="271" y="244"/>
                      <a:pt x="228" y="201"/>
                    </a:cubicBezTo>
                    <a:cubicBezTo>
                      <a:pt x="279" y="150"/>
                      <a:pt x="330" y="99"/>
                      <a:pt x="382" y="48"/>
                    </a:cubicBezTo>
                    <a:cubicBezTo>
                      <a:pt x="386" y="43"/>
                      <a:pt x="398" y="33"/>
                      <a:pt x="403" y="26"/>
                    </a:cubicBezTo>
                    <a:cubicBezTo>
                      <a:pt x="405" y="23"/>
                      <a:pt x="408" y="21"/>
                      <a:pt x="408" y="16"/>
                    </a:cubicBezTo>
                    <a:cubicBezTo>
                      <a:pt x="408" y="7"/>
                      <a:pt x="401" y="0"/>
                      <a:pt x="391" y="0"/>
                    </a:cubicBezTo>
                    <a:cubicBezTo>
                      <a:pt x="384" y="0"/>
                      <a:pt x="382" y="2"/>
                      <a:pt x="372" y="12"/>
                    </a:cubicBezTo>
                    <a:cubicBezTo>
                      <a:pt x="316" y="67"/>
                      <a:pt x="260" y="123"/>
                      <a:pt x="204" y="1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" name=""/>
              <p:cNvSpPr/>
              <p:nvPr/>
            </p:nvSpPr>
            <p:spPr>
              <a:xfrm>
                <a:off x="5286960" y="2517480"/>
                <a:ext cx="118080" cy="199080"/>
              </a:xfrm>
              <a:custGeom>
                <a:avLst/>
                <a:gdLst/>
                <a:ahLst/>
                <a:rect l="l" t="t" r="r" b="b"/>
                <a:pathLst>
                  <a:path w="335" h="560">
                    <a:moveTo>
                      <a:pt x="64" y="495"/>
                    </a:moveTo>
                    <a:cubicBezTo>
                      <a:pt x="95" y="467"/>
                      <a:pt x="125" y="438"/>
                      <a:pt x="155" y="409"/>
                    </a:cubicBezTo>
                    <a:cubicBezTo>
                      <a:pt x="285" y="295"/>
                      <a:pt x="335" y="249"/>
                      <a:pt x="335" y="165"/>
                    </a:cubicBezTo>
                    <a:cubicBezTo>
                      <a:pt x="335" y="70"/>
                      <a:pt x="261" y="0"/>
                      <a:pt x="158" y="0"/>
                    </a:cubicBezTo>
                    <a:cubicBezTo>
                      <a:pt x="62" y="0"/>
                      <a:pt x="0" y="79"/>
                      <a:pt x="0" y="153"/>
                    </a:cubicBezTo>
                    <a:cubicBezTo>
                      <a:pt x="0" y="201"/>
                      <a:pt x="43" y="201"/>
                      <a:pt x="45" y="201"/>
                    </a:cubicBezTo>
                    <a:cubicBezTo>
                      <a:pt x="60" y="201"/>
                      <a:pt x="88" y="189"/>
                      <a:pt x="88" y="156"/>
                    </a:cubicBezTo>
                    <a:cubicBezTo>
                      <a:pt x="88" y="134"/>
                      <a:pt x="74" y="113"/>
                      <a:pt x="45" y="113"/>
                    </a:cubicBezTo>
                    <a:cubicBezTo>
                      <a:pt x="38" y="113"/>
                      <a:pt x="36" y="113"/>
                      <a:pt x="33" y="113"/>
                    </a:cubicBezTo>
                    <a:cubicBezTo>
                      <a:pt x="52" y="58"/>
                      <a:pt x="98" y="27"/>
                      <a:pt x="146" y="27"/>
                    </a:cubicBezTo>
                    <a:cubicBezTo>
                      <a:pt x="223" y="27"/>
                      <a:pt x="259" y="96"/>
                      <a:pt x="259" y="165"/>
                    </a:cubicBezTo>
                    <a:cubicBezTo>
                      <a:pt x="259" y="232"/>
                      <a:pt x="218" y="297"/>
                      <a:pt x="172" y="350"/>
                    </a:cubicBezTo>
                    <a:cubicBezTo>
                      <a:pt x="118" y="409"/>
                      <a:pt x="64" y="469"/>
                      <a:pt x="9" y="529"/>
                    </a:cubicBezTo>
                    <a:cubicBezTo>
                      <a:pt x="0" y="538"/>
                      <a:pt x="0" y="541"/>
                      <a:pt x="0" y="560"/>
                    </a:cubicBezTo>
                    <a:cubicBezTo>
                      <a:pt x="104" y="560"/>
                      <a:pt x="209" y="560"/>
                      <a:pt x="314" y="560"/>
                    </a:cubicBezTo>
                    <a:cubicBezTo>
                      <a:pt x="321" y="511"/>
                      <a:pt x="328" y="463"/>
                      <a:pt x="335" y="414"/>
                    </a:cubicBezTo>
                    <a:cubicBezTo>
                      <a:pt x="329" y="414"/>
                      <a:pt x="323" y="414"/>
                      <a:pt x="316" y="414"/>
                    </a:cubicBezTo>
                    <a:cubicBezTo>
                      <a:pt x="311" y="440"/>
                      <a:pt x="304" y="476"/>
                      <a:pt x="297" y="488"/>
                    </a:cubicBezTo>
                    <a:cubicBezTo>
                      <a:pt x="290" y="495"/>
                      <a:pt x="235" y="495"/>
                      <a:pt x="218" y="495"/>
                    </a:cubicBezTo>
                    <a:cubicBezTo>
                      <a:pt x="167" y="495"/>
                      <a:pt x="115" y="495"/>
                      <a:pt x="64" y="4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" name=""/>
              <p:cNvSpPr/>
              <p:nvPr/>
            </p:nvSpPr>
            <p:spPr>
              <a:xfrm>
                <a:off x="5433480" y="2501280"/>
                <a:ext cx="127080" cy="92880"/>
              </a:xfrm>
              <a:custGeom>
                <a:avLst/>
                <a:gdLst/>
                <a:ahLst/>
                <a:rect l="l" t="t" r="r" b="b"/>
                <a:pathLst>
                  <a:path w="360" h="265">
                    <a:moveTo>
                      <a:pt x="43" y="222"/>
                    </a:moveTo>
                    <a:cubicBezTo>
                      <a:pt x="41" y="230"/>
                      <a:pt x="39" y="244"/>
                      <a:pt x="39" y="246"/>
                    </a:cubicBezTo>
                    <a:cubicBezTo>
                      <a:pt x="39" y="258"/>
                      <a:pt x="48" y="265"/>
                      <a:pt x="58" y="265"/>
                    </a:cubicBezTo>
                    <a:cubicBezTo>
                      <a:pt x="70" y="265"/>
                      <a:pt x="79" y="256"/>
                      <a:pt x="82" y="251"/>
                    </a:cubicBezTo>
                    <a:cubicBezTo>
                      <a:pt x="84" y="246"/>
                      <a:pt x="89" y="227"/>
                      <a:pt x="91" y="215"/>
                    </a:cubicBezTo>
                    <a:cubicBezTo>
                      <a:pt x="94" y="203"/>
                      <a:pt x="101" y="177"/>
                      <a:pt x="106" y="163"/>
                    </a:cubicBezTo>
                    <a:cubicBezTo>
                      <a:pt x="108" y="151"/>
                      <a:pt x="113" y="136"/>
                      <a:pt x="115" y="124"/>
                    </a:cubicBezTo>
                    <a:cubicBezTo>
                      <a:pt x="120" y="98"/>
                      <a:pt x="123" y="96"/>
                      <a:pt x="139" y="69"/>
                    </a:cubicBezTo>
                    <a:cubicBezTo>
                      <a:pt x="156" y="48"/>
                      <a:pt x="185" y="17"/>
                      <a:pt x="228" y="17"/>
                    </a:cubicBezTo>
                    <a:cubicBezTo>
                      <a:pt x="262" y="17"/>
                      <a:pt x="262" y="45"/>
                      <a:pt x="262" y="57"/>
                    </a:cubicBezTo>
                    <a:cubicBezTo>
                      <a:pt x="262" y="93"/>
                      <a:pt x="238" y="158"/>
                      <a:pt x="228" y="182"/>
                    </a:cubicBezTo>
                    <a:cubicBezTo>
                      <a:pt x="221" y="198"/>
                      <a:pt x="219" y="203"/>
                      <a:pt x="219" y="215"/>
                    </a:cubicBezTo>
                    <a:cubicBezTo>
                      <a:pt x="219" y="246"/>
                      <a:pt x="245" y="265"/>
                      <a:pt x="276" y="265"/>
                    </a:cubicBezTo>
                    <a:cubicBezTo>
                      <a:pt x="334" y="265"/>
                      <a:pt x="360" y="184"/>
                      <a:pt x="360" y="175"/>
                    </a:cubicBezTo>
                    <a:cubicBezTo>
                      <a:pt x="360" y="167"/>
                      <a:pt x="353" y="167"/>
                      <a:pt x="350" y="167"/>
                    </a:cubicBezTo>
                    <a:cubicBezTo>
                      <a:pt x="343" y="167"/>
                      <a:pt x="341" y="170"/>
                      <a:pt x="338" y="177"/>
                    </a:cubicBezTo>
                    <a:cubicBezTo>
                      <a:pt x="326" y="225"/>
                      <a:pt x="300" y="249"/>
                      <a:pt x="276" y="249"/>
                    </a:cubicBezTo>
                    <a:cubicBezTo>
                      <a:pt x="264" y="249"/>
                      <a:pt x="262" y="239"/>
                      <a:pt x="262" y="227"/>
                    </a:cubicBezTo>
                    <a:cubicBezTo>
                      <a:pt x="262" y="215"/>
                      <a:pt x="264" y="206"/>
                      <a:pt x="276" y="179"/>
                    </a:cubicBezTo>
                    <a:cubicBezTo>
                      <a:pt x="283" y="163"/>
                      <a:pt x="307" y="100"/>
                      <a:pt x="307" y="67"/>
                    </a:cubicBezTo>
                    <a:cubicBezTo>
                      <a:pt x="307" y="10"/>
                      <a:pt x="262" y="0"/>
                      <a:pt x="230" y="0"/>
                    </a:cubicBezTo>
                    <a:cubicBezTo>
                      <a:pt x="183" y="0"/>
                      <a:pt x="149" y="31"/>
                      <a:pt x="130" y="53"/>
                    </a:cubicBezTo>
                    <a:cubicBezTo>
                      <a:pt x="127" y="12"/>
                      <a:pt x="91" y="0"/>
                      <a:pt x="67" y="0"/>
                    </a:cubicBezTo>
                    <a:cubicBezTo>
                      <a:pt x="43" y="0"/>
                      <a:pt x="29" y="19"/>
                      <a:pt x="22" y="31"/>
                    </a:cubicBezTo>
                    <a:cubicBezTo>
                      <a:pt x="7" y="53"/>
                      <a:pt x="0" y="86"/>
                      <a:pt x="0" y="91"/>
                    </a:cubicBezTo>
                    <a:cubicBezTo>
                      <a:pt x="0" y="98"/>
                      <a:pt x="7" y="98"/>
                      <a:pt x="10" y="98"/>
                    </a:cubicBezTo>
                    <a:cubicBezTo>
                      <a:pt x="17" y="98"/>
                      <a:pt x="19" y="96"/>
                      <a:pt x="22" y="79"/>
                    </a:cubicBezTo>
                    <a:cubicBezTo>
                      <a:pt x="31" y="45"/>
                      <a:pt x="43" y="17"/>
                      <a:pt x="65" y="17"/>
                    </a:cubicBezTo>
                    <a:cubicBezTo>
                      <a:pt x="82" y="17"/>
                      <a:pt x="84" y="29"/>
                      <a:pt x="84" y="45"/>
                    </a:cubicBezTo>
                    <a:cubicBezTo>
                      <a:pt x="84" y="57"/>
                      <a:pt x="81" y="78"/>
                      <a:pt x="77" y="93"/>
                    </a:cubicBezTo>
                    <a:cubicBezTo>
                      <a:pt x="73" y="109"/>
                      <a:pt x="65" y="134"/>
                      <a:pt x="63" y="146"/>
                    </a:cubicBezTo>
                    <a:cubicBezTo>
                      <a:pt x="56" y="171"/>
                      <a:pt x="50" y="197"/>
                      <a:pt x="43" y="2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60" name=""/>
          <p:cNvGrpSpPr/>
          <p:nvPr/>
        </p:nvGrpSpPr>
        <p:grpSpPr>
          <a:xfrm>
            <a:off x="3569040" y="4073040"/>
            <a:ext cx="2168640" cy="725040"/>
            <a:chOff x="3569040" y="4073040"/>
            <a:chExt cx="2168640" cy="725040"/>
          </a:xfrm>
        </p:grpSpPr>
        <p:grpSp>
          <p:nvGrpSpPr>
            <p:cNvPr id="161" name=""/>
            <p:cNvGrpSpPr/>
            <p:nvPr/>
          </p:nvGrpSpPr>
          <p:grpSpPr>
            <a:xfrm>
              <a:off x="3569040" y="4073040"/>
              <a:ext cx="2168640" cy="725040"/>
              <a:chOff x="3569040" y="4073040"/>
              <a:chExt cx="2168640" cy="725040"/>
            </a:xfrm>
          </p:grpSpPr>
          <p:sp>
            <p:nvSpPr>
              <p:cNvPr id="162" name=""/>
              <p:cNvSpPr/>
              <p:nvPr/>
            </p:nvSpPr>
            <p:spPr>
              <a:xfrm>
                <a:off x="3569040" y="4088520"/>
                <a:ext cx="2153160" cy="694080"/>
              </a:xfrm>
              <a:custGeom>
                <a:avLst/>
                <a:gdLst/>
                <a:ahLst/>
                <a:rect l="l" t="t" r="r" b="b"/>
                <a:pathLst>
                  <a:path w="5988" h="1935">
                    <a:moveTo>
                      <a:pt x="2994" y="1935"/>
                    </a:moveTo>
                    <a:cubicBezTo>
                      <a:pt x="1996" y="1935"/>
                      <a:pt x="998" y="1935"/>
                      <a:pt x="0" y="1935"/>
                    </a:cubicBezTo>
                    <a:cubicBezTo>
                      <a:pt x="0" y="1290"/>
                      <a:pt x="0" y="645"/>
                      <a:pt x="0" y="0"/>
                    </a:cubicBezTo>
                    <a:cubicBezTo>
                      <a:pt x="1996" y="0"/>
                      <a:pt x="3992" y="0"/>
                      <a:pt x="5988" y="0"/>
                    </a:cubicBezTo>
                    <a:cubicBezTo>
                      <a:pt x="5988" y="645"/>
                      <a:pt x="5988" y="1290"/>
                      <a:pt x="5988" y="1935"/>
                    </a:cubicBezTo>
                    <a:cubicBezTo>
                      <a:pt x="4990" y="1935"/>
                      <a:pt x="3992" y="1935"/>
                      <a:pt x="2994" y="193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3" name=""/>
              <p:cNvSpPr/>
              <p:nvPr/>
            </p:nvSpPr>
            <p:spPr>
              <a:xfrm>
                <a:off x="3629520" y="4073040"/>
                <a:ext cx="77040" cy="725040"/>
              </a:xfrm>
              <a:custGeom>
                <a:avLst/>
                <a:gdLst/>
                <a:ahLst/>
                <a:rect l="l" t="t" r="r" b="b"/>
                <a:pathLst>
                  <a:path w="221" h="2021">
                    <a:moveTo>
                      <a:pt x="0" y="2021"/>
                    </a:moveTo>
                    <a:cubicBezTo>
                      <a:pt x="73" y="2021"/>
                      <a:pt x="147" y="2021"/>
                      <a:pt x="221" y="2021"/>
                    </a:cubicBezTo>
                    <a:cubicBezTo>
                      <a:pt x="221" y="2005"/>
                      <a:pt x="221" y="1989"/>
                      <a:pt x="221" y="1973"/>
                    </a:cubicBezTo>
                    <a:cubicBezTo>
                      <a:pt x="162" y="1973"/>
                      <a:pt x="104" y="1973"/>
                      <a:pt x="45" y="1973"/>
                    </a:cubicBezTo>
                    <a:cubicBezTo>
                      <a:pt x="45" y="1331"/>
                      <a:pt x="45" y="690"/>
                      <a:pt x="45" y="48"/>
                    </a:cubicBezTo>
                    <a:cubicBezTo>
                      <a:pt x="104" y="48"/>
                      <a:pt x="162" y="48"/>
                      <a:pt x="221" y="48"/>
                    </a:cubicBezTo>
                    <a:cubicBezTo>
                      <a:pt x="221" y="32"/>
                      <a:pt x="221" y="16"/>
                      <a:pt x="221" y="0"/>
                    </a:cubicBezTo>
                    <a:cubicBezTo>
                      <a:pt x="147" y="0"/>
                      <a:pt x="73" y="0"/>
                      <a:pt x="0" y="0"/>
                    </a:cubicBezTo>
                    <a:cubicBezTo>
                      <a:pt x="0" y="674"/>
                      <a:pt x="0" y="1347"/>
                      <a:pt x="0" y="20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4" name=""/>
              <p:cNvSpPr/>
              <p:nvPr/>
            </p:nvSpPr>
            <p:spPr>
              <a:xfrm>
                <a:off x="3724560" y="4192200"/>
                <a:ext cx="112320" cy="136440"/>
              </a:xfrm>
              <a:custGeom>
                <a:avLst/>
                <a:gdLst/>
                <a:ahLst/>
                <a:rect l="l" t="t" r="r" b="b"/>
                <a:pathLst>
                  <a:path w="319" h="386">
                    <a:moveTo>
                      <a:pt x="69" y="194"/>
                    </a:moveTo>
                    <a:cubicBezTo>
                      <a:pt x="69" y="55"/>
                      <a:pt x="139" y="21"/>
                      <a:pt x="182" y="21"/>
                    </a:cubicBezTo>
                    <a:cubicBezTo>
                      <a:pt x="189" y="21"/>
                      <a:pt x="244" y="21"/>
                      <a:pt x="273" y="53"/>
                    </a:cubicBezTo>
                    <a:cubicBezTo>
                      <a:pt x="237" y="55"/>
                      <a:pt x="232" y="79"/>
                      <a:pt x="232" y="91"/>
                    </a:cubicBezTo>
                    <a:cubicBezTo>
                      <a:pt x="232" y="112"/>
                      <a:pt x="249" y="129"/>
                      <a:pt x="271" y="129"/>
                    </a:cubicBezTo>
                    <a:cubicBezTo>
                      <a:pt x="295" y="129"/>
                      <a:pt x="312" y="115"/>
                      <a:pt x="312" y="89"/>
                    </a:cubicBezTo>
                    <a:cubicBezTo>
                      <a:pt x="312" y="33"/>
                      <a:pt x="247" y="0"/>
                      <a:pt x="182" y="0"/>
                    </a:cubicBezTo>
                    <a:cubicBezTo>
                      <a:pt x="77" y="0"/>
                      <a:pt x="0" y="91"/>
                      <a:pt x="0" y="194"/>
                    </a:cubicBezTo>
                    <a:cubicBezTo>
                      <a:pt x="0" y="302"/>
                      <a:pt x="81" y="386"/>
                      <a:pt x="180" y="386"/>
                    </a:cubicBezTo>
                    <a:cubicBezTo>
                      <a:pt x="292" y="386"/>
                      <a:pt x="319" y="284"/>
                      <a:pt x="319" y="276"/>
                    </a:cubicBezTo>
                    <a:cubicBezTo>
                      <a:pt x="319" y="267"/>
                      <a:pt x="312" y="268"/>
                      <a:pt x="309" y="268"/>
                    </a:cubicBezTo>
                    <a:cubicBezTo>
                      <a:pt x="302" y="268"/>
                      <a:pt x="300" y="271"/>
                      <a:pt x="297" y="276"/>
                    </a:cubicBezTo>
                    <a:cubicBezTo>
                      <a:pt x="273" y="355"/>
                      <a:pt x="218" y="364"/>
                      <a:pt x="187" y="364"/>
                    </a:cubicBezTo>
                    <a:cubicBezTo>
                      <a:pt x="144" y="364"/>
                      <a:pt x="69" y="328"/>
                      <a:pt x="69" y="19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5" name=""/>
              <p:cNvSpPr/>
              <p:nvPr/>
            </p:nvSpPr>
            <p:spPr>
              <a:xfrm>
                <a:off x="3857400" y="4192200"/>
                <a:ext cx="131400" cy="136440"/>
              </a:xfrm>
              <a:custGeom>
                <a:avLst/>
                <a:gdLst/>
                <a:ahLst/>
                <a:rect l="l" t="t" r="r" b="b"/>
                <a:pathLst>
                  <a:path w="372" h="386">
                    <a:moveTo>
                      <a:pt x="372" y="196"/>
                    </a:moveTo>
                    <a:cubicBezTo>
                      <a:pt x="372" y="89"/>
                      <a:pt x="288" y="0"/>
                      <a:pt x="187" y="0"/>
                    </a:cubicBezTo>
                    <a:cubicBezTo>
                      <a:pt x="82" y="0"/>
                      <a:pt x="0" y="91"/>
                      <a:pt x="0" y="196"/>
                    </a:cubicBezTo>
                    <a:cubicBezTo>
                      <a:pt x="0" y="304"/>
                      <a:pt x="87" y="386"/>
                      <a:pt x="185" y="386"/>
                    </a:cubicBezTo>
                    <a:cubicBezTo>
                      <a:pt x="288" y="386"/>
                      <a:pt x="372" y="304"/>
                      <a:pt x="372" y="196"/>
                    </a:cubicBezTo>
                    <a:moveTo>
                      <a:pt x="187" y="364"/>
                    </a:moveTo>
                    <a:cubicBezTo>
                      <a:pt x="151" y="364"/>
                      <a:pt x="113" y="347"/>
                      <a:pt x="91" y="309"/>
                    </a:cubicBezTo>
                    <a:cubicBezTo>
                      <a:pt x="70" y="271"/>
                      <a:pt x="70" y="220"/>
                      <a:pt x="70" y="189"/>
                    </a:cubicBezTo>
                    <a:cubicBezTo>
                      <a:pt x="70" y="158"/>
                      <a:pt x="70" y="112"/>
                      <a:pt x="89" y="74"/>
                    </a:cubicBezTo>
                    <a:cubicBezTo>
                      <a:pt x="113" y="36"/>
                      <a:pt x="151" y="19"/>
                      <a:pt x="185" y="19"/>
                    </a:cubicBezTo>
                    <a:cubicBezTo>
                      <a:pt x="223" y="19"/>
                      <a:pt x="259" y="35"/>
                      <a:pt x="281" y="72"/>
                    </a:cubicBezTo>
                    <a:cubicBezTo>
                      <a:pt x="303" y="109"/>
                      <a:pt x="303" y="158"/>
                      <a:pt x="303" y="189"/>
                    </a:cubicBezTo>
                    <a:cubicBezTo>
                      <a:pt x="303" y="220"/>
                      <a:pt x="303" y="266"/>
                      <a:pt x="283" y="302"/>
                    </a:cubicBezTo>
                    <a:cubicBezTo>
                      <a:pt x="267" y="340"/>
                      <a:pt x="228" y="364"/>
                      <a:pt x="187" y="3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6" name=""/>
              <p:cNvSpPr/>
              <p:nvPr/>
            </p:nvSpPr>
            <p:spPr>
              <a:xfrm>
                <a:off x="4010400" y="4192200"/>
                <a:ext cx="96840" cy="136440"/>
              </a:xfrm>
              <a:custGeom>
                <a:avLst/>
                <a:gdLst/>
                <a:ahLst/>
                <a:rect l="l" t="t" r="r" b="b"/>
                <a:pathLst>
                  <a:path w="276" h="386">
                    <a:moveTo>
                      <a:pt x="149" y="213"/>
                    </a:moveTo>
                    <a:cubicBezTo>
                      <a:pt x="165" y="218"/>
                      <a:pt x="235" y="230"/>
                      <a:pt x="235" y="290"/>
                    </a:cubicBezTo>
                    <a:cubicBezTo>
                      <a:pt x="235" y="333"/>
                      <a:pt x="206" y="367"/>
                      <a:pt x="139" y="367"/>
                    </a:cubicBezTo>
                    <a:cubicBezTo>
                      <a:pt x="69" y="367"/>
                      <a:pt x="38" y="319"/>
                      <a:pt x="24" y="249"/>
                    </a:cubicBezTo>
                    <a:cubicBezTo>
                      <a:pt x="21" y="237"/>
                      <a:pt x="19" y="235"/>
                      <a:pt x="12" y="235"/>
                    </a:cubicBezTo>
                    <a:cubicBezTo>
                      <a:pt x="0" y="235"/>
                      <a:pt x="0" y="240"/>
                      <a:pt x="0" y="254"/>
                    </a:cubicBezTo>
                    <a:cubicBezTo>
                      <a:pt x="0" y="292"/>
                      <a:pt x="0" y="329"/>
                      <a:pt x="0" y="367"/>
                    </a:cubicBezTo>
                    <a:cubicBezTo>
                      <a:pt x="0" y="381"/>
                      <a:pt x="0" y="386"/>
                      <a:pt x="9" y="386"/>
                    </a:cubicBezTo>
                    <a:cubicBezTo>
                      <a:pt x="14" y="386"/>
                      <a:pt x="14" y="386"/>
                      <a:pt x="31" y="369"/>
                    </a:cubicBezTo>
                    <a:cubicBezTo>
                      <a:pt x="31" y="367"/>
                      <a:pt x="31" y="367"/>
                      <a:pt x="48" y="350"/>
                    </a:cubicBezTo>
                    <a:cubicBezTo>
                      <a:pt x="84" y="386"/>
                      <a:pt x="122" y="386"/>
                      <a:pt x="139" y="386"/>
                    </a:cubicBezTo>
                    <a:cubicBezTo>
                      <a:pt x="237" y="386"/>
                      <a:pt x="276" y="331"/>
                      <a:pt x="276" y="268"/>
                    </a:cubicBezTo>
                    <a:cubicBezTo>
                      <a:pt x="276" y="225"/>
                      <a:pt x="249" y="199"/>
                      <a:pt x="240" y="189"/>
                    </a:cubicBezTo>
                    <a:cubicBezTo>
                      <a:pt x="213" y="163"/>
                      <a:pt x="180" y="156"/>
                      <a:pt x="144" y="148"/>
                    </a:cubicBezTo>
                    <a:cubicBezTo>
                      <a:pt x="98" y="139"/>
                      <a:pt x="41" y="129"/>
                      <a:pt x="41" y="79"/>
                    </a:cubicBezTo>
                    <a:cubicBezTo>
                      <a:pt x="41" y="50"/>
                      <a:pt x="62" y="17"/>
                      <a:pt x="134" y="17"/>
                    </a:cubicBezTo>
                    <a:cubicBezTo>
                      <a:pt x="228" y="17"/>
                      <a:pt x="233" y="91"/>
                      <a:pt x="233" y="117"/>
                    </a:cubicBezTo>
                    <a:cubicBezTo>
                      <a:pt x="235" y="124"/>
                      <a:pt x="242" y="124"/>
                      <a:pt x="245" y="124"/>
                    </a:cubicBezTo>
                    <a:cubicBezTo>
                      <a:pt x="254" y="124"/>
                      <a:pt x="254" y="120"/>
                      <a:pt x="254" y="105"/>
                    </a:cubicBezTo>
                    <a:cubicBezTo>
                      <a:pt x="254" y="77"/>
                      <a:pt x="254" y="48"/>
                      <a:pt x="254" y="19"/>
                    </a:cubicBezTo>
                    <a:cubicBezTo>
                      <a:pt x="254" y="5"/>
                      <a:pt x="254" y="0"/>
                      <a:pt x="245" y="0"/>
                    </a:cubicBezTo>
                    <a:cubicBezTo>
                      <a:pt x="242" y="0"/>
                      <a:pt x="240" y="0"/>
                      <a:pt x="228" y="9"/>
                    </a:cubicBezTo>
                    <a:cubicBezTo>
                      <a:pt x="225" y="14"/>
                      <a:pt x="218" y="21"/>
                      <a:pt x="213" y="24"/>
                    </a:cubicBezTo>
                    <a:cubicBezTo>
                      <a:pt x="182" y="0"/>
                      <a:pt x="149" y="0"/>
                      <a:pt x="134" y="0"/>
                    </a:cubicBezTo>
                    <a:cubicBezTo>
                      <a:pt x="31" y="0"/>
                      <a:pt x="0" y="55"/>
                      <a:pt x="0" y="103"/>
                    </a:cubicBezTo>
                    <a:cubicBezTo>
                      <a:pt x="0" y="132"/>
                      <a:pt x="14" y="156"/>
                      <a:pt x="36" y="175"/>
                    </a:cubicBezTo>
                    <a:cubicBezTo>
                      <a:pt x="62" y="196"/>
                      <a:pt x="86" y="201"/>
                      <a:pt x="149" y="21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" name=""/>
              <p:cNvSpPr/>
              <p:nvPr/>
            </p:nvSpPr>
            <p:spPr>
              <a:xfrm>
                <a:off x="4187520" y="4114440"/>
                <a:ext cx="199440" cy="217440"/>
              </a:xfrm>
              <a:custGeom>
                <a:avLst/>
                <a:gdLst/>
                <a:ahLst/>
                <a:rect l="l" t="t" r="r" b="b"/>
                <a:pathLst>
                  <a:path w="561" h="611">
                    <a:moveTo>
                      <a:pt x="561" y="307"/>
                    </a:moveTo>
                    <a:cubicBezTo>
                      <a:pt x="561" y="137"/>
                      <a:pt x="434" y="0"/>
                      <a:pt x="280" y="0"/>
                    </a:cubicBezTo>
                    <a:cubicBezTo>
                      <a:pt x="129" y="0"/>
                      <a:pt x="0" y="134"/>
                      <a:pt x="0" y="307"/>
                    </a:cubicBezTo>
                    <a:cubicBezTo>
                      <a:pt x="0" y="480"/>
                      <a:pt x="129" y="611"/>
                      <a:pt x="280" y="611"/>
                    </a:cubicBezTo>
                    <a:cubicBezTo>
                      <a:pt x="434" y="611"/>
                      <a:pt x="561" y="477"/>
                      <a:pt x="561" y="307"/>
                    </a:cubicBezTo>
                    <a:moveTo>
                      <a:pt x="280" y="592"/>
                    </a:moveTo>
                    <a:cubicBezTo>
                      <a:pt x="199" y="592"/>
                      <a:pt x="81" y="520"/>
                      <a:pt x="81" y="307"/>
                    </a:cubicBezTo>
                    <a:cubicBezTo>
                      <a:pt x="81" y="91"/>
                      <a:pt x="199" y="17"/>
                      <a:pt x="280" y="17"/>
                    </a:cubicBezTo>
                    <a:cubicBezTo>
                      <a:pt x="364" y="17"/>
                      <a:pt x="479" y="94"/>
                      <a:pt x="479" y="307"/>
                    </a:cubicBezTo>
                    <a:cubicBezTo>
                      <a:pt x="479" y="523"/>
                      <a:pt x="359" y="592"/>
                      <a:pt x="280" y="592"/>
                    </a:cubicBezTo>
                    <a:moveTo>
                      <a:pt x="431" y="245"/>
                    </a:moveTo>
                    <a:cubicBezTo>
                      <a:pt x="424" y="245"/>
                      <a:pt x="417" y="245"/>
                      <a:pt x="410" y="245"/>
                    </a:cubicBezTo>
                    <a:cubicBezTo>
                      <a:pt x="410" y="254"/>
                      <a:pt x="410" y="264"/>
                      <a:pt x="410" y="273"/>
                    </a:cubicBezTo>
                    <a:cubicBezTo>
                      <a:pt x="324" y="273"/>
                      <a:pt x="237" y="273"/>
                      <a:pt x="151" y="273"/>
                    </a:cubicBezTo>
                    <a:cubicBezTo>
                      <a:pt x="151" y="264"/>
                      <a:pt x="151" y="254"/>
                      <a:pt x="151" y="245"/>
                    </a:cubicBezTo>
                    <a:cubicBezTo>
                      <a:pt x="144" y="245"/>
                      <a:pt x="136" y="245"/>
                      <a:pt x="129" y="245"/>
                    </a:cubicBezTo>
                    <a:cubicBezTo>
                      <a:pt x="129" y="285"/>
                      <a:pt x="129" y="325"/>
                      <a:pt x="129" y="364"/>
                    </a:cubicBezTo>
                    <a:cubicBezTo>
                      <a:pt x="136" y="364"/>
                      <a:pt x="144" y="364"/>
                      <a:pt x="151" y="364"/>
                    </a:cubicBezTo>
                    <a:cubicBezTo>
                      <a:pt x="151" y="355"/>
                      <a:pt x="151" y="345"/>
                      <a:pt x="151" y="336"/>
                    </a:cubicBezTo>
                    <a:cubicBezTo>
                      <a:pt x="237" y="336"/>
                      <a:pt x="324" y="336"/>
                      <a:pt x="410" y="336"/>
                    </a:cubicBezTo>
                    <a:cubicBezTo>
                      <a:pt x="410" y="345"/>
                      <a:pt x="410" y="355"/>
                      <a:pt x="410" y="364"/>
                    </a:cubicBezTo>
                    <a:cubicBezTo>
                      <a:pt x="417" y="364"/>
                      <a:pt x="424" y="364"/>
                      <a:pt x="431" y="364"/>
                    </a:cubicBezTo>
                    <a:cubicBezTo>
                      <a:pt x="431" y="325"/>
                      <a:pt x="431" y="285"/>
                      <a:pt x="431" y="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8" name=""/>
              <p:cNvSpPr/>
              <p:nvPr/>
            </p:nvSpPr>
            <p:spPr>
              <a:xfrm>
                <a:off x="4735800" y="4245480"/>
                <a:ext cx="182160" cy="9720"/>
              </a:xfrm>
              <a:custGeom>
                <a:avLst/>
                <a:gdLst/>
                <a:ahLst/>
                <a:rect l="l" t="t" r="r" b="b"/>
                <a:pathLst>
                  <a:path w="513" h="34">
                    <a:moveTo>
                      <a:pt x="485" y="34"/>
                    </a:moveTo>
                    <a:cubicBezTo>
                      <a:pt x="499" y="34"/>
                      <a:pt x="513" y="34"/>
                      <a:pt x="513" y="17"/>
                    </a:cubicBezTo>
                    <a:cubicBezTo>
                      <a:pt x="513" y="0"/>
                      <a:pt x="499" y="0"/>
                      <a:pt x="485" y="0"/>
                    </a:cubicBezTo>
                    <a:cubicBezTo>
                      <a:pt x="333" y="0"/>
                      <a:pt x="181" y="0"/>
                      <a:pt x="29" y="0"/>
                    </a:cubicBezTo>
                    <a:cubicBezTo>
                      <a:pt x="14" y="0"/>
                      <a:pt x="0" y="0"/>
                      <a:pt x="0" y="17"/>
                    </a:cubicBezTo>
                    <a:cubicBezTo>
                      <a:pt x="0" y="34"/>
                      <a:pt x="14" y="34"/>
                      <a:pt x="29" y="34"/>
                    </a:cubicBezTo>
                    <a:cubicBezTo>
                      <a:pt x="181" y="34"/>
                      <a:pt x="333" y="34"/>
                      <a:pt x="485" y="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9" name=""/>
              <p:cNvSpPr/>
              <p:nvPr/>
            </p:nvSpPr>
            <p:spPr>
              <a:xfrm>
                <a:off x="5006880" y="4192200"/>
                <a:ext cx="96840" cy="136440"/>
              </a:xfrm>
              <a:custGeom>
                <a:avLst/>
                <a:gdLst/>
                <a:ahLst/>
                <a:rect l="l" t="t" r="r" b="b"/>
                <a:pathLst>
                  <a:path w="276" h="386">
                    <a:moveTo>
                      <a:pt x="147" y="213"/>
                    </a:moveTo>
                    <a:cubicBezTo>
                      <a:pt x="166" y="218"/>
                      <a:pt x="235" y="230"/>
                      <a:pt x="235" y="290"/>
                    </a:cubicBezTo>
                    <a:cubicBezTo>
                      <a:pt x="235" y="333"/>
                      <a:pt x="207" y="367"/>
                      <a:pt x="139" y="367"/>
                    </a:cubicBezTo>
                    <a:cubicBezTo>
                      <a:pt x="70" y="367"/>
                      <a:pt x="39" y="319"/>
                      <a:pt x="22" y="249"/>
                    </a:cubicBezTo>
                    <a:cubicBezTo>
                      <a:pt x="19" y="237"/>
                      <a:pt x="19" y="235"/>
                      <a:pt x="10" y="235"/>
                    </a:cubicBezTo>
                    <a:cubicBezTo>
                      <a:pt x="0" y="235"/>
                      <a:pt x="0" y="240"/>
                      <a:pt x="0" y="254"/>
                    </a:cubicBezTo>
                    <a:cubicBezTo>
                      <a:pt x="0" y="292"/>
                      <a:pt x="0" y="329"/>
                      <a:pt x="0" y="367"/>
                    </a:cubicBezTo>
                    <a:cubicBezTo>
                      <a:pt x="0" y="381"/>
                      <a:pt x="0" y="386"/>
                      <a:pt x="10" y="386"/>
                    </a:cubicBezTo>
                    <a:cubicBezTo>
                      <a:pt x="12" y="386"/>
                      <a:pt x="15" y="386"/>
                      <a:pt x="29" y="369"/>
                    </a:cubicBezTo>
                    <a:cubicBezTo>
                      <a:pt x="31" y="367"/>
                      <a:pt x="31" y="367"/>
                      <a:pt x="46" y="350"/>
                    </a:cubicBezTo>
                    <a:cubicBezTo>
                      <a:pt x="84" y="386"/>
                      <a:pt x="123" y="386"/>
                      <a:pt x="139" y="386"/>
                    </a:cubicBezTo>
                    <a:cubicBezTo>
                      <a:pt x="238" y="386"/>
                      <a:pt x="276" y="331"/>
                      <a:pt x="276" y="268"/>
                    </a:cubicBezTo>
                    <a:cubicBezTo>
                      <a:pt x="276" y="225"/>
                      <a:pt x="250" y="199"/>
                      <a:pt x="240" y="189"/>
                    </a:cubicBezTo>
                    <a:cubicBezTo>
                      <a:pt x="211" y="163"/>
                      <a:pt x="180" y="156"/>
                      <a:pt x="144" y="148"/>
                    </a:cubicBezTo>
                    <a:cubicBezTo>
                      <a:pt x="96" y="139"/>
                      <a:pt x="41" y="129"/>
                      <a:pt x="41" y="79"/>
                    </a:cubicBezTo>
                    <a:cubicBezTo>
                      <a:pt x="41" y="50"/>
                      <a:pt x="63" y="17"/>
                      <a:pt x="135" y="17"/>
                    </a:cubicBezTo>
                    <a:cubicBezTo>
                      <a:pt x="228" y="17"/>
                      <a:pt x="231" y="91"/>
                      <a:pt x="233" y="117"/>
                    </a:cubicBezTo>
                    <a:cubicBezTo>
                      <a:pt x="233" y="124"/>
                      <a:pt x="239" y="122"/>
                      <a:pt x="243" y="124"/>
                    </a:cubicBezTo>
                    <a:cubicBezTo>
                      <a:pt x="255" y="124"/>
                      <a:pt x="255" y="120"/>
                      <a:pt x="255" y="105"/>
                    </a:cubicBezTo>
                    <a:cubicBezTo>
                      <a:pt x="255" y="77"/>
                      <a:pt x="255" y="48"/>
                      <a:pt x="255" y="19"/>
                    </a:cubicBezTo>
                    <a:cubicBezTo>
                      <a:pt x="255" y="5"/>
                      <a:pt x="255" y="0"/>
                      <a:pt x="245" y="0"/>
                    </a:cubicBezTo>
                    <a:cubicBezTo>
                      <a:pt x="240" y="0"/>
                      <a:pt x="240" y="0"/>
                      <a:pt x="228" y="9"/>
                    </a:cubicBezTo>
                    <a:cubicBezTo>
                      <a:pt x="226" y="14"/>
                      <a:pt x="216" y="21"/>
                      <a:pt x="214" y="24"/>
                    </a:cubicBezTo>
                    <a:cubicBezTo>
                      <a:pt x="183" y="0"/>
                      <a:pt x="147" y="0"/>
                      <a:pt x="135" y="0"/>
                    </a:cubicBezTo>
                    <a:cubicBezTo>
                      <a:pt x="31" y="0"/>
                      <a:pt x="0" y="55"/>
                      <a:pt x="0" y="103"/>
                    </a:cubicBezTo>
                    <a:cubicBezTo>
                      <a:pt x="0" y="132"/>
                      <a:pt x="12" y="156"/>
                      <a:pt x="36" y="175"/>
                    </a:cubicBezTo>
                    <a:cubicBezTo>
                      <a:pt x="63" y="196"/>
                      <a:pt x="87" y="201"/>
                      <a:pt x="147" y="21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0" name=""/>
              <p:cNvSpPr/>
              <p:nvPr/>
            </p:nvSpPr>
            <p:spPr>
              <a:xfrm>
                <a:off x="5126040" y="4124880"/>
                <a:ext cx="63360" cy="200160"/>
              </a:xfrm>
              <a:custGeom>
                <a:avLst/>
                <a:gdLst/>
                <a:ahLst/>
                <a:rect l="l" t="t" r="r" b="b"/>
                <a:pathLst>
                  <a:path w="183" h="563">
                    <a:moveTo>
                      <a:pt x="123" y="192"/>
                    </a:moveTo>
                    <a:cubicBezTo>
                      <a:pt x="84" y="195"/>
                      <a:pt x="44" y="198"/>
                      <a:pt x="5" y="201"/>
                    </a:cubicBezTo>
                    <a:cubicBezTo>
                      <a:pt x="5" y="210"/>
                      <a:pt x="5" y="219"/>
                      <a:pt x="5" y="228"/>
                    </a:cubicBezTo>
                    <a:cubicBezTo>
                      <a:pt x="60" y="228"/>
                      <a:pt x="68" y="232"/>
                      <a:pt x="68" y="273"/>
                    </a:cubicBezTo>
                    <a:cubicBezTo>
                      <a:pt x="68" y="349"/>
                      <a:pt x="68" y="425"/>
                      <a:pt x="68" y="501"/>
                    </a:cubicBezTo>
                    <a:cubicBezTo>
                      <a:pt x="68" y="537"/>
                      <a:pt x="58" y="537"/>
                      <a:pt x="0" y="537"/>
                    </a:cubicBezTo>
                    <a:cubicBezTo>
                      <a:pt x="0" y="546"/>
                      <a:pt x="0" y="554"/>
                      <a:pt x="0" y="563"/>
                    </a:cubicBezTo>
                    <a:cubicBezTo>
                      <a:pt x="29" y="563"/>
                      <a:pt x="75" y="561"/>
                      <a:pt x="94" y="561"/>
                    </a:cubicBezTo>
                    <a:cubicBezTo>
                      <a:pt x="123" y="561"/>
                      <a:pt x="154" y="563"/>
                      <a:pt x="183" y="563"/>
                    </a:cubicBezTo>
                    <a:cubicBezTo>
                      <a:pt x="183" y="554"/>
                      <a:pt x="183" y="546"/>
                      <a:pt x="183" y="537"/>
                    </a:cubicBezTo>
                    <a:cubicBezTo>
                      <a:pt x="125" y="537"/>
                      <a:pt x="123" y="534"/>
                      <a:pt x="123" y="501"/>
                    </a:cubicBezTo>
                    <a:cubicBezTo>
                      <a:pt x="123" y="398"/>
                      <a:pt x="123" y="295"/>
                      <a:pt x="123" y="192"/>
                    </a:cubicBezTo>
                    <a:moveTo>
                      <a:pt x="125" y="45"/>
                    </a:moveTo>
                    <a:cubicBezTo>
                      <a:pt x="125" y="19"/>
                      <a:pt x="106" y="0"/>
                      <a:pt x="82" y="0"/>
                    </a:cubicBezTo>
                    <a:cubicBezTo>
                      <a:pt x="56" y="0"/>
                      <a:pt x="36" y="24"/>
                      <a:pt x="36" y="45"/>
                    </a:cubicBezTo>
                    <a:cubicBezTo>
                      <a:pt x="36" y="67"/>
                      <a:pt x="56" y="91"/>
                      <a:pt x="82" y="91"/>
                    </a:cubicBezTo>
                    <a:cubicBezTo>
                      <a:pt x="106" y="91"/>
                      <a:pt x="125" y="72"/>
                      <a:pt x="125" y="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" name=""/>
              <p:cNvSpPr/>
              <p:nvPr/>
            </p:nvSpPr>
            <p:spPr>
              <a:xfrm>
                <a:off x="5210640" y="4194000"/>
                <a:ext cx="149760" cy="131040"/>
              </a:xfrm>
              <a:custGeom>
                <a:avLst/>
                <a:gdLst/>
                <a:ahLst/>
                <a:rect l="l" t="t" r="r" b="b"/>
                <a:pathLst>
                  <a:path w="423" h="371">
                    <a:moveTo>
                      <a:pt x="65" y="81"/>
                    </a:moveTo>
                    <a:cubicBezTo>
                      <a:pt x="65" y="157"/>
                      <a:pt x="65" y="233"/>
                      <a:pt x="65" y="309"/>
                    </a:cubicBezTo>
                    <a:cubicBezTo>
                      <a:pt x="65" y="345"/>
                      <a:pt x="56" y="345"/>
                      <a:pt x="0" y="345"/>
                    </a:cubicBezTo>
                    <a:cubicBezTo>
                      <a:pt x="0" y="354"/>
                      <a:pt x="0" y="362"/>
                      <a:pt x="0" y="371"/>
                    </a:cubicBezTo>
                    <a:cubicBezTo>
                      <a:pt x="29" y="371"/>
                      <a:pt x="72" y="369"/>
                      <a:pt x="94" y="369"/>
                    </a:cubicBezTo>
                    <a:cubicBezTo>
                      <a:pt x="116" y="369"/>
                      <a:pt x="161" y="371"/>
                      <a:pt x="190" y="371"/>
                    </a:cubicBezTo>
                    <a:cubicBezTo>
                      <a:pt x="190" y="362"/>
                      <a:pt x="190" y="354"/>
                      <a:pt x="190" y="345"/>
                    </a:cubicBezTo>
                    <a:cubicBezTo>
                      <a:pt x="132" y="345"/>
                      <a:pt x="123" y="345"/>
                      <a:pt x="123" y="309"/>
                    </a:cubicBezTo>
                    <a:cubicBezTo>
                      <a:pt x="123" y="257"/>
                      <a:pt x="123" y="205"/>
                      <a:pt x="123" y="153"/>
                    </a:cubicBezTo>
                    <a:cubicBezTo>
                      <a:pt x="123" y="64"/>
                      <a:pt x="183" y="19"/>
                      <a:pt x="238" y="19"/>
                    </a:cubicBezTo>
                    <a:cubicBezTo>
                      <a:pt x="291" y="19"/>
                      <a:pt x="300" y="64"/>
                      <a:pt x="300" y="112"/>
                    </a:cubicBezTo>
                    <a:cubicBezTo>
                      <a:pt x="300" y="178"/>
                      <a:pt x="300" y="243"/>
                      <a:pt x="300" y="309"/>
                    </a:cubicBezTo>
                    <a:cubicBezTo>
                      <a:pt x="300" y="345"/>
                      <a:pt x="291" y="345"/>
                      <a:pt x="233" y="345"/>
                    </a:cubicBezTo>
                    <a:cubicBezTo>
                      <a:pt x="233" y="354"/>
                      <a:pt x="233" y="362"/>
                      <a:pt x="233" y="371"/>
                    </a:cubicBezTo>
                    <a:cubicBezTo>
                      <a:pt x="264" y="371"/>
                      <a:pt x="308" y="369"/>
                      <a:pt x="329" y="369"/>
                    </a:cubicBezTo>
                    <a:cubicBezTo>
                      <a:pt x="351" y="369"/>
                      <a:pt x="394" y="371"/>
                      <a:pt x="423" y="371"/>
                    </a:cubicBezTo>
                    <a:cubicBezTo>
                      <a:pt x="423" y="362"/>
                      <a:pt x="423" y="354"/>
                      <a:pt x="423" y="345"/>
                    </a:cubicBezTo>
                    <a:cubicBezTo>
                      <a:pt x="379" y="345"/>
                      <a:pt x="358" y="345"/>
                      <a:pt x="358" y="321"/>
                    </a:cubicBezTo>
                    <a:cubicBezTo>
                      <a:pt x="358" y="267"/>
                      <a:pt x="358" y="214"/>
                      <a:pt x="358" y="160"/>
                    </a:cubicBezTo>
                    <a:cubicBezTo>
                      <a:pt x="358" y="88"/>
                      <a:pt x="358" y="62"/>
                      <a:pt x="331" y="31"/>
                    </a:cubicBezTo>
                    <a:cubicBezTo>
                      <a:pt x="320" y="16"/>
                      <a:pt x="293" y="0"/>
                      <a:pt x="243" y="0"/>
                    </a:cubicBezTo>
                    <a:cubicBezTo>
                      <a:pt x="183" y="0"/>
                      <a:pt x="142" y="36"/>
                      <a:pt x="118" y="88"/>
                    </a:cubicBezTo>
                    <a:cubicBezTo>
                      <a:pt x="118" y="59"/>
                      <a:pt x="118" y="29"/>
                      <a:pt x="118" y="0"/>
                    </a:cubicBezTo>
                    <a:cubicBezTo>
                      <a:pt x="79" y="3"/>
                      <a:pt x="40" y="6"/>
                      <a:pt x="0" y="9"/>
                    </a:cubicBezTo>
                    <a:cubicBezTo>
                      <a:pt x="0" y="18"/>
                      <a:pt x="0" y="27"/>
                      <a:pt x="0" y="36"/>
                    </a:cubicBezTo>
                    <a:cubicBezTo>
                      <a:pt x="58" y="36"/>
                      <a:pt x="65" y="40"/>
                      <a:pt x="65" y="8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2" name=""/>
              <p:cNvSpPr/>
              <p:nvPr/>
            </p:nvSpPr>
            <p:spPr>
              <a:xfrm>
                <a:off x="5437080" y="4114440"/>
                <a:ext cx="198720" cy="217440"/>
              </a:xfrm>
              <a:custGeom>
                <a:avLst/>
                <a:gdLst/>
                <a:ahLst/>
                <a:rect l="l" t="t" r="r" b="b"/>
                <a:pathLst>
                  <a:path w="559" h="611">
                    <a:moveTo>
                      <a:pt x="559" y="307"/>
                    </a:moveTo>
                    <a:cubicBezTo>
                      <a:pt x="559" y="137"/>
                      <a:pt x="432" y="0"/>
                      <a:pt x="278" y="0"/>
                    </a:cubicBezTo>
                    <a:cubicBezTo>
                      <a:pt x="130" y="0"/>
                      <a:pt x="0" y="134"/>
                      <a:pt x="0" y="307"/>
                    </a:cubicBezTo>
                    <a:cubicBezTo>
                      <a:pt x="0" y="480"/>
                      <a:pt x="130" y="611"/>
                      <a:pt x="278" y="611"/>
                    </a:cubicBezTo>
                    <a:cubicBezTo>
                      <a:pt x="432" y="611"/>
                      <a:pt x="559" y="477"/>
                      <a:pt x="559" y="307"/>
                    </a:cubicBezTo>
                    <a:moveTo>
                      <a:pt x="281" y="592"/>
                    </a:moveTo>
                    <a:cubicBezTo>
                      <a:pt x="197" y="592"/>
                      <a:pt x="82" y="520"/>
                      <a:pt x="82" y="307"/>
                    </a:cubicBezTo>
                    <a:cubicBezTo>
                      <a:pt x="82" y="91"/>
                      <a:pt x="199" y="17"/>
                      <a:pt x="278" y="17"/>
                    </a:cubicBezTo>
                    <a:cubicBezTo>
                      <a:pt x="365" y="17"/>
                      <a:pt x="477" y="94"/>
                      <a:pt x="477" y="307"/>
                    </a:cubicBezTo>
                    <a:cubicBezTo>
                      <a:pt x="477" y="523"/>
                      <a:pt x="360" y="592"/>
                      <a:pt x="281" y="592"/>
                    </a:cubicBezTo>
                    <a:moveTo>
                      <a:pt x="429" y="245"/>
                    </a:moveTo>
                    <a:cubicBezTo>
                      <a:pt x="423" y="245"/>
                      <a:pt x="417" y="245"/>
                      <a:pt x="410" y="245"/>
                    </a:cubicBezTo>
                    <a:cubicBezTo>
                      <a:pt x="410" y="254"/>
                      <a:pt x="410" y="264"/>
                      <a:pt x="410" y="273"/>
                    </a:cubicBezTo>
                    <a:cubicBezTo>
                      <a:pt x="324" y="273"/>
                      <a:pt x="237" y="273"/>
                      <a:pt x="151" y="273"/>
                    </a:cubicBezTo>
                    <a:cubicBezTo>
                      <a:pt x="151" y="264"/>
                      <a:pt x="151" y="254"/>
                      <a:pt x="151" y="245"/>
                    </a:cubicBezTo>
                    <a:cubicBezTo>
                      <a:pt x="144" y="245"/>
                      <a:pt x="137" y="245"/>
                      <a:pt x="130" y="245"/>
                    </a:cubicBezTo>
                    <a:cubicBezTo>
                      <a:pt x="130" y="285"/>
                      <a:pt x="130" y="325"/>
                      <a:pt x="130" y="364"/>
                    </a:cubicBezTo>
                    <a:cubicBezTo>
                      <a:pt x="137" y="364"/>
                      <a:pt x="144" y="364"/>
                      <a:pt x="151" y="364"/>
                    </a:cubicBezTo>
                    <a:cubicBezTo>
                      <a:pt x="151" y="355"/>
                      <a:pt x="151" y="345"/>
                      <a:pt x="151" y="336"/>
                    </a:cubicBezTo>
                    <a:cubicBezTo>
                      <a:pt x="237" y="336"/>
                      <a:pt x="324" y="336"/>
                      <a:pt x="410" y="336"/>
                    </a:cubicBezTo>
                    <a:cubicBezTo>
                      <a:pt x="410" y="345"/>
                      <a:pt x="410" y="355"/>
                      <a:pt x="410" y="364"/>
                    </a:cubicBezTo>
                    <a:cubicBezTo>
                      <a:pt x="417" y="364"/>
                      <a:pt x="423" y="364"/>
                      <a:pt x="429" y="364"/>
                    </a:cubicBezTo>
                    <a:cubicBezTo>
                      <a:pt x="429" y="325"/>
                      <a:pt x="429" y="285"/>
                      <a:pt x="429" y="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3" name=""/>
              <p:cNvSpPr/>
              <p:nvPr/>
            </p:nvSpPr>
            <p:spPr>
              <a:xfrm>
                <a:off x="3740760" y="4555440"/>
                <a:ext cx="96840" cy="137520"/>
              </a:xfrm>
              <a:custGeom>
                <a:avLst/>
                <a:gdLst/>
                <a:ahLst/>
                <a:rect l="l" t="t" r="r" b="b"/>
                <a:pathLst>
                  <a:path w="276" h="389">
                    <a:moveTo>
                      <a:pt x="147" y="216"/>
                    </a:moveTo>
                    <a:cubicBezTo>
                      <a:pt x="166" y="218"/>
                      <a:pt x="235" y="233"/>
                      <a:pt x="235" y="293"/>
                    </a:cubicBezTo>
                    <a:cubicBezTo>
                      <a:pt x="235" y="336"/>
                      <a:pt x="207" y="369"/>
                      <a:pt x="140" y="369"/>
                    </a:cubicBezTo>
                    <a:cubicBezTo>
                      <a:pt x="70" y="369"/>
                      <a:pt x="39" y="321"/>
                      <a:pt x="22" y="249"/>
                    </a:cubicBezTo>
                    <a:cubicBezTo>
                      <a:pt x="20" y="238"/>
                      <a:pt x="20" y="235"/>
                      <a:pt x="10" y="235"/>
                    </a:cubicBezTo>
                    <a:cubicBezTo>
                      <a:pt x="0" y="235"/>
                      <a:pt x="0" y="240"/>
                      <a:pt x="0" y="257"/>
                    </a:cubicBezTo>
                    <a:cubicBezTo>
                      <a:pt x="0" y="293"/>
                      <a:pt x="0" y="330"/>
                      <a:pt x="0" y="367"/>
                    </a:cubicBezTo>
                    <a:cubicBezTo>
                      <a:pt x="0" y="381"/>
                      <a:pt x="0" y="389"/>
                      <a:pt x="10" y="389"/>
                    </a:cubicBezTo>
                    <a:cubicBezTo>
                      <a:pt x="12" y="389"/>
                      <a:pt x="15" y="386"/>
                      <a:pt x="29" y="372"/>
                    </a:cubicBezTo>
                    <a:cubicBezTo>
                      <a:pt x="32" y="369"/>
                      <a:pt x="32" y="367"/>
                      <a:pt x="46" y="350"/>
                    </a:cubicBezTo>
                    <a:cubicBezTo>
                      <a:pt x="84" y="386"/>
                      <a:pt x="123" y="389"/>
                      <a:pt x="140" y="389"/>
                    </a:cubicBezTo>
                    <a:cubicBezTo>
                      <a:pt x="238" y="389"/>
                      <a:pt x="276" y="331"/>
                      <a:pt x="276" y="271"/>
                    </a:cubicBezTo>
                    <a:cubicBezTo>
                      <a:pt x="276" y="226"/>
                      <a:pt x="250" y="202"/>
                      <a:pt x="240" y="190"/>
                    </a:cubicBezTo>
                    <a:cubicBezTo>
                      <a:pt x="211" y="163"/>
                      <a:pt x="180" y="156"/>
                      <a:pt x="144" y="151"/>
                    </a:cubicBezTo>
                    <a:cubicBezTo>
                      <a:pt x="96" y="142"/>
                      <a:pt x="41" y="130"/>
                      <a:pt x="41" y="82"/>
                    </a:cubicBezTo>
                    <a:cubicBezTo>
                      <a:pt x="41" y="51"/>
                      <a:pt x="63" y="17"/>
                      <a:pt x="135" y="17"/>
                    </a:cubicBezTo>
                    <a:cubicBezTo>
                      <a:pt x="228" y="17"/>
                      <a:pt x="231" y="94"/>
                      <a:pt x="233" y="120"/>
                    </a:cubicBezTo>
                    <a:cubicBezTo>
                      <a:pt x="233" y="127"/>
                      <a:pt x="239" y="125"/>
                      <a:pt x="243" y="127"/>
                    </a:cubicBezTo>
                    <a:cubicBezTo>
                      <a:pt x="255" y="127"/>
                      <a:pt x="255" y="122"/>
                      <a:pt x="255" y="106"/>
                    </a:cubicBezTo>
                    <a:cubicBezTo>
                      <a:pt x="255" y="78"/>
                      <a:pt x="255" y="50"/>
                      <a:pt x="255" y="22"/>
                    </a:cubicBezTo>
                    <a:cubicBezTo>
                      <a:pt x="255" y="7"/>
                      <a:pt x="255" y="0"/>
                      <a:pt x="245" y="0"/>
                    </a:cubicBezTo>
                    <a:cubicBezTo>
                      <a:pt x="240" y="0"/>
                      <a:pt x="240" y="0"/>
                      <a:pt x="228" y="12"/>
                    </a:cubicBezTo>
                    <a:cubicBezTo>
                      <a:pt x="226" y="15"/>
                      <a:pt x="216" y="22"/>
                      <a:pt x="214" y="24"/>
                    </a:cubicBezTo>
                    <a:cubicBezTo>
                      <a:pt x="183" y="0"/>
                      <a:pt x="147" y="0"/>
                      <a:pt x="135" y="0"/>
                    </a:cubicBezTo>
                    <a:cubicBezTo>
                      <a:pt x="32" y="0"/>
                      <a:pt x="0" y="58"/>
                      <a:pt x="0" y="106"/>
                    </a:cubicBezTo>
                    <a:cubicBezTo>
                      <a:pt x="0" y="134"/>
                      <a:pt x="12" y="158"/>
                      <a:pt x="36" y="175"/>
                    </a:cubicBezTo>
                    <a:cubicBezTo>
                      <a:pt x="63" y="199"/>
                      <a:pt x="87" y="204"/>
                      <a:pt x="147" y="2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4" name=""/>
              <p:cNvSpPr/>
              <p:nvPr/>
            </p:nvSpPr>
            <p:spPr>
              <a:xfrm>
                <a:off x="3859920" y="4489200"/>
                <a:ext cx="63360" cy="200160"/>
              </a:xfrm>
              <a:custGeom>
                <a:avLst/>
                <a:gdLst/>
                <a:ahLst/>
                <a:rect l="l" t="t" r="r" b="b"/>
                <a:pathLst>
                  <a:path w="183" h="563">
                    <a:moveTo>
                      <a:pt x="123" y="189"/>
                    </a:moveTo>
                    <a:cubicBezTo>
                      <a:pt x="84" y="192"/>
                      <a:pt x="44" y="195"/>
                      <a:pt x="5" y="199"/>
                    </a:cubicBezTo>
                    <a:cubicBezTo>
                      <a:pt x="5" y="207"/>
                      <a:pt x="5" y="216"/>
                      <a:pt x="5" y="225"/>
                    </a:cubicBezTo>
                    <a:cubicBezTo>
                      <a:pt x="60" y="225"/>
                      <a:pt x="68" y="230"/>
                      <a:pt x="68" y="273"/>
                    </a:cubicBezTo>
                    <a:cubicBezTo>
                      <a:pt x="68" y="348"/>
                      <a:pt x="68" y="423"/>
                      <a:pt x="68" y="498"/>
                    </a:cubicBezTo>
                    <a:cubicBezTo>
                      <a:pt x="68" y="537"/>
                      <a:pt x="58" y="537"/>
                      <a:pt x="0" y="537"/>
                    </a:cubicBezTo>
                    <a:cubicBezTo>
                      <a:pt x="0" y="545"/>
                      <a:pt x="0" y="554"/>
                      <a:pt x="0" y="563"/>
                    </a:cubicBezTo>
                    <a:cubicBezTo>
                      <a:pt x="29" y="561"/>
                      <a:pt x="75" y="561"/>
                      <a:pt x="94" y="561"/>
                    </a:cubicBezTo>
                    <a:cubicBezTo>
                      <a:pt x="123" y="561"/>
                      <a:pt x="154" y="561"/>
                      <a:pt x="183" y="563"/>
                    </a:cubicBezTo>
                    <a:cubicBezTo>
                      <a:pt x="183" y="554"/>
                      <a:pt x="183" y="545"/>
                      <a:pt x="183" y="537"/>
                    </a:cubicBezTo>
                    <a:cubicBezTo>
                      <a:pt x="125" y="537"/>
                      <a:pt x="123" y="532"/>
                      <a:pt x="123" y="498"/>
                    </a:cubicBezTo>
                    <a:cubicBezTo>
                      <a:pt x="123" y="395"/>
                      <a:pt x="123" y="292"/>
                      <a:pt x="123" y="189"/>
                    </a:cubicBezTo>
                    <a:moveTo>
                      <a:pt x="125" y="43"/>
                    </a:moveTo>
                    <a:cubicBezTo>
                      <a:pt x="125" y="16"/>
                      <a:pt x="106" y="0"/>
                      <a:pt x="82" y="0"/>
                    </a:cubicBezTo>
                    <a:cubicBezTo>
                      <a:pt x="56" y="0"/>
                      <a:pt x="36" y="21"/>
                      <a:pt x="36" y="43"/>
                    </a:cubicBezTo>
                    <a:cubicBezTo>
                      <a:pt x="36" y="67"/>
                      <a:pt x="56" y="88"/>
                      <a:pt x="82" y="88"/>
                    </a:cubicBezTo>
                    <a:cubicBezTo>
                      <a:pt x="106" y="88"/>
                      <a:pt x="125" y="71"/>
                      <a:pt x="125" y="4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5" name=""/>
              <p:cNvSpPr/>
              <p:nvPr/>
            </p:nvSpPr>
            <p:spPr>
              <a:xfrm>
                <a:off x="3944880" y="4557240"/>
                <a:ext cx="149400" cy="132120"/>
              </a:xfrm>
              <a:custGeom>
                <a:avLst/>
                <a:gdLst/>
                <a:ahLst/>
                <a:rect l="l" t="t" r="r" b="b"/>
                <a:pathLst>
                  <a:path w="422" h="374">
                    <a:moveTo>
                      <a:pt x="64" y="84"/>
                    </a:moveTo>
                    <a:cubicBezTo>
                      <a:pt x="64" y="159"/>
                      <a:pt x="64" y="234"/>
                      <a:pt x="64" y="309"/>
                    </a:cubicBezTo>
                    <a:cubicBezTo>
                      <a:pt x="64" y="348"/>
                      <a:pt x="55" y="348"/>
                      <a:pt x="0" y="348"/>
                    </a:cubicBezTo>
                    <a:cubicBezTo>
                      <a:pt x="0" y="356"/>
                      <a:pt x="0" y="365"/>
                      <a:pt x="0" y="374"/>
                    </a:cubicBezTo>
                    <a:cubicBezTo>
                      <a:pt x="28" y="372"/>
                      <a:pt x="71" y="372"/>
                      <a:pt x="93" y="372"/>
                    </a:cubicBezTo>
                    <a:cubicBezTo>
                      <a:pt x="115" y="372"/>
                      <a:pt x="160" y="372"/>
                      <a:pt x="189" y="374"/>
                    </a:cubicBezTo>
                    <a:cubicBezTo>
                      <a:pt x="189" y="365"/>
                      <a:pt x="189" y="356"/>
                      <a:pt x="189" y="348"/>
                    </a:cubicBezTo>
                    <a:cubicBezTo>
                      <a:pt x="131" y="348"/>
                      <a:pt x="122" y="348"/>
                      <a:pt x="122" y="309"/>
                    </a:cubicBezTo>
                    <a:cubicBezTo>
                      <a:pt x="122" y="257"/>
                      <a:pt x="122" y="205"/>
                      <a:pt x="122" y="153"/>
                    </a:cubicBezTo>
                    <a:cubicBezTo>
                      <a:pt x="122" y="67"/>
                      <a:pt x="182" y="19"/>
                      <a:pt x="237" y="19"/>
                    </a:cubicBezTo>
                    <a:cubicBezTo>
                      <a:pt x="290" y="19"/>
                      <a:pt x="299" y="65"/>
                      <a:pt x="299" y="113"/>
                    </a:cubicBezTo>
                    <a:cubicBezTo>
                      <a:pt x="299" y="178"/>
                      <a:pt x="299" y="244"/>
                      <a:pt x="299" y="309"/>
                    </a:cubicBezTo>
                    <a:cubicBezTo>
                      <a:pt x="299" y="348"/>
                      <a:pt x="290" y="348"/>
                      <a:pt x="232" y="348"/>
                    </a:cubicBezTo>
                    <a:cubicBezTo>
                      <a:pt x="232" y="356"/>
                      <a:pt x="232" y="365"/>
                      <a:pt x="232" y="374"/>
                    </a:cubicBezTo>
                    <a:cubicBezTo>
                      <a:pt x="263" y="372"/>
                      <a:pt x="307" y="372"/>
                      <a:pt x="328" y="372"/>
                    </a:cubicBezTo>
                    <a:cubicBezTo>
                      <a:pt x="350" y="372"/>
                      <a:pt x="393" y="372"/>
                      <a:pt x="422" y="374"/>
                    </a:cubicBezTo>
                    <a:cubicBezTo>
                      <a:pt x="422" y="365"/>
                      <a:pt x="422" y="356"/>
                      <a:pt x="422" y="348"/>
                    </a:cubicBezTo>
                    <a:cubicBezTo>
                      <a:pt x="379" y="348"/>
                      <a:pt x="357" y="348"/>
                      <a:pt x="357" y="321"/>
                    </a:cubicBezTo>
                    <a:cubicBezTo>
                      <a:pt x="357" y="268"/>
                      <a:pt x="357" y="214"/>
                      <a:pt x="357" y="161"/>
                    </a:cubicBezTo>
                    <a:cubicBezTo>
                      <a:pt x="357" y="89"/>
                      <a:pt x="357" y="62"/>
                      <a:pt x="331" y="31"/>
                    </a:cubicBezTo>
                    <a:cubicBezTo>
                      <a:pt x="319" y="17"/>
                      <a:pt x="292" y="0"/>
                      <a:pt x="242" y="0"/>
                    </a:cubicBezTo>
                    <a:cubicBezTo>
                      <a:pt x="182" y="0"/>
                      <a:pt x="141" y="38"/>
                      <a:pt x="117" y="89"/>
                    </a:cubicBezTo>
                    <a:cubicBezTo>
                      <a:pt x="117" y="59"/>
                      <a:pt x="117" y="30"/>
                      <a:pt x="117" y="0"/>
                    </a:cubicBezTo>
                    <a:cubicBezTo>
                      <a:pt x="78" y="3"/>
                      <a:pt x="39" y="6"/>
                      <a:pt x="0" y="10"/>
                    </a:cubicBezTo>
                    <a:cubicBezTo>
                      <a:pt x="0" y="18"/>
                      <a:pt x="0" y="27"/>
                      <a:pt x="0" y="36"/>
                    </a:cubicBezTo>
                    <a:cubicBezTo>
                      <a:pt x="57" y="36"/>
                      <a:pt x="64" y="43"/>
                      <a:pt x="64" y="8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6" name=""/>
              <p:cNvSpPr/>
              <p:nvPr/>
            </p:nvSpPr>
            <p:spPr>
              <a:xfrm>
                <a:off x="4170960" y="4477680"/>
                <a:ext cx="198720" cy="217800"/>
              </a:xfrm>
              <a:custGeom>
                <a:avLst/>
                <a:gdLst/>
                <a:ahLst/>
                <a:rect l="l" t="t" r="r" b="b"/>
                <a:pathLst>
                  <a:path w="559" h="612">
                    <a:moveTo>
                      <a:pt x="559" y="310"/>
                    </a:moveTo>
                    <a:cubicBezTo>
                      <a:pt x="559" y="137"/>
                      <a:pt x="432" y="0"/>
                      <a:pt x="278" y="0"/>
                    </a:cubicBezTo>
                    <a:cubicBezTo>
                      <a:pt x="130" y="0"/>
                      <a:pt x="0" y="135"/>
                      <a:pt x="0" y="310"/>
                    </a:cubicBezTo>
                    <a:cubicBezTo>
                      <a:pt x="0" y="482"/>
                      <a:pt x="130" y="612"/>
                      <a:pt x="278" y="612"/>
                    </a:cubicBezTo>
                    <a:cubicBezTo>
                      <a:pt x="432" y="612"/>
                      <a:pt x="559" y="480"/>
                      <a:pt x="559" y="310"/>
                    </a:cubicBezTo>
                    <a:moveTo>
                      <a:pt x="281" y="593"/>
                    </a:moveTo>
                    <a:cubicBezTo>
                      <a:pt x="197" y="593"/>
                      <a:pt x="82" y="521"/>
                      <a:pt x="82" y="310"/>
                    </a:cubicBezTo>
                    <a:cubicBezTo>
                      <a:pt x="82" y="91"/>
                      <a:pt x="199" y="20"/>
                      <a:pt x="278" y="20"/>
                    </a:cubicBezTo>
                    <a:cubicBezTo>
                      <a:pt x="365" y="20"/>
                      <a:pt x="477" y="96"/>
                      <a:pt x="477" y="310"/>
                    </a:cubicBezTo>
                    <a:cubicBezTo>
                      <a:pt x="477" y="523"/>
                      <a:pt x="360" y="593"/>
                      <a:pt x="281" y="593"/>
                    </a:cubicBezTo>
                    <a:moveTo>
                      <a:pt x="429" y="245"/>
                    </a:moveTo>
                    <a:cubicBezTo>
                      <a:pt x="423" y="245"/>
                      <a:pt x="417" y="245"/>
                      <a:pt x="410" y="245"/>
                    </a:cubicBezTo>
                    <a:cubicBezTo>
                      <a:pt x="410" y="255"/>
                      <a:pt x="410" y="264"/>
                      <a:pt x="410" y="274"/>
                    </a:cubicBezTo>
                    <a:cubicBezTo>
                      <a:pt x="324" y="274"/>
                      <a:pt x="238" y="274"/>
                      <a:pt x="151" y="274"/>
                    </a:cubicBezTo>
                    <a:cubicBezTo>
                      <a:pt x="151" y="264"/>
                      <a:pt x="151" y="255"/>
                      <a:pt x="151" y="245"/>
                    </a:cubicBezTo>
                    <a:cubicBezTo>
                      <a:pt x="144" y="245"/>
                      <a:pt x="137" y="245"/>
                      <a:pt x="130" y="245"/>
                    </a:cubicBezTo>
                    <a:cubicBezTo>
                      <a:pt x="130" y="286"/>
                      <a:pt x="130" y="326"/>
                      <a:pt x="130" y="367"/>
                    </a:cubicBezTo>
                    <a:cubicBezTo>
                      <a:pt x="137" y="367"/>
                      <a:pt x="144" y="367"/>
                      <a:pt x="151" y="367"/>
                    </a:cubicBezTo>
                    <a:cubicBezTo>
                      <a:pt x="151" y="358"/>
                      <a:pt x="151" y="348"/>
                      <a:pt x="151" y="338"/>
                    </a:cubicBezTo>
                    <a:cubicBezTo>
                      <a:pt x="238" y="338"/>
                      <a:pt x="324" y="338"/>
                      <a:pt x="410" y="338"/>
                    </a:cubicBezTo>
                    <a:cubicBezTo>
                      <a:pt x="410" y="348"/>
                      <a:pt x="410" y="358"/>
                      <a:pt x="410" y="367"/>
                    </a:cubicBezTo>
                    <a:cubicBezTo>
                      <a:pt x="417" y="367"/>
                      <a:pt x="423" y="367"/>
                      <a:pt x="429" y="367"/>
                    </a:cubicBezTo>
                    <a:cubicBezTo>
                      <a:pt x="429" y="326"/>
                      <a:pt x="429" y="286"/>
                      <a:pt x="429" y="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7" name=""/>
              <p:cNvSpPr/>
              <p:nvPr/>
            </p:nvSpPr>
            <p:spPr>
              <a:xfrm>
                <a:off x="4847040" y="4555440"/>
                <a:ext cx="113400" cy="137520"/>
              </a:xfrm>
              <a:custGeom>
                <a:avLst/>
                <a:gdLst/>
                <a:ahLst/>
                <a:rect l="l" t="t" r="r" b="b"/>
                <a:pathLst>
                  <a:path w="322" h="389">
                    <a:moveTo>
                      <a:pt x="70" y="194"/>
                    </a:moveTo>
                    <a:cubicBezTo>
                      <a:pt x="70" y="58"/>
                      <a:pt x="140" y="22"/>
                      <a:pt x="183" y="22"/>
                    </a:cubicBezTo>
                    <a:cubicBezTo>
                      <a:pt x="190" y="22"/>
                      <a:pt x="245" y="22"/>
                      <a:pt x="274" y="53"/>
                    </a:cubicBezTo>
                    <a:cubicBezTo>
                      <a:pt x="238" y="55"/>
                      <a:pt x="233" y="82"/>
                      <a:pt x="233" y="91"/>
                    </a:cubicBezTo>
                    <a:cubicBezTo>
                      <a:pt x="233" y="113"/>
                      <a:pt x="250" y="130"/>
                      <a:pt x="274" y="130"/>
                    </a:cubicBezTo>
                    <a:cubicBezTo>
                      <a:pt x="296" y="130"/>
                      <a:pt x="312" y="115"/>
                      <a:pt x="312" y="91"/>
                    </a:cubicBezTo>
                    <a:cubicBezTo>
                      <a:pt x="312" y="34"/>
                      <a:pt x="248" y="0"/>
                      <a:pt x="183" y="0"/>
                    </a:cubicBezTo>
                    <a:cubicBezTo>
                      <a:pt x="77" y="0"/>
                      <a:pt x="0" y="91"/>
                      <a:pt x="0" y="197"/>
                    </a:cubicBezTo>
                    <a:cubicBezTo>
                      <a:pt x="0" y="305"/>
                      <a:pt x="82" y="389"/>
                      <a:pt x="180" y="389"/>
                    </a:cubicBezTo>
                    <a:cubicBezTo>
                      <a:pt x="293" y="389"/>
                      <a:pt x="322" y="287"/>
                      <a:pt x="322" y="278"/>
                    </a:cubicBezTo>
                    <a:cubicBezTo>
                      <a:pt x="322" y="270"/>
                      <a:pt x="312" y="269"/>
                      <a:pt x="310" y="269"/>
                    </a:cubicBezTo>
                    <a:cubicBezTo>
                      <a:pt x="303" y="269"/>
                      <a:pt x="300" y="273"/>
                      <a:pt x="298" y="278"/>
                    </a:cubicBezTo>
                    <a:cubicBezTo>
                      <a:pt x="274" y="357"/>
                      <a:pt x="219" y="367"/>
                      <a:pt x="188" y="367"/>
                    </a:cubicBezTo>
                    <a:cubicBezTo>
                      <a:pt x="144" y="367"/>
                      <a:pt x="70" y="331"/>
                      <a:pt x="70" y="19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8" name=""/>
              <p:cNvSpPr/>
              <p:nvPr/>
            </p:nvSpPr>
            <p:spPr>
              <a:xfrm>
                <a:off x="4980240" y="4555440"/>
                <a:ext cx="131400" cy="137520"/>
              </a:xfrm>
              <a:custGeom>
                <a:avLst/>
                <a:gdLst/>
                <a:ahLst/>
                <a:rect l="l" t="t" r="r" b="b"/>
                <a:pathLst>
                  <a:path w="372" h="389">
                    <a:moveTo>
                      <a:pt x="372" y="199"/>
                    </a:moveTo>
                    <a:cubicBezTo>
                      <a:pt x="372" y="91"/>
                      <a:pt x="288" y="0"/>
                      <a:pt x="187" y="0"/>
                    </a:cubicBezTo>
                    <a:cubicBezTo>
                      <a:pt x="81" y="0"/>
                      <a:pt x="0" y="94"/>
                      <a:pt x="0" y="199"/>
                    </a:cubicBezTo>
                    <a:cubicBezTo>
                      <a:pt x="0" y="307"/>
                      <a:pt x="86" y="389"/>
                      <a:pt x="185" y="389"/>
                    </a:cubicBezTo>
                    <a:cubicBezTo>
                      <a:pt x="288" y="389"/>
                      <a:pt x="372" y="305"/>
                      <a:pt x="372" y="199"/>
                    </a:cubicBezTo>
                    <a:moveTo>
                      <a:pt x="187" y="367"/>
                    </a:moveTo>
                    <a:cubicBezTo>
                      <a:pt x="151" y="367"/>
                      <a:pt x="113" y="348"/>
                      <a:pt x="91" y="309"/>
                    </a:cubicBezTo>
                    <a:cubicBezTo>
                      <a:pt x="69" y="273"/>
                      <a:pt x="69" y="221"/>
                      <a:pt x="69" y="192"/>
                    </a:cubicBezTo>
                    <a:cubicBezTo>
                      <a:pt x="69" y="158"/>
                      <a:pt x="69" y="113"/>
                      <a:pt x="89" y="77"/>
                    </a:cubicBezTo>
                    <a:cubicBezTo>
                      <a:pt x="113" y="36"/>
                      <a:pt x="151" y="19"/>
                      <a:pt x="185" y="19"/>
                    </a:cubicBezTo>
                    <a:cubicBezTo>
                      <a:pt x="223" y="19"/>
                      <a:pt x="259" y="39"/>
                      <a:pt x="281" y="74"/>
                    </a:cubicBezTo>
                    <a:cubicBezTo>
                      <a:pt x="302" y="110"/>
                      <a:pt x="302" y="158"/>
                      <a:pt x="302" y="192"/>
                    </a:cubicBezTo>
                    <a:cubicBezTo>
                      <a:pt x="302" y="221"/>
                      <a:pt x="302" y="266"/>
                      <a:pt x="285" y="305"/>
                    </a:cubicBezTo>
                    <a:cubicBezTo>
                      <a:pt x="266" y="343"/>
                      <a:pt x="228" y="367"/>
                      <a:pt x="187" y="36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9" name=""/>
              <p:cNvSpPr/>
              <p:nvPr/>
            </p:nvSpPr>
            <p:spPr>
              <a:xfrm>
                <a:off x="5133240" y="4555440"/>
                <a:ext cx="96480" cy="137520"/>
              </a:xfrm>
              <a:custGeom>
                <a:avLst/>
                <a:gdLst/>
                <a:ahLst/>
                <a:rect l="l" t="t" r="r" b="b"/>
                <a:pathLst>
                  <a:path w="275" h="389">
                    <a:moveTo>
                      <a:pt x="148" y="216"/>
                    </a:moveTo>
                    <a:cubicBezTo>
                      <a:pt x="165" y="218"/>
                      <a:pt x="235" y="233"/>
                      <a:pt x="235" y="293"/>
                    </a:cubicBezTo>
                    <a:cubicBezTo>
                      <a:pt x="235" y="336"/>
                      <a:pt x="206" y="369"/>
                      <a:pt x="141" y="369"/>
                    </a:cubicBezTo>
                    <a:cubicBezTo>
                      <a:pt x="69" y="369"/>
                      <a:pt x="38" y="321"/>
                      <a:pt x="24" y="249"/>
                    </a:cubicBezTo>
                    <a:cubicBezTo>
                      <a:pt x="21" y="238"/>
                      <a:pt x="19" y="235"/>
                      <a:pt x="12" y="235"/>
                    </a:cubicBezTo>
                    <a:cubicBezTo>
                      <a:pt x="0" y="235"/>
                      <a:pt x="0" y="240"/>
                      <a:pt x="0" y="257"/>
                    </a:cubicBezTo>
                    <a:cubicBezTo>
                      <a:pt x="0" y="293"/>
                      <a:pt x="0" y="330"/>
                      <a:pt x="0" y="367"/>
                    </a:cubicBezTo>
                    <a:cubicBezTo>
                      <a:pt x="0" y="381"/>
                      <a:pt x="0" y="389"/>
                      <a:pt x="9" y="389"/>
                    </a:cubicBezTo>
                    <a:cubicBezTo>
                      <a:pt x="14" y="389"/>
                      <a:pt x="14" y="386"/>
                      <a:pt x="31" y="372"/>
                    </a:cubicBezTo>
                    <a:cubicBezTo>
                      <a:pt x="33" y="369"/>
                      <a:pt x="33" y="367"/>
                      <a:pt x="48" y="350"/>
                    </a:cubicBezTo>
                    <a:cubicBezTo>
                      <a:pt x="83" y="386"/>
                      <a:pt x="122" y="389"/>
                      <a:pt x="141" y="389"/>
                    </a:cubicBezTo>
                    <a:cubicBezTo>
                      <a:pt x="237" y="389"/>
                      <a:pt x="275" y="331"/>
                      <a:pt x="275" y="271"/>
                    </a:cubicBezTo>
                    <a:cubicBezTo>
                      <a:pt x="275" y="226"/>
                      <a:pt x="251" y="202"/>
                      <a:pt x="239" y="190"/>
                    </a:cubicBezTo>
                    <a:cubicBezTo>
                      <a:pt x="213" y="163"/>
                      <a:pt x="179" y="156"/>
                      <a:pt x="143" y="151"/>
                    </a:cubicBezTo>
                    <a:cubicBezTo>
                      <a:pt x="98" y="142"/>
                      <a:pt x="40" y="130"/>
                      <a:pt x="40" y="82"/>
                    </a:cubicBezTo>
                    <a:cubicBezTo>
                      <a:pt x="40" y="51"/>
                      <a:pt x="62" y="17"/>
                      <a:pt x="134" y="17"/>
                    </a:cubicBezTo>
                    <a:cubicBezTo>
                      <a:pt x="227" y="17"/>
                      <a:pt x="232" y="94"/>
                      <a:pt x="235" y="120"/>
                    </a:cubicBezTo>
                    <a:cubicBezTo>
                      <a:pt x="235" y="127"/>
                      <a:pt x="242" y="127"/>
                      <a:pt x="244" y="127"/>
                    </a:cubicBezTo>
                    <a:cubicBezTo>
                      <a:pt x="254" y="127"/>
                      <a:pt x="254" y="122"/>
                      <a:pt x="254" y="106"/>
                    </a:cubicBezTo>
                    <a:cubicBezTo>
                      <a:pt x="254" y="78"/>
                      <a:pt x="254" y="50"/>
                      <a:pt x="254" y="22"/>
                    </a:cubicBezTo>
                    <a:cubicBezTo>
                      <a:pt x="254" y="7"/>
                      <a:pt x="254" y="0"/>
                      <a:pt x="244" y="0"/>
                    </a:cubicBezTo>
                    <a:cubicBezTo>
                      <a:pt x="242" y="0"/>
                      <a:pt x="239" y="0"/>
                      <a:pt x="227" y="12"/>
                    </a:cubicBezTo>
                    <a:cubicBezTo>
                      <a:pt x="225" y="15"/>
                      <a:pt x="218" y="22"/>
                      <a:pt x="213" y="24"/>
                    </a:cubicBezTo>
                    <a:cubicBezTo>
                      <a:pt x="182" y="0"/>
                      <a:pt x="148" y="0"/>
                      <a:pt x="134" y="0"/>
                    </a:cubicBezTo>
                    <a:cubicBezTo>
                      <a:pt x="33" y="0"/>
                      <a:pt x="0" y="58"/>
                      <a:pt x="0" y="106"/>
                    </a:cubicBezTo>
                    <a:cubicBezTo>
                      <a:pt x="0" y="134"/>
                      <a:pt x="14" y="158"/>
                      <a:pt x="36" y="175"/>
                    </a:cubicBezTo>
                    <a:cubicBezTo>
                      <a:pt x="64" y="199"/>
                      <a:pt x="86" y="204"/>
                      <a:pt x="148" y="2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0" name=""/>
              <p:cNvSpPr/>
              <p:nvPr/>
            </p:nvSpPr>
            <p:spPr>
              <a:xfrm>
                <a:off x="5310000" y="4477680"/>
                <a:ext cx="199800" cy="217800"/>
              </a:xfrm>
              <a:custGeom>
                <a:avLst/>
                <a:gdLst/>
                <a:ahLst/>
                <a:rect l="l" t="t" r="r" b="b"/>
                <a:pathLst>
                  <a:path w="562" h="612">
                    <a:moveTo>
                      <a:pt x="562" y="310"/>
                    </a:moveTo>
                    <a:cubicBezTo>
                      <a:pt x="562" y="137"/>
                      <a:pt x="435" y="0"/>
                      <a:pt x="281" y="0"/>
                    </a:cubicBezTo>
                    <a:cubicBezTo>
                      <a:pt x="130" y="0"/>
                      <a:pt x="0" y="135"/>
                      <a:pt x="0" y="310"/>
                    </a:cubicBezTo>
                    <a:cubicBezTo>
                      <a:pt x="0" y="482"/>
                      <a:pt x="132" y="612"/>
                      <a:pt x="281" y="612"/>
                    </a:cubicBezTo>
                    <a:cubicBezTo>
                      <a:pt x="435" y="612"/>
                      <a:pt x="562" y="480"/>
                      <a:pt x="562" y="310"/>
                    </a:cubicBezTo>
                    <a:moveTo>
                      <a:pt x="281" y="593"/>
                    </a:moveTo>
                    <a:cubicBezTo>
                      <a:pt x="199" y="593"/>
                      <a:pt x="84" y="521"/>
                      <a:pt x="84" y="310"/>
                    </a:cubicBezTo>
                    <a:cubicBezTo>
                      <a:pt x="84" y="91"/>
                      <a:pt x="199" y="20"/>
                      <a:pt x="281" y="20"/>
                    </a:cubicBezTo>
                    <a:cubicBezTo>
                      <a:pt x="367" y="20"/>
                      <a:pt x="480" y="96"/>
                      <a:pt x="480" y="310"/>
                    </a:cubicBezTo>
                    <a:cubicBezTo>
                      <a:pt x="480" y="523"/>
                      <a:pt x="360" y="593"/>
                      <a:pt x="281" y="593"/>
                    </a:cubicBezTo>
                    <a:moveTo>
                      <a:pt x="432" y="245"/>
                    </a:moveTo>
                    <a:cubicBezTo>
                      <a:pt x="425" y="245"/>
                      <a:pt x="418" y="245"/>
                      <a:pt x="411" y="245"/>
                    </a:cubicBezTo>
                    <a:cubicBezTo>
                      <a:pt x="411" y="255"/>
                      <a:pt x="411" y="264"/>
                      <a:pt x="411" y="274"/>
                    </a:cubicBezTo>
                    <a:cubicBezTo>
                      <a:pt x="324" y="274"/>
                      <a:pt x="238" y="274"/>
                      <a:pt x="151" y="274"/>
                    </a:cubicBezTo>
                    <a:cubicBezTo>
                      <a:pt x="151" y="264"/>
                      <a:pt x="151" y="255"/>
                      <a:pt x="151" y="245"/>
                    </a:cubicBezTo>
                    <a:cubicBezTo>
                      <a:pt x="145" y="245"/>
                      <a:pt x="139" y="245"/>
                      <a:pt x="132" y="245"/>
                    </a:cubicBezTo>
                    <a:cubicBezTo>
                      <a:pt x="132" y="286"/>
                      <a:pt x="132" y="326"/>
                      <a:pt x="132" y="367"/>
                    </a:cubicBezTo>
                    <a:cubicBezTo>
                      <a:pt x="139" y="367"/>
                      <a:pt x="145" y="367"/>
                      <a:pt x="151" y="367"/>
                    </a:cubicBezTo>
                    <a:cubicBezTo>
                      <a:pt x="151" y="358"/>
                      <a:pt x="151" y="348"/>
                      <a:pt x="151" y="338"/>
                    </a:cubicBezTo>
                    <a:cubicBezTo>
                      <a:pt x="238" y="338"/>
                      <a:pt x="324" y="338"/>
                      <a:pt x="411" y="338"/>
                    </a:cubicBezTo>
                    <a:cubicBezTo>
                      <a:pt x="411" y="348"/>
                      <a:pt x="411" y="358"/>
                      <a:pt x="411" y="367"/>
                    </a:cubicBezTo>
                    <a:cubicBezTo>
                      <a:pt x="418" y="367"/>
                      <a:pt x="425" y="367"/>
                      <a:pt x="432" y="367"/>
                    </a:cubicBezTo>
                    <a:cubicBezTo>
                      <a:pt x="432" y="326"/>
                      <a:pt x="432" y="286"/>
                      <a:pt x="432" y="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1" name=""/>
              <p:cNvSpPr/>
              <p:nvPr/>
            </p:nvSpPr>
            <p:spPr>
              <a:xfrm>
                <a:off x="5659920" y="4073040"/>
                <a:ext cx="77760" cy="725040"/>
              </a:xfrm>
              <a:custGeom>
                <a:avLst/>
                <a:gdLst/>
                <a:ahLst/>
                <a:rect l="l" t="t" r="r" b="b"/>
                <a:pathLst>
                  <a:path w="223" h="2021">
                    <a:moveTo>
                      <a:pt x="175" y="1973"/>
                    </a:moveTo>
                    <a:cubicBezTo>
                      <a:pt x="117" y="1973"/>
                      <a:pt x="58" y="1973"/>
                      <a:pt x="0" y="1973"/>
                    </a:cubicBezTo>
                    <a:cubicBezTo>
                      <a:pt x="0" y="1989"/>
                      <a:pt x="0" y="2005"/>
                      <a:pt x="0" y="2021"/>
                    </a:cubicBezTo>
                    <a:cubicBezTo>
                      <a:pt x="74" y="2021"/>
                      <a:pt x="149" y="2021"/>
                      <a:pt x="223" y="2021"/>
                    </a:cubicBezTo>
                    <a:cubicBezTo>
                      <a:pt x="223" y="1347"/>
                      <a:pt x="223" y="674"/>
                      <a:pt x="223" y="0"/>
                    </a:cubicBezTo>
                    <a:cubicBezTo>
                      <a:pt x="149" y="0"/>
                      <a:pt x="74" y="0"/>
                      <a:pt x="0" y="0"/>
                    </a:cubicBezTo>
                    <a:cubicBezTo>
                      <a:pt x="0" y="16"/>
                      <a:pt x="0" y="32"/>
                      <a:pt x="0" y="48"/>
                    </a:cubicBezTo>
                    <a:cubicBezTo>
                      <a:pt x="58" y="48"/>
                      <a:pt x="117" y="48"/>
                      <a:pt x="175" y="48"/>
                    </a:cubicBezTo>
                    <a:cubicBezTo>
                      <a:pt x="175" y="690"/>
                      <a:pt x="175" y="1331"/>
                      <a:pt x="175" y="197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82" name=""/>
          <p:cNvGrpSpPr/>
          <p:nvPr/>
        </p:nvGrpSpPr>
        <p:grpSpPr>
          <a:xfrm>
            <a:off x="4161240" y="3085560"/>
            <a:ext cx="1576080" cy="725040"/>
            <a:chOff x="4161240" y="3085560"/>
            <a:chExt cx="1576080" cy="725040"/>
          </a:xfrm>
        </p:grpSpPr>
        <p:grpSp>
          <p:nvGrpSpPr>
            <p:cNvPr id="183" name=""/>
            <p:cNvGrpSpPr/>
            <p:nvPr/>
          </p:nvGrpSpPr>
          <p:grpSpPr>
            <a:xfrm>
              <a:off x="4161240" y="3085560"/>
              <a:ext cx="1576080" cy="725040"/>
              <a:chOff x="4161240" y="3085560"/>
              <a:chExt cx="1576080" cy="725040"/>
            </a:xfrm>
          </p:grpSpPr>
          <p:sp>
            <p:nvSpPr>
              <p:cNvPr id="184" name=""/>
              <p:cNvSpPr/>
              <p:nvPr/>
            </p:nvSpPr>
            <p:spPr>
              <a:xfrm>
                <a:off x="4176720" y="3101040"/>
                <a:ext cx="1545120" cy="694080"/>
              </a:xfrm>
              <a:custGeom>
                <a:avLst/>
                <a:gdLst/>
                <a:ahLst/>
                <a:rect l="l" t="t" r="r" b="b"/>
                <a:pathLst>
                  <a:path w="4299" h="1935">
                    <a:moveTo>
                      <a:pt x="2150" y="1935"/>
                    </a:moveTo>
                    <a:cubicBezTo>
                      <a:pt x="1433" y="1935"/>
                      <a:pt x="717" y="1935"/>
                      <a:pt x="0" y="1935"/>
                    </a:cubicBezTo>
                    <a:cubicBezTo>
                      <a:pt x="0" y="1290"/>
                      <a:pt x="0" y="645"/>
                      <a:pt x="0" y="0"/>
                    </a:cubicBezTo>
                    <a:cubicBezTo>
                      <a:pt x="1433" y="0"/>
                      <a:pt x="2866" y="0"/>
                      <a:pt x="4299" y="0"/>
                    </a:cubicBezTo>
                    <a:cubicBezTo>
                      <a:pt x="4299" y="645"/>
                      <a:pt x="4299" y="1290"/>
                      <a:pt x="4299" y="1935"/>
                    </a:cubicBezTo>
                    <a:cubicBezTo>
                      <a:pt x="3582" y="1935"/>
                      <a:pt x="2866" y="1935"/>
                      <a:pt x="2150" y="193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5" name=""/>
              <p:cNvSpPr/>
              <p:nvPr/>
            </p:nvSpPr>
            <p:spPr>
              <a:xfrm>
                <a:off x="4314960" y="3118320"/>
                <a:ext cx="97560" cy="199440"/>
              </a:xfrm>
              <a:custGeom>
                <a:avLst/>
                <a:gdLst/>
                <a:ahLst/>
                <a:rect l="l" t="t" r="r" b="b"/>
                <a:pathLst>
                  <a:path w="278" h="561">
                    <a:moveTo>
                      <a:pt x="173" y="22"/>
                    </a:moveTo>
                    <a:cubicBezTo>
                      <a:pt x="173" y="2"/>
                      <a:pt x="173" y="0"/>
                      <a:pt x="153" y="0"/>
                    </a:cubicBezTo>
                    <a:cubicBezTo>
                      <a:pt x="101" y="53"/>
                      <a:pt x="26" y="53"/>
                      <a:pt x="0" y="53"/>
                    </a:cubicBezTo>
                    <a:cubicBezTo>
                      <a:pt x="0" y="62"/>
                      <a:pt x="0" y="70"/>
                      <a:pt x="0" y="79"/>
                    </a:cubicBezTo>
                    <a:cubicBezTo>
                      <a:pt x="17" y="79"/>
                      <a:pt x="67" y="79"/>
                      <a:pt x="110" y="58"/>
                    </a:cubicBezTo>
                    <a:cubicBezTo>
                      <a:pt x="110" y="203"/>
                      <a:pt x="110" y="349"/>
                      <a:pt x="110" y="494"/>
                    </a:cubicBezTo>
                    <a:cubicBezTo>
                      <a:pt x="110" y="525"/>
                      <a:pt x="108" y="535"/>
                      <a:pt x="31" y="535"/>
                    </a:cubicBezTo>
                    <a:cubicBezTo>
                      <a:pt x="22" y="535"/>
                      <a:pt x="14" y="535"/>
                      <a:pt x="5" y="535"/>
                    </a:cubicBezTo>
                    <a:cubicBezTo>
                      <a:pt x="5" y="543"/>
                      <a:pt x="5" y="552"/>
                      <a:pt x="5" y="561"/>
                    </a:cubicBezTo>
                    <a:cubicBezTo>
                      <a:pt x="34" y="559"/>
                      <a:pt x="108" y="559"/>
                      <a:pt x="142" y="559"/>
                    </a:cubicBezTo>
                    <a:cubicBezTo>
                      <a:pt x="175" y="559"/>
                      <a:pt x="247" y="559"/>
                      <a:pt x="278" y="561"/>
                    </a:cubicBezTo>
                    <a:cubicBezTo>
                      <a:pt x="278" y="552"/>
                      <a:pt x="278" y="543"/>
                      <a:pt x="278" y="535"/>
                    </a:cubicBezTo>
                    <a:cubicBezTo>
                      <a:pt x="269" y="535"/>
                      <a:pt x="261" y="535"/>
                      <a:pt x="252" y="535"/>
                    </a:cubicBezTo>
                    <a:cubicBezTo>
                      <a:pt x="175" y="535"/>
                      <a:pt x="173" y="525"/>
                      <a:pt x="173" y="494"/>
                    </a:cubicBezTo>
                    <a:cubicBezTo>
                      <a:pt x="173" y="337"/>
                      <a:pt x="173" y="179"/>
                      <a:pt x="173" y="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6" name=""/>
              <p:cNvSpPr/>
              <p:nvPr/>
            </p:nvSpPr>
            <p:spPr>
              <a:xfrm>
                <a:off x="4161240" y="3443760"/>
                <a:ext cx="402480" cy="9360"/>
              </a:xfrm>
              <a:custGeom>
                <a:avLst/>
                <a:gdLst/>
                <a:ahLst/>
                <a:rect l="l" t="t" r="r" b="b"/>
                <a:pathLst>
                  <a:path w="1125" h="33">
                    <a:moveTo>
                      <a:pt x="561" y="33"/>
                    </a:moveTo>
                    <a:cubicBezTo>
                      <a:pt x="374" y="33"/>
                      <a:pt x="187" y="33"/>
                      <a:pt x="0" y="33"/>
                    </a:cubicBezTo>
                    <a:cubicBezTo>
                      <a:pt x="0" y="22"/>
                      <a:pt x="0" y="11"/>
                      <a:pt x="0" y="0"/>
                    </a:cubicBezTo>
                    <a:cubicBezTo>
                      <a:pt x="375" y="0"/>
                      <a:pt x="750" y="0"/>
                      <a:pt x="1125" y="0"/>
                    </a:cubicBezTo>
                    <a:cubicBezTo>
                      <a:pt x="1125" y="11"/>
                      <a:pt x="1125" y="22"/>
                      <a:pt x="1125" y="33"/>
                    </a:cubicBezTo>
                    <a:cubicBezTo>
                      <a:pt x="937" y="33"/>
                      <a:pt x="749" y="33"/>
                      <a:pt x="561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7" name=""/>
              <p:cNvSpPr/>
              <p:nvPr/>
            </p:nvSpPr>
            <p:spPr>
              <a:xfrm>
                <a:off x="4183560" y="3504240"/>
                <a:ext cx="234360" cy="300240"/>
              </a:xfrm>
              <a:custGeom>
                <a:avLst/>
                <a:gdLst/>
                <a:ahLst/>
                <a:rect l="l" t="t" r="r" b="b"/>
                <a:pathLst>
                  <a:path w="658" h="841">
                    <a:moveTo>
                      <a:pt x="267" y="753"/>
                    </a:moveTo>
                    <a:cubicBezTo>
                      <a:pt x="217" y="644"/>
                      <a:pt x="167" y="535"/>
                      <a:pt x="118" y="426"/>
                    </a:cubicBezTo>
                    <a:cubicBezTo>
                      <a:pt x="113" y="412"/>
                      <a:pt x="108" y="412"/>
                      <a:pt x="106" y="412"/>
                    </a:cubicBezTo>
                    <a:cubicBezTo>
                      <a:pt x="104" y="412"/>
                      <a:pt x="101" y="412"/>
                      <a:pt x="92" y="419"/>
                    </a:cubicBezTo>
                    <a:cubicBezTo>
                      <a:pt x="64" y="439"/>
                      <a:pt x="37" y="459"/>
                      <a:pt x="10" y="479"/>
                    </a:cubicBezTo>
                    <a:cubicBezTo>
                      <a:pt x="0" y="489"/>
                      <a:pt x="0" y="491"/>
                      <a:pt x="0" y="494"/>
                    </a:cubicBezTo>
                    <a:cubicBezTo>
                      <a:pt x="0" y="496"/>
                      <a:pt x="3" y="503"/>
                      <a:pt x="8" y="503"/>
                    </a:cubicBezTo>
                    <a:cubicBezTo>
                      <a:pt x="12" y="503"/>
                      <a:pt x="27" y="491"/>
                      <a:pt x="36" y="484"/>
                    </a:cubicBezTo>
                    <a:cubicBezTo>
                      <a:pt x="41" y="479"/>
                      <a:pt x="56" y="470"/>
                      <a:pt x="65" y="462"/>
                    </a:cubicBezTo>
                    <a:cubicBezTo>
                      <a:pt x="120" y="584"/>
                      <a:pt x="175" y="705"/>
                      <a:pt x="231" y="827"/>
                    </a:cubicBezTo>
                    <a:cubicBezTo>
                      <a:pt x="235" y="841"/>
                      <a:pt x="240" y="841"/>
                      <a:pt x="247" y="841"/>
                    </a:cubicBezTo>
                    <a:cubicBezTo>
                      <a:pt x="259" y="841"/>
                      <a:pt x="262" y="836"/>
                      <a:pt x="269" y="824"/>
                    </a:cubicBezTo>
                    <a:cubicBezTo>
                      <a:pt x="396" y="561"/>
                      <a:pt x="523" y="297"/>
                      <a:pt x="650" y="33"/>
                    </a:cubicBezTo>
                    <a:cubicBezTo>
                      <a:pt x="658" y="21"/>
                      <a:pt x="658" y="19"/>
                      <a:pt x="658" y="17"/>
                    </a:cubicBezTo>
                    <a:cubicBezTo>
                      <a:pt x="658" y="7"/>
                      <a:pt x="650" y="0"/>
                      <a:pt x="641" y="0"/>
                    </a:cubicBezTo>
                    <a:cubicBezTo>
                      <a:pt x="634" y="0"/>
                      <a:pt x="629" y="5"/>
                      <a:pt x="622" y="17"/>
                    </a:cubicBezTo>
                    <a:cubicBezTo>
                      <a:pt x="503" y="262"/>
                      <a:pt x="385" y="507"/>
                      <a:pt x="267" y="75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8" name=""/>
              <p:cNvSpPr/>
              <p:nvPr/>
            </p:nvSpPr>
            <p:spPr>
              <a:xfrm>
                <a:off x="4414320" y="3504240"/>
                <a:ext cx="149400" cy="9360"/>
              </a:xfrm>
              <a:custGeom>
                <a:avLst/>
                <a:gdLst/>
                <a:ahLst/>
                <a:rect l="l" t="t" r="r" b="b"/>
                <a:pathLst>
                  <a:path w="422" h="33">
                    <a:moveTo>
                      <a:pt x="211" y="33"/>
                    </a:moveTo>
                    <a:cubicBezTo>
                      <a:pt x="141" y="33"/>
                      <a:pt x="70" y="33"/>
                      <a:pt x="0" y="33"/>
                    </a:cubicBezTo>
                    <a:cubicBezTo>
                      <a:pt x="0" y="22"/>
                      <a:pt x="0" y="11"/>
                      <a:pt x="0" y="0"/>
                    </a:cubicBezTo>
                    <a:cubicBezTo>
                      <a:pt x="141" y="0"/>
                      <a:pt x="281" y="0"/>
                      <a:pt x="422" y="0"/>
                    </a:cubicBezTo>
                    <a:cubicBezTo>
                      <a:pt x="422" y="11"/>
                      <a:pt x="422" y="22"/>
                      <a:pt x="422" y="33"/>
                    </a:cubicBezTo>
                    <a:cubicBezTo>
                      <a:pt x="352" y="33"/>
                      <a:pt x="281" y="33"/>
                      <a:pt x="211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9" name=""/>
              <p:cNvSpPr/>
              <p:nvPr/>
            </p:nvSpPr>
            <p:spPr>
              <a:xfrm>
                <a:off x="4429800" y="3565440"/>
                <a:ext cx="118440" cy="198720"/>
              </a:xfrm>
              <a:custGeom>
                <a:avLst/>
                <a:gdLst/>
                <a:ahLst/>
                <a:rect l="l" t="t" r="r" b="b"/>
                <a:pathLst>
                  <a:path w="336" h="559">
                    <a:moveTo>
                      <a:pt x="65" y="494"/>
                    </a:moveTo>
                    <a:cubicBezTo>
                      <a:pt x="94" y="465"/>
                      <a:pt x="124" y="436"/>
                      <a:pt x="154" y="408"/>
                    </a:cubicBezTo>
                    <a:cubicBezTo>
                      <a:pt x="285" y="292"/>
                      <a:pt x="336" y="247"/>
                      <a:pt x="336" y="163"/>
                    </a:cubicBezTo>
                    <a:cubicBezTo>
                      <a:pt x="336" y="67"/>
                      <a:pt x="259" y="0"/>
                      <a:pt x="156" y="0"/>
                    </a:cubicBezTo>
                    <a:cubicBezTo>
                      <a:pt x="62" y="0"/>
                      <a:pt x="0" y="77"/>
                      <a:pt x="0" y="151"/>
                    </a:cubicBezTo>
                    <a:cubicBezTo>
                      <a:pt x="0" y="199"/>
                      <a:pt x="41" y="199"/>
                      <a:pt x="43" y="199"/>
                    </a:cubicBezTo>
                    <a:cubicBezTo>
                      <a:pt x="58" y="199"/>
                      <a:pt x="86" y="189"/>
                      <a:pt x="86" y="153"/>
                    </a:cubicBezTo>
                    <a:cubicBezTo>
                      <a:pt x="86" y="132"/>
                      <a:pt x="72" y="110"/>
                      <a:pt x="43" y="110"/>
                    </a:cubicBezTo>
                    <a:cubicBezTo>
                      <a:pt x="36" y="110"/>
                      <a:pt x="34" y="110"/>
                      <a:pt x="31" y="110"/>
                    </a:cubicBezTo>
                    <a:cubicBezTo>
                      <a:pt x="50" y="55"/>
                      <a:pt x="96" y="24"/>
                      <a:pt x="146" y="24"/>
                    </a:cubicBezTo>
                    <a:cubicBezTo>
                      <a:pt x="223" y="24"/>
                      <a:pt x="259" y="93"/>
                      <a:pt x="259" y="163"/>
                    </a:cubicBezTo>
                    <a:cubicBezTo>
                      <a:pt x="259" y="230"/>
                      <a:pt x="216" y="297"/>
                      <a:pt x="170" y="348"/>
                    </a:cubicBezTo>
                    <a:cubicBezTo>
                      <a:pt x="116" y="408"/>
                      <a:pt x="62" y="467"/>
                      <a:pt x="7" y="527"/>
                    </a:cubicBezTo>
                    <a:cubicBezTo>
                      <a:pt x="0" y="537"/>
                      <a:pt x="0" y="539"/>
                      <a:pt x="0" y="559"/>
                    </a:cubicBezTo>
                    <a:cubicBezTo>
                      <a:pt x="104" y="559"/>
                      <a:pt x="208" y="559"/>
                      <a:pt x="312" y="559"/>
                    </a:cubicBezTo>
                    <a:cubicBezTo>
                      <a:pt x="320" y="510"/>
                      <a:pt x="328" y="461"/>
                      <a:pt x="336" y="412"/>
                    </a:cubicBezTo>
                    <a:cubicBezTo>
                      <a:pt x="329" y="412"/>
                      <a:pt x="321" y="412"/>
                      <a:pt x="314" y="412"/>
                    </a:cubicBezTo>
                    <a:cubicBezTo>
                      <a:pt x="309" y="439"/>
                      <a:pt x="305" y="475"/>
                      <a:pt x="295" y="489"/>
                    </a:cubicBezTo>
                    <a:cubicBezTo>
                      <a:pt x="290" y="494"/>
                      <a:pt x="235" y="494"/>
                      <a:pt x="216" y="494"/>
                    </a:cubicBezTo>
                    <a:cubicBezTo>
                      <a:pt x="166" y="494"/>
                      <a:pt x="115" y="494"/>
                      <a:pt x="65" y="49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0" name=""/>
              <p:cNvSpPr/>
              <p:nvPr/>
            </p:nvSpPr>
            <p:spPr>
              <a:xfrm>
                <a:off x="4728600" y="3085560"/>
                <a:ext cx="77760" cy="725040"/>
              </a:xfrm>
              <a:custGeom>
                <a:avLst/>
                <a:gdLst/>
                <a:ahLst/>
                <a:rect l="l" t="t" r="r" b="b"/>
                <a:pathLst>
                  <a:path w="223" h="2021">
                    <a:moveTo>
                      <a:pt x="0" y="2021"/>
                    </a:moveTo>
                    <a:cubicBezTo>
                      <a:pt x="74" y="2021"/>
                      <a:pt x="149" y="2021"/>
                      <a:pt x="223" y="2021"/>
                    </a:cubicBezTo>
                    <a:cubicBezTo>
                      <a:pt x="223" y="2005"/>
                      <a:pt x="223" y="1989"/>
                      <a:pt x="223" y="1973"/>
                    </a:cubicBezTo>
                    <a:cubicBezTo>
                      <a:pt x="164" y="1973"/>
                      <a:pt x="105" y="1973"/>
                      <a:pt x="46" y="1973"/>
                    </a:cubicBezTo>
                    <a:cubicBezTo>
                      <a:pt x="46" y="1331"/>
                      <a:pt x="46" y="690"/>
                      <a:pt x="46" y="48"/>
                    </a:cubicBezTo>
                    <a:cubicBezTo>
                      <a:pt x="105" y="48"/>
                      <a:pt x="164" y="48"/>
                      <a:pt x="223" y="48"/>
                    </a:cubicBezTo>
                    <a:cubicBezTo>
                      <a:pt x="223" y="32"/>
                      <a:pt x="223" y="16"/>
                      <a:pt x="223" y="0"/>
                    </a:cubicBezTo>
                    <a:cubicBezTo>
                      <a:pt x="149" y="0"/>
                      <a:pt x="74" y="0"/>
                      <a:pt x="0" y="0"/>
                    </a:cubicBezTo>
                    <a:cubicBezTo>
                      <a:pt x="0" y="674"/>
                      <a:pt x="0" y="1347"/>
                      <a:pt x="0" y="20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1" name=""/>
              <p:cNvSpPr/>
              <p:nvPr/>
            </p:nvSpPr>
            <p:spPr>
              <a:xfrm>
                <a:off x="4839840" y="3138120"/>
                <a:ext cx="97920" cy="199440"/>
              </a:xfrm>
              <a:custGeom>
                <a:avLst/>
                <a:gdLst/>
                <a:ahLst/>
                <a:rect l="l" t="t" r="r" b="b"/>
                <a:pathLst>
                  <a:path w="279" h="561">
                    <a:moveTo>
                      <a:pt x="173" y="22"/>
                    </a:moveTo>
                    <a:cubicBezTo>
                      <a:pt x="173" y="3"/>
                      <a:pt x="173" y="0"/>
                      <a:pt x="154" y="0"/>
                    </a:cubicBezTo>
                    <a:cubicBezTo>
                      <a:pt x="101" y="55"/>
                      <a:pt x="27" y="55"/>
                      <a:pt x="0" y="55"/>
                    </a:cubicBezTo>
                    <a:cubicBezTo>
                      <a:pt x="0" y="64"/>
                      <a:pt x="0" y="73"/>
                      <a:pt x="0" y="82"/>
                    </a:cubicBezTo>
                    <a:cubicBezTo>
                      <a:pt x="17" y="82"/>
                      <a:pt x="68" y="82"/>
                      <a:pt x="111" y="60"/>
                    </a:cubicBezTo>
                    <a:cubicBezTo>
                      <a:pt x="111" y="205"/>
                      <a:pt x="111" y="349"/>
                      <a:pt x="111" y="494"/>
                    </a:cubicBezTo>
                    <a:cubicBezTo>
                      <a:pt x="111" y="525"/>
                      <a:pt x="108" y="535"/>
                      <a:pt x="32" y="535"/>
                    </a:cubicBezTo>
                    <a:cubicBezTo>
                      <a:pt x="23" y="535"/>
                      <a:pt x="14" y="535"/>
                      <a:pt x="5" y="535"/>
                    </a:cubicBezTo>
                    <a:cubicBezTo>
                      <a:pt x="5" y="544"/>
                      <a:pt x="5" y="552"/>
                      <a:pt x="5" y="561"/>
                    </a:cubicBezTo>
                    <a:cubicBezTo>
                      <a:pt x="34" y="559"/>
                      <a:pt x="108" y="559"/>
                      <a:pt x="142" y="559"/>
                    </a:cubicBezTo>
                    <a:cubicBezTo>
                      <a:pt x="176" y="559"/>
                      <a:pt x="250" y="559"/>
                      <a:pt x="279" y="561"/>
                    </a:cubicBezTo>
                    <a:cubicBezTo>
                      <a:pt x="279" y="552"/>
                      <a:pt x="279" y="544"/>
                      <a:pt x="279" y="535"/>
                    </a:cubicBezTo>
                    <a:cubicBezTo>
                      <a:pt x="270" y="535"/>
                      <a:pt x="261" y="535"/>
                      <a:pt x="252" y="535"/>
                    </a:cubicBezTo>
                    <a:cubicBezTo>
                      <a:pt x="176" y="535"/>
                      <a:pt x="173" y="525"/>
                      <a:pt x="173" y="494"/>
                    </a:cubicBezTo>
                    <a:cubicBezTo>
                      <a:pt x="173" y="337"/>
                      <a:pt x="173" y="179"/>
                      <a:pt x="173" y="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2" name=""/>
              <p:cNvSpPr/>
              <p:nvPr/>
            </p:nvSpPr>
            <p:spPr>
              <a:xfrm>
                <a:off x="5412600" y="3138120"/>
                <a:ext cx="97560" cy="199440"/>
              </a:xfrm>
              <a:custGeom>
                <a:avLst/>
                <a:gdLst/>
                <a:ahLst/>
                <a:rect l="l" t="t" r="r" b="b"/>
                <a:pathLst>
                  <a:path w="278" h="561">
                    <a:moveTo>
                      <a:pt x="173" y="22"/>
                    </a:moveTo>
                    <a:cubicBezTo>
                      <a:pt x="173" y="3"/>
                      <a:pt x="173" y="0"/>
                      <a:pt x="153" y="0"/>
                    </a:cubicBezTo>
                    <a:cubicBezTo>
                      <a:pt x="103" y="55"/>
                      <a:pt x="29" y="55"/>
                      <a:pt x="0" y="55"/>
                    </a:cubicBezTo>
                    <a:cubicBezTo>
                      <a:pt x="0" y="64"/>
                      <a:pt x="0" y="73"/>
                      <a:pt x="0" y="82"/>
                    </a:cubicBezTo>
                    <a:cubicBezTo>
                      <a:pt x="19" y="82"/>
                      <a:pt x="67" y="82"/>
                      <a:pt x="113" y="60"/>
                    </a:cubicBezTo>
                    <a:cubicBezTo>
                      <a:pt x="113" y="205"/>
                      <a:pt x="113" y="349"/>
                      <a:pt x="113" y="494"/>
                    </a:cubicBezTo>
                    <a:cubicBezTo>
                      <a:pt x="113" y="525"/>
                      <a:pt x="108" y="535"/>
                      <a:pt x="33" y="535"/>
                    </a:cubicBezTo>
                    <a:cubicBezTo>
                      <a:pt x="25" y="535"/>
                      <a:pt x="16" y="535"/>
                      <a:pt x="7" y="535"/>
                    </a:cubicBezTo>
                    <a:cubicBezTo>
                      <a:pt x="7" y="544"/>
                      <a:pt x="7" y="552"/>
                      <a:pt x="7" y="561"/>
                    </a:cubicBezTo>
                    <a:cubicBezTo>
                      <a:pt x="36" y="559"/>
                      <a:pt x="109" y="559"/>
                      <a:pt x="144" y="559"/>
                    </a:cubicBezTo>
                    <a:cubicBezTo>
                      <a:pt x="179" y="559"/>
                      <a:pt x="249" y="559"/>
                      <a:pt x="278" y="561"/>
                    </a:cubicBezTo>
                    <a:cubicBezTo>
                      <a:pt x="278" y="552"/>
                      <a:pt x="278" y="544"/>
                      <a:pt x="278" y="535"/>
                    </a:cubicBezTo>
                    <a:cubicBezTo>
                      <a:pt x="269" y="535"/>
                      <a:pt x="261" y="535"/>
                      <a:pt x="252" y="535"/>
                    </a:cubicBezTo>
                    <a:cubicBezTo>
                      <a:pt x="177" y="535"/>
                      <a:pt x="173" y="525"/>
                      <a:pt x="173" y="494"/>
                    </a:cubicBezTo>
                    <a:cubicBezTo>
                      <a:pt x="173" y="337"/>
                      <a:pt x="173" y="179"/>
                      <a:pt x="173" y="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3" name=""/>
              <p:cNvSpPr/>
              <p:nvPr/>
            </p:nvSpPr>
            <p:spPr>
              <a:xfrm>
                <a:off x="4839840" y="3502440"/>
                <a:ext cx="97920" cy="199440"/>
              </a:xfrm>
              <a:custGeom>
                <a:avLst/>
                <a:gdLst/>
                <a:ahLst/>
                <a:rect l="l" t="t" r="r" b="b"/>
                <a:pathLst>
                  <a:path w="279" h="561">
                    <a:moveTo>
                      <a:pt x="173" y="22"/>
                    </a:moveTo>
                    <a:cubicBezTo>
                      <a:pt x="173" y="0"/>
                      <a:pt x="173" y="0"/>
                      <a:pt x="154" y="0"/>
                    </a:cubicBezTo>
                    <a:cubicBezTo>
                      <a:pt x="101" y="53"/>
                      <a:pt x="27" y="53"/>
                      <a:pt x="0" y="53"/>
                    </a:cubicBezTo>
                    <a:cubicBezTo>
                      <a:pt x="0" y="61"/>
                      <a:pt x="0" y="70"/>
                      <a:pt x="0" y="79"/>
                    </a:cubicBezTo>
                    <a:cubicBezTo>
                      <a:pt x="17" y="79"/>
                      <a:pt x="68" y="79"/>
                      <a:pt x="111" y="57"/>
                    </a:cubicBezTo>
                    <a:cubicBezTo>
                      <a:pt x="111" y="203"/>
                      <a:pt x="111" y="348"/>
                      <a:pt x="111" y="494"/>
                    </a:cubicBezTo>
                    <a:cubicBezTo>
                      <a:pt x="111" y="525"/>
                      <a:pt x="108" y="535"/>
                      <a:pt x="32" y="535"/>
                    </a:cubicBezTo>
                    <a:cubicBezTo>
                      <a:pt x="23" y="535"/>
                      <a:pt x="14" y="535"/>
                      <a:pt x="5" y="535"/>
                    </a:cubicBezTo>
                    <a:cubicBezTo>
                      <a:pt x="5" y="543"/>
                      <a:pt x="5" y="552"/>
                      <a:pt x="5" y="561"/>
                    </a:cubicBezTo>
                    <a:cubicBezTo>
                      <a:pt x="34" y="559"/>
                      <a:pt x="108" y="559"/>
                      <a:pt x="142" y="559"/>
                    </a:cubicBezTo>
                    <a:cubicBezTo>
                      <a:pt x="176" y="559"/>
                      <a:pt x="250" y="559"/>
                      <a:pt x="279" y="561"/>
                    </a:cubicBezTo>
                    <a:cubicBezTo>
                      <a:pt x="279" y="552"/>
                      <a:pt x="279" y="543"/>
                      <a:pt x="279" y="535"/>
                    </a:cubicBezTo>
                    <a:cubicBezTo>
                      <a:pt x="270" y="535"/>
                      <a:pt x="261" y="535"/>
                      <a:pt x="252" y="535"/>
                    </a:cubicBezTo>
                    <a:cubicBezTo>
                      <a:pt x="176" y="535"/>
                      <a:pt x="173" y="525"/>
                      <a:pt x="173" y="494"/>
                    </a:cubicBezTo>
                    <a:cubicBezTo>
                      <a:pt x="173" y="336"/>
                      <a:pt x="173" y="179"/>
                      <a:pt x="173" y="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4" name=""/>
              <p:cNvSpPr/>
              <p:nvPr/>
            </p:nvSpPr>
            <p:spPr>
              <a:xfrm>
                <a:off x="5293440" y="3622320"/>
                <a:ext cx="182160" cy="9720"/>
              </a:xfrm>
              <a:custGeom>
                <a:avLst/>
                <a:gdLst/>
                <a:ahLst/>
                <a:rect l="l" t="t" r="r" b="b"/>
                <a:pathLst>
                  <a:path w="513" h="34">
                    <a:moveTo>
                      <a:pt x="484" y="34"/>
                    </a:moveTo>
                    <a:cubicBezTo>
                      <a:pt x="499" y="34"/>
                      <a:pt x="513" y="34"/>
                      <a:pt x="513" y="17"/>
                    </a:cubicBezTo>
                    <a:cubicBezTo>
                      <a:pt x="513" y="0"/>
                      <a:pt x="499" y="0"/>
                      <a:pt x="484" y="0"/>
                    </a:cubicBezTo>
                    <a:cubicBezTo>
                      <a:pt x="332" y="0"/>
                      <a:pt x="181" y="0"/>
                      <a:pt x="29" y="0"/>
                    </a:cubicBezTo>
                    <a:cubicBezTo>
                      <a:pt x="14" y="0"/>
                      <a:pt x="0" y="0"/>
                      <a:pt x="0" y="17"/>
                    </a:cubicBezTo>
                    <a:cubicBezTo>
                      <a:pt x="0" y="34"/>
                      <a:pt x="14" y="34"/>
                      <a:pt x="29" y="34"/>
                    </a:cubicBezTo>
                    <a:cubicBezTo>
                      <a:pt x="181" y="34"/>
                      <a:pt x="332" y="34"/>
                      <a:pt x="484" y="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5" name=""/>
              <p:cNvSpPr/>
              <p:nvPr/>
            </p:nvSpPr>
            <p:spPr>
              <a:xfrm>
                <a:off x="5531040" y="3502440"/>
                <a:ext cx="97560" cy="199440"/>
              </a:xfrm>
              <a:custGeom>
                <a:avLst/>
                <a:gdLst/>
                <a:ahLst/>
                <a:rect l="l" t="t" r="r" b="b"/>
                <a:pathLst>
                  <a:path w="278" h="561">
                    <a:moveTo>
                      <a:pt x="172" y="22"/>
                    </a:moveTo>
                    <a:cubicBezTo>
                      <a:pt x="172" y="0"/>
                      <a:pt x="172" y="0"/>
                      <a:pt x="153" y="0"/>
                    </a:cubicBezTo>
                    <a:cubicBezTo>
                      <a:pt x="100" y="53"/>
                      <a:pt x="26" y="53"/>
                      <a:pt x="0" y="53"/>
                    </a:cubicBezTo>
                    <a:cubicBezTo>
                      <a:pt x="0" y="61"/>
                      <a:pt x="0" y="70"/>
                      <a:pt x="0" y="79"/>
                    </a:cubicBezTo>
                    <a:cubicBezTo>
                      <a:pt x="16" y="79"/>
                      <a:pt x="67" y="79"/>
                      <a:pt x="110" y="57"/>
                    </a:cubicBezTo>
                    <a:cubicBezTo>
                      <a:pt x="110" y="203"/>
                      <a:pt x="110" y="348"/>
                      <a:pt x="110" y="494"/>
                    </a:cubicBezTo>
                    <a:cubicBezTo>
                      <a:pt x="110" y="525"/>
                      <a:pt x="107" y="535"/>
                      <a:pt x="31" y="535"/>
                    </a:cubicBezTo>
                    <a:cubicBezTo>
                      <a:pt x="22" y="535"/>
                      <a:pt x="13" y="535"/>
                      <a:pt x="4" y="535"/>
                    </a:cubicBezTo>
                    <a:cubicBezTo>
                      <a:pt x="4" y="543"/>
                      <a:pt x="4" y="552"/>
                      <a:pt x="4" y="561"/>
                    </a:cubicBezTo>
                    <a:cubicBezTo>
                      <a:pt x="33" y="559"/>
                      <a:pt x="107" y="559"/>
                      <a:pt x="141" y="559"/>
                    </a:cubicBezTo>
                    <a:cubicBezTo>
                      <a:pt x="175" y="559"/>
                      <a:pt x="249" y="559"/>
                      <a:pt x="278" y="561"/>
                    </a:cubicBezTo>
                    <a:cubicBezTo>
                      <a:pt x="278" y="552"/>
                      <a:pt x="278" y="543"/>
                      <a:pt x="278" y="535"/>
                    </a:cubicBezTo>
                    <a:cubicBezTo>
                      <a:pt x="269" y="535"/>
                      <a:pt x="260" y="535"/>
                      <a:pt x="251" y="535"/>
                    </a:cubicBezTo>
                    <a:cubicBezTo>
                      <a:pt x="175" y="535"/>
                      <a:pt x="172" y="525"/>
                      <a:pt x="172" y="494"/>
                    </a:cubicBezTo>
                    <a:cubicBezTo>
                      <a:pt x="172" y="336"/>
                      <a:pt x="172" y="179"/>
                      <a:pt x="172" y="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6" name=""/>
              <p:cNvSpPr/>
              <p:nvPr/>
            </p:nvSpPr>
            <p:spPr>
              <a:xfrm>
                <a:off x="5659560" y="3085560"/>
                <a:ext cx="77760" cy="725040"/>
              </a:xfrm>
              <a:custGeom>
                <a:avLst/>
                <a:gdLst/>
                <a:ahLst/>
                <a:rect l="l" t="t" r="r" b="b"/>
                <a:pathLst>
                  <a:path w="223" h="2021">
                    <a:moveTo>
                      <a:pt x="175" y="1973"/>
                    </a:moveTo>
                    <a:cubicBezTo>
                      <a:pt x="117" y="1973"/>
                      <a:pt x="58" y="1973"/>
                      <a:pt x="0" y="1973"/>
                    </a:cubicBezTo>
                    <a:cubicBezTo>
                      <a:pt x="0" y="1989"/>
                      <a:pt x="0" y="2005"/>
                      <a:pt x="0" y="2021"/>
                    </a:cubicBezTo>
                    <a:cubicBezTo>
                      <a:pt x="74" y="2021"/>
                      <a:pt x="149" y="2021"/>
                      <a:pt x="223" y="2021"/>
                    </a:cubicBezTo>
                    <a:cubicBezTo>
                      <a:pt x="223" y="1347"/>
                      <a:pt x="223" y="674"/>
                      <a:pt x="223" y="0"/>
                    </a:cubicBezTo>
                    <a:cubicBezTo>
                      <a:pt x="149" y="0"/>
                      <a:pt x="74" y="0"/>
                      <a:pt x="0" y="0"/>
                    </a:cubicBezTo>
                    <a:cubicBezTo>
                      <a:pt x="0" y="16"/>
                      <a:pt x="0" y="32"/>
                      <a:pt x="0" y="48"/>
                    </a:cubicBezTo>
                    <a:cubicBezTo>
                      <a:pt x="58" y="48"/>
                      <a:pt x="117" y="48"/>
                      <a:pt x="175" y="48"/>
                    </a:cubicBezTo>
                    <a:cubicBezTo>
                      <a:pt x="175" y="690"/>
                      <a:pt x="175" y="1331"/>
                      <a:pt x="175" y="197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120" cy="7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Kvantna spletenost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712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Dva, ili više, kubita povezana prave novo kvantno stanje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Razdvojiva stanja na osnovne kubite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Nerazdvojiva kvantna stanja</a:t>
            </a:r>
            <a:br>
              <a:rPr sz="2400"/>
            </a:br>
            <a:br>
              <a:rPr sz="2400"/>
            </a:b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Deljenje informacije između kubita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199" name=""/>
          <p:cNvGrpSpPr/>
          <p:nvPr/>
        </p:nvGrpSpPr>
        <p:grpSpPr>
          <a:xfrm>
            <a:off x="3665520" y="2970000"/>
            <a:ext cx="2365560" cy="686160"/>
            <a:chOff x="3665520" y="2970000"/>
            <a:chExt cx="2365560" cy="686160"/>
          </a:xfrm>
        </p:grpSpPr>
        <p:grpSp>
          <p:nvGrpSpPr>
            <p:cNvPr id="200" name=""/>
            <p:cNvGrpSpPr/>
            <p:nvPr/>
          </p:nvGrpSpPr>
          <p:grpSpPr>
            <a:xfrm>
              <a:off x="3665520" y="2970000"/>
              <a:ext cx="2365560" cy="686160"/>
              <a:chOff x="3665520" y="2970000"/>
              <a:chExt cx="2365560" cy="686160"/>
            </a:xfrm>
          </p:grpSpPr>
          <p:sp>
            <p:nvSpPr>
              <p:cNvPr id="201" name=""/>
              <p:cNvSpPr/>
              <p:nvPr/>
            </p:nvSpPr>
            <p:spPr>
              <a:xfrm>
                <a:off x="3681000" y="2985480"/>
                <a:ext cx="2334600" cy="655200"/>
              </a:xfrm>
              <a:custGeom>
                <a:avLst/>
                <a:gdLst/>
                <a:ahLst/>
                <a:rect l="l" t="t" r="r" b="b"/>
                <a:pathLst>
                  <a:path w="6492" h="1827">
                    <a:moveTo>
                      <a:pt x="3246" y="1827"/>
                    </a:moveTo>
                    <a:cubicBezTo>
                      <a:pt x="2164" y="1827"/>
                      <a:pt x="1082" y="1827"/>
                      <a:pt x="0" y="1827"/>
                    </a:cubicBezTo>
                    <a:cubicBezTo>
                      <a:pt x="0" y="1218"/>
                      <a:pt x="0" y="609"/>
                      <a:pt x="0" y="0"/>
                    </a:cubicBezTo>
                    <a:cubicBezTo>
                      <a:pt x="2164" y="0"/>
                      <a:pt x="4328" y="0"/>
                      <a:pt x="6492" y="0"/>
                    </a:cubicBezTo>
                    <a:cubicBezTo>
                      <a:pt x="6492" y="609"/>
                      <a:pt x="6492" y="1218"/>
                      <a:pt x="6492" y="1827"/>
                    </a:cubicBezTo>
                    <a:cubicBezTo>
                      <a:pt x="5410" y="1827"/>
                      <a:pt x="4328" y="1827"/>
                      <a:pt x="3246" y="1827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2" name=""/>
              <p:cNvSpPr/>
              <p:nvPr/>
            </p:nvSpPr>
            <p:spPr>
              <a:xfrm>
                <a:off x="3819240" y="2970000"/>
                <a:ext cx="97560" cy="199440"/>
              </a:xfrm>
              <a:custGeom>
                <a:avLst/>
                <a:gdLst/>
                <a:ahLst/>
                <a:rect l="l" t="t" r="r" b="b"/>
                <a:pathLst>
                  <a:path w="278" h="561">
                    <a:moveTo>
                      <a:pt x="173" y="22"/>
                    </a:moveTo>
                    <a:cubicBezTo>
                      <a:pt x="173" y="2"/>
                      <a:pt x="173" y="0"/>
                      <a:pt x="154" y="0"/>
                    </a:cubicBezTo>
                    <a:cubicBezTo>
                      <a:pt x="101" y="55"/>
                      <a:pt x="26" y="55"/>
                      <a:pt x="0" y="55"/>
                    </a:cubicBezTo>
                    <a:cubicBezTo>
                      <a:pt x="0" y="64"/>
                      <a:pt x="0" y="73"/>
                      <a:pt x="0" y="81"/>
                    </a:cubicBezTo>
                    <a:cubicBezTo>
                      <a:pt x="17" y="81"/>
                      <a:pt x="67" y="81"/>
                      <a:pt x="110" y="57"/>
                    </a:cubicBezTo>
                    <a:cubicBezTo>
                      <a:pt x="110" y="203"/>
                      <a:pt x="110" y="348"/>
                      <a:pt x="110" y="494"/>
                    </a:cubicBezTo>
                    <a:cubicBezTo>
                      <a:pt x="110" y="525"/>
                      <a:pt x="108" y="535"/>
                      <a:pt x="31" y="535"/>
                    </a:cubicBezTo>
                    <a:cubicBezTo>
                      <a:pt x="22" y="535"/>
                      <a:pt x="14" y="535"/>
                      <a:pt x="5" y="535"/>
                    </a:cubicBezTo>
                    <a:cubicBezTo>
                      <a:pt x="5" y="543"/>
                      <a:pt x="5" y="552"/>
                      <a:pt x="5" y="561"/>
                    </a:cubicBezTo>
                    <a:cubicBezTo>
                      <a:pt x="34" y="559"/>
                      <a:pt x="108" y="559"/>
                      <a:pt x="142" y="559"/>
                    </a:cubicBezTo>
                    <a:cubicBezTo>
                      <a:pt x="175" y="559"/>
                      <a:pt x="247" y="559"/>
                      <a:pt x="278" y="561"/>
                    </a:cubicBezTo>
                    <a:cubicBezTo>
                      <a:pt x="278" y="552"/>
                      <a:pt x="278" y="543"/>
                      <a:pt x="278" y="535"/>
                    </a:cubicBezTo>
                    <a:cubicBezTo>
                      <a:pt x="269" y="535"/>
                      <a:pt x="261" y="535"/>
                      <a:pt x="252" y="535"/>
                    </a:cubicBezTo>
                    <a:cubicBezTo>
                      <a:pt x="175" y="535"/>
                      <a:pt x="173" y="525"/>
                      <a:pt x="173" y="494"/>
                    </a:cubicBezTo>
                    <a:cubicBezTo>
                      <a:pt x="173" y="336"/>
                      <a:pt x="173" y="179"/>
                      <a:pt x="173" y="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3" name=""/>
              <p:cNvSpPr/>
              <p:nvPr/>
            </p:nvSpPr>
            <p:spPr>
              <a:xfrm>
                <a:off x="3665520" y="3295440"/>
                <a:ext cx="402480" cy="9360"/>
              </a:xfrm>
              <a:custGeom>
                <a:avLst/>
                <a:gdLst/>
                <a:ahLst/>
                <a:rect l="l" t="t" r="r" b="b"/>
                <a:pathLst>
                  <a:path w="1125" h="33">
                    <a:moveTo>
                      <a:pt x="561" y="33"/>
                    </a:moveTo>
                    <a:cubicBezTo>
                      <a:pt x="374" y="33"/>
                      <a:pt x="187" y="33"/>
                      <a:pt x="0" y="33"/>
                    </a:cubicBezTo>
                    <a:cubicBezTo>
                      <a:pt x="0" y="22"/>
                      <a:pt x="0" y="11"/>
                      <a:pt x="0" y="0"/>
                    </a:cubicBezTo>
                    <a:cubicBezTo>
                      <a:pt x="375" y="0"/>
                      <a:pt x="750" y="0"/>
                      <a:pt x="1125" y="0"/>
                    </a:cubicBezTo>
                    <a:cubicBezTo>
                      <a:pt x="1125" y="11"/>
                      <a:pt x="1125" y="22"/>
                      <a:pt x="1125" y="33"/>
                    </a:cubicBezTo>
                    <a:cubicBezTo>
                      <a:pt x="937" y="33"/>
                      <a:pt x="749" y="33"/>
                      <a:pt x="561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4" name=""/>
              <p:cNvSpPr/>
              <p:nvPr/>
            </p:nvSpPr>
            <p:spPr>
              <a:xfrm>
                <a:off x="3687840" y="3355920"/>
                <a:ext cx="234360" cy="300240"/>
              </a:xfrm>
              <a:custGeom>
                <a:avLst/>
                <a:gdLst/>
                <a:ahLst/>
                <a:rect l="l" t="t" r="r" b="b"/>
                <a:pathLst>
                  <a:path w="658" h="841">
                    <a:moveTo>
                      <a:pt x="267" y="752"/>
                    </a:moveTo>
                    <a:cubicBezTo>
                      <a:pt x="217" y="643"/>
                      <a:pt x="167" y="533"/>
                      <a:pt x="118" y="424"/>
                    </a:cubicBezTo>
                    <a:cubicBezTo>
                      <a:pt x="113" y="412"/>
                      <a:pt x="108" y="412"/>
                      <a:pt x="106" y="412"/>
                    </a:cubicBezTo>
                    <a:cubicBezTo>
                      <a:pt x="104" y="412"/>
                      <a:pt x="101" y="412"/>
                      <a:pt x="92" y="419"/>
                    </a:cubicBezTo>
                    <a:cubicBezTo>
                      <a:pt x="64" y="439"/>
                      <a:pt x="37" y="459"/>
                      <a:pt x="10" y="479"/>
                    </a:cubicBezTo>
                    <a:cubicBezTo>
                      <a:pt x="0" y="486"/>
                      <a:pt x="0" y="489"/>
                      <a:pt x="0" y="491"/>
                    </a:cubicBezTo>
                    <a:cubicBezTo>
                      <a:pt x="0" y="496"/>
                      <a:pt x="3" y="501"/>
                      <a:pt x="8" y="501"/>
                    </a:cubicBezTo>
                    <a:cubicBezTo>
                      <a:pt x="12" y="501"/>
                      <a:pt x="27" y="489"/>
                      <a:pt x="36" y="484"/>
                    </a:cubicBezTo>
                    <a:cubicBezTo>
                      <a:pt x="41" y="479"/>
                      <a:pt x="56" y="469"/>
                      <a:pt x="65" y="462"/>
                    </a:cubicBezTo>
                    <a:cubicBezTo>
                      <a:pt x="120" y="584"/>
                      <a:pt x="175" y="705"/>
                      <a:pt x="231" y="827"/>
                    </a:cubicBezTo>
                    <a:cubicBezTo>
                      <a:pt x="235" y="841"/>
                      <a:pt x="240" y="841"/>
                      <a:pt x="247" y="841"/>
                    </a:cubicBezTo>
                    <a:cubicBezTo>
                      <a:pt x="259" y="841"/>
                      <a:pt x="262" y="836"/>
                      <a:pt x="269" y="824"/>
                    </a:cubicBezTo>
                    <a:cubicBezTo>
                      <a:pt x="396" y="561"/>
                      <a:pt x="523" y="297"/>
                      <a:pt x="650" y="33"/>
                    </a:cubicBezTo>
                    <a:cubicBezTo>
                      <a:pt x="658" y="21"/>
                      <a:pt x="658" y="19"/>
                      <a:pt x="658" y="16"/>
                    </a:cubicBezTo>
                    <a:cubicBezTo>
                      <a:pt x="658" y="7"/>
                      <a:pt x="650" y="0"/>
                      <a:pt x="641" y="0"/>
                    </a:cubicBezTo>
                    <a:cubicBezTo>
                      <a:pt x="634" y="0"/>
                      <a:pt x="629" y="4"/>
                      <a:pt x="622" y="16"/>
                    </a:cubicBezTo>
                    <a:cubicBezTo>
                      <a:pt x="503" y="262"/>
                      <a:pt x="385" y="507"/>
                      <a:pt x="267" y="75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5" name=""/>
              <p:cNvSpPr/>
              <p:nvPr/>
            </p:nvSpPr>
            <p:spPr>
              <a:xfrm>
                <a:off x="3918600" y="3355920"/>
                <a:ext cx="149400" cy="9360"/>
              </a:xfrm>
              <a:custGeom>
                <a:avLst/>
                <a:gdLst/>
                <a:ahLst/>
                <a:rect l="l" t="t" r="r" b="b"/>
                <a:pathLst>
                  <a:path w="422" h="33">
                    <a:moveTo>
                      <a:pt x="211" y="33"/>
                    </a:moveTo>
                    <a:cubicBezTo>
                      <a:pt x="141" y="33"/>
                      <a:pt x="70" y="33"/>
                      <a:pt x="0" y="33"/>
                    </a:cubicBezTo>
                    <a:cubicBezTo>
                      <a:pt x="0" y="22"/>
                      <a:pt x="0" y="11"/>
                      <a:pt x="0" y="0"/>
                    </a:cubicBezTo>
                    <a:cubicBezTo>
                      <a:pt x="141" y="0"/>
                      <a:pt x="281" y="0"/>
                      <a:pt x="422" y="0"/>
                    </a:cubicBezTo>
                    <a:cubicBezTo>
                      <a:pt x="422" y="11"/>
                      <a:pt x="422" y="22"/>
                      <a:pt x="422" y="33"/>
                    </a:cubicBezTo>
                    <a:cubicBezTo>
                      <a:pt x="352" y="33"/>
                      <a:pt x="281" y="33"/>
                      <a:pt x="211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6" name=""/>
              <p:cNvSpPr/>
              <p:nvPr/>
            </p:nvSpPr>
            <p:spPr>
              <a:xfrm>
                <a:off x="3934080" y="3416040"/>
                <a:ext cx="118440" cy="199440"/>
              </a:xfrm>
              <a:custGeom>
                <a:avLst/>
                <a:gdLst/>
                <a:ahLst/>
                <a:rect l="l" t="t" r="r" b="b"/>
                <a:pathLst>
                  <a:path w="336" h="561">
                    <a:moveTo>
                      <a:pt x="65" y="497"/>
                    </a:moveTo>
                    <a:cubicBezTo>
                      <a:pt x="94" y="468"/>
                      <a:pt x="124" y="439"/>
                      <a:pt x="154" y="410"/>
                    </a:cubicBezTo>
                    <a:cubicBezTo>
                      <a:pt x="286" y="295"/>
                      <a:pt x="336" y="250"/>
                      <a:pt x="336" y="166"/>
                    </a:cubicBezTo>
                    <a:cubicBezTo>
                      <a:pt x="336" y="70"/>
                      <a:pt x="259" y="0"/>
                      <a:pt x="156" y="0"/>
                    </a:cubicBezTo>
                    <a:cubicBezTo>
                      <a:pt x="62" y="0"/>
                      <a:pt x="0" y="80"/>
                      <a:pt x="0" y="154"/>
                    </a:cubicBezTo>
                    <a:cubicBezTo>
                      <a:pt x="0" y="202"/>
                      <a:pt x="41" y="202"/>
                      <a:pt x="43" y="202"/>
                    </a:cubicBezTo>
                    <a:cubicBezTo>
                      <a:pt x="58" y="202"/>
                      <a:pt x="86" y="190"/>
                      <a:pt x="86" y="156"/>
                    </a:cubicBezTo>
                    <a:cubicBezTo>
                      <a:pt x="86" y="135"/>
                      <a:pt x="72" y="113"/>
                      <a:pt x="43" y="113"/>
                    </a:cubicBezTo>
                    <a:cubicBezTo>
                      <a:pt x="36" y="113"/>
                      <a:pt x="34" y="113"/>
                      <a:pt x="31" y="113"/>
                    </a:cubicBezTo>
                    <a:cubicBezTo>
                      <a:pt x="50" y="58"/>
                      <a:pt x="96" y="27"/>
                      <a:pt x="146" y="27"/>
                    </a:cubicBezTo>
                    <a:cubicBezTo>
                      <a:pt x="223" y="27"/>
                      <a:pt x="259" y="96"/>
                      <a:pt x="259" y="166"/>
                    </a:cubicBezTo>
                    <a:cubicBezTo>
                      <a:pt x="259" y="233"/>
                      <a:pt x="216" y="298"/>
                      <a:pt x="170" y="350"/>
                    </a:cubicBezTo>
                    <a:cubicBezTo>
                      <a:pt x="116" y="410"/>
                      <a:pt x="62" y="470"/>
                      <a:pt x="7" y="530"/>
                    </a:cubicBezTo>
                    <a:cubicBezTo>
                      <a:pt x="0" y="540"/>
                      <a:pt x="0" y="542"/>
                      <a:pt x="0" y="561"/>
                    </a:cubicBezTo>
                    <a:cubicBezTo>
                      <a:pt x="104" y="561"/>
                      <a:pt x="208" y="561"/>
                      <a:pt x="312" y="561"/>
                    </a:cubicBezTo>
                    <a:cubicBezTo>
                      <a:pt x="320" y="513"/>
                      <a:pt x="328" y="464"/>
                      <a:pt x="336" y="415"/>
                    </a:cubicBezTo>
                    <a:cubicBezTo>
                      <a:pt x="329" y="415"/>
                      <a:pt x="322" y="415"/>
                      <a:pt x="314" y="415"/>
                    </a:cubicBezTo>
                    <a:cubicBezTo>
                      <a:pt x="310" y="441"/>
                      <a:pt x="305" y="477"/>
                      <a:pt x="295" y="489"/>
                    </a:cubicBezTo>
                    <a:cubicBezTo>
                      <a:pt x="290" y="497"/>
                      <a:pt x="235" y="497"/>
                      <a:pt x="216" y="497"/>
                    </a:cubicBezTo>
                    <a:cubicBezTo>
                      <a:pt x="166" y="497"/>
                      <a:pt x="115" y="497"/>
                      <a:pt x="65" y="4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7" name=""/>
              <p:cNvSpPr/>
              <p:nvPr/>
            </p:nvSpPr>
            <p:spPr>
              <a:xfrm>
                <a:off x="4193280" y="3149640"/>
                <a:ext cx="9360" cy="300240"/>
              </a:xfrm>
              <a:custGeom>
                <a:avLst/>
                <a:gdLst/>
                <a:ahLst/>
                <a:rect l="l" t="t" r="r" b="b"/>
                <a:pathLst>
                  <a:path w="33" h="841">
                    <a:moveTo>
                      <a:pt x="33" y="31"/>
                    </a:moveTo>
                    <a:cubicBezTo>
                      <a:pt x="33" y="14"/>
                      <a:pt x="33" y="0"/>
                      <a:pt x="17" y="0"/>
                    </a:cubicBezTo>
                    <a:cubicBezTo>
                      <a:pt x="0" y="0"/>
                      <a:pt x="0" y="14"/>
                      <a:pt x="0" y="31"/>
                    </a:cubicBezTo>
                    <a:cubicBezTo>
                      <a:pt x="0" y="290"/>
                      <a:pt x="0" y="550"/>
                      <a:pt x="0" y="810"/>
                    </a:cubicBezTo>
                    <a:cubicBezTo>
                      <a:pt x="0" y="827"/>
                      <a:pt x="0" y="841"/>
                      <a:pt x="17" y="841"/>
                    </a:cubicBezTo>
                    <a:cubicBezTo>
                      <a:pt x="33" y="841"/>
                      <a:pt x="33" y="827"/>
                      <a:pt x="33" y="810"/>
                    </a:cubicBezTo>
                    <a:cubicBezTo>
                      <a:pt x="33" y="550"/>
                      <a:pt x="33" y="290"/>
                      <a:pt x="33" y="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8" name=""/>
              <p:cNvSpPr/>
              <p:nvPr/>
            </p:nvSpPr>
            <p:spPr>
              <a:xfrm>
                <a:off x="4253760" y="3175560"/>
                <a:ext cx="124200" cy="205200"/>
              </a:xfrm>
              <a:custGeom>
                <a:avLst/>
                <a:gdLst/>
                <a:ahLst/>
                <a:rect l="l" t="t" r="r" b="b"/>
                <a:pathLst>
                  <a:path w="352" h="577">
                    <a:moveTo>
                      <a:pt x="352" y="290"/>
                    </a:moveTo>
                    <a:cubicBezTo>
                      <a:pt x="352" y="222"/>
                      <a:pt x="350" y="155"/>
                      <a:pt x="319" y="93"/>
                    </a:cubicBezTo>
                    <a:cubicBezTo>
                      <a:pt x="280" y="12"/>
                      <a:pt x="211" y="0"/>
                      <a:pt x="177" y="0"/>
                    </a:cubicBezTo>
                    <a:cubicBezTo>
                      <a:pt x="127" y="0"/>
                      <a:pt x="64" y="21"/>
                      <a:pt x="31" y="98"/>
                    </a:cubicBezTo>
                    <a:cubicBezTo>
                      <a:pt x="2" y="158"/>
                      <a:pt x="0" y="222"/>
                      <a:pt x="0" y="290"/>
                    </a:cubicBezTo>
                    <a:cubicBezTo>
                      <a:pt x="0" y="352"/>
                      <a:pt x="2" y="429"/>
                      <a:pt x="36" y="493"/>
                    </a:cubicBezTo>
                    <a:cubicBezTo>
                      <a:pt x="72" y="561"/>
                      <a:pt x="134" y="577"/>
                      <a:pt x="175" y="577"/>
                    </a:cubicBezTo>
                    <a:cubicBezTo>
                      <a:pt x="220" y="577"/>
                      <a:pt x="285" y="561"/>
                      <a:pt x="321" y="479"/>
                    </a:cubicBezTo>
                    <a:cubicBezTo>
                      <a:pt x="350" y="421"/>
                      <a:pt x="352" y="357"/>
                      <a:pt x="352" y="290"/>
                    </a:cubicBezTo>
                    <a:moveTo>
                      <a:pt x="175" y="558"/>
                    </a:moveTo>
                    <a:cubicBezTo>
                      <a:pt x="144" y="558"/>
                      <a:pt x="93" y="539"/>
                      <a:pt x="79" y="457"/>
                    </a:cubicBezTo>
                    <a:cubicBezTo>
                      <a:pt x="69" y="407"/>
                      <a:pt x="69" y="330"/>
                      <a:pt x="69" y="280"/>
                    </a:cubicBezTo>
                    <a:cubicBezTo>
                      <a:pt x="69" y="225"/>
                      <a:pt x="69" y="170"/>
                      <a:pt x="76" y="124"/>
                    </a:cubicBezTo>
                    <a:cubicBezTo>
                      <a:pt x="91" y="26"/>
                      <a:pt x="156" y="16"/>
                      <a:pt x="175" y="16"/>
                    </a:cubicBezTo>
                    <a:cubicBezTo>
                      <a:pt x="204" y="16"/>
                      <a:pt x="259" y="33"/>
                      <a:pt x="276" y="115"/>
                    </a:cubicBezTo>
                    <a:cubicBezTo>
                      <a:pt x="283" y="163"/>
                      <a:pt x="283" y="227"/>
                      <a:pt x="283" y="280"/>
                    </a:cubicBezTo>
                    <a:cubicBezTo>
                      <a:pt x="283" y="342"/>
                      <a:pt x="283" y="400"/>
                      <a:pt x="273" y="455"/>
                    </a:cubicBezTo>
                    <a:cubicBezTo>
                      <a:pt x="261" y="534"/>
                      <a:pt x="213" y="558"/>
                      <a:pt x="175" y="5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9" name=""/>
              <p:cNvSpPr/>
              <p:nvPr/>
            </p:nvSpPr>
            <p:spPr>
              <a:xfrm>
                <a:off x="4404960" y="3175560"/>
                <a:ext cx="125280" cy="205200"/>
              </a:xfrm>
              <a:custGeom>
                <a:avLst/>
                <a:gdLst/>
                <a:ahLst/>
                <a:rect l="l" t="t" r="r" b="b"/>
                <a:pathLst>
                  <a:path w="355" h="577">
                    <a:moveTo>
                      <a:pt x="355" y="290"/>
                    </a:moveTo>
                    <a:cubicBezTo>
                      <a:pt x="355" y="222"/>
                      <a:pt x="350" y="155"/>
                      <a:pt x="321" y="93"/>
                    </a:cubicBezTo>
                    <a:cubicBezTo>
                      <a:pt x="283" y="12"/>
                      <a:pt x="213" y="0"/>
                      <a:pt x="177" y="0"/>
                    </a:cubicBezTo>
                    <a:cubicBezTo>
                      <a:pt x="127" y="0"/>
                      <a:pt x="67" y="21"/>
                      <a:pt x="31" y="98"/>
                    </a:cubicBezTo>
                    <a:cubicBezTo>
                      <a:pt x="4" y="158"/>
                      <a:pt x="0" y="222"/>
                      <a:pt x="0" y="290"/>
                    </a:cubicBezTo>
                    <a:cubicBezTo>
                      <a:pt x="0" y="352"/>
                      <a:pt x="4" y="429"/>
                      <a:pt x="38" y="493"/>
                    </a:cubicBezTo>
                    <a:cubicBezTo>
                      <a:pt x="74" y="561"/>
                      <a:pt x="136" y="577"/>
                      <a:pt x="177" y="577"/>
                    </a:cubicBezTo>
                    <a:cubicBezTo>
                      <a:pt x="223" y="577"/>
                      <a:pt x="287" y="561"/>
                      <a:pt x="323" y="479"/>
                    </a:cubicBezTo>
                    <a:cubicBezTo>
                      <a:pt x="350" y="421"/>
                      <a:pt x="355" y="357"/>
                      <a:pt x="355" y="290"/>
                    </a:cubicBezTo>
                    <a:moveTo>
                      <a:pt x="177" y="558"/>
                    </a:moveTo>
                    <a:cubicBezTo>
                      <a:pt x="143" y="558"/>
                      <a:pt x="95" y="539"/>
                      <a:pt x="79" y="457"/>
                    </a:cubicBezTo>
                    <a:cubicBezTo>
                      <a:pt x="69" y="407"/>
                      <a:pt x="69" y="330"/>
                      <a:pt x="69" y="280"/>
                    </a:cubicBezTo>
                    <a:cubicBezTo>
                      <a:pt x="69" y="225"/>
                      <a:pt x="69" y="170"/>
                      <a:pt x="76" y="124"/>
                    </a:cubicBezTo>
                    <a:cubicBezTo>
                      <a:pt x="93" y="26"/>
                      <a:pt x="155" y="16"/>
                      <a:pt x="177" y="16"/>
                    </a:cubicBezTo>
                    <a:cubicBezTo>
                      <a:pt x="206" y="16"/>
                      <a:pt x="261" y="33"/>
                      <a:pt x="275" y="115"/>
                    </a:cubicBezTo>
                    <a:cubicBezTo>
                      <a:pt x="285" y="163"/>
                      <a:pt x="285" y="227"/>
                      <a:pt x="285" y="280"/>
                    </a:cubicBezTo>
                    <a:cubicBezTo>
                      <a:pt x="285" y="342"/>
                      <a:pt x="285" y="400"/>
                      <a:pt x="275" y="455"/>
                    </a:cubicBezTo>
                    <a:cubicBezTo>
                      <a:pt x="263" y="534"/>
                      <a:pt x="215" y="558"/>
                      <a:pt x="177" y="5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0" name=""/>
              <p:cNvSpPr/>
              <p:nvPr/>
            </p:nvSpPr>
            <p:spPr>
              <a:xfrm>
                <a:off x="4561200" y="3149640"/>
                <a:ext cx="65520" cy="300240"/>
              </a:xfrm>
              <a:custGeom>
                <a:avLst/>
                <a:gdLst/>
                <a:ahLst/>
                <a:rect l="l" t="t" r="r" b="b"/>
                <a:pathLst>
                  <a:path w="189" h="841">
                    <a:moveTo>
                      <a:pt x="184" y="436"/>
                    </a:moveTo>
                    <a:cubicBezTo>
                      <a:pt x="189" y="424"/>
                      <a:pt x="189" y="424"/>
                      <a:pt x="189" y="422"/>
                    </a:cubicBezTo>
                    <a:cubicBezTo>
                      <a:pt x="189" y="419"/>
                      <a:pt x="189" y="417"/>
                      <a:pt x="184" y="407"/>
                    </a:cubicBezTo>
                    <a:cubicBezTo>
                      <a:pt x="136" y="278"/>
                      <a:pt x="87" y="148"/>
                      <a:pt x="38" y="19"/>
                    </a:cubicBezTo>
                    <a:cubicBezTo>
                      <a:pt x="31" y="4"/>
                      <a:pt x="25" y="0"/>
                      <a:pt x="17" y="0"/>
                    </a:cubicBezTo>
                    <a:cubicBezTo>
                      <a:pt x="8" y="0"/>
                      <a:pt x="0" y="7"/>
                      <a:pt x="0" y="16"/>
                    </a:cubicBezTo>
                    <a:cubicBezTo>
                      <a:pt x="0" y="19"/>
                      <a:pt x="0" y="21"/>
                      <a:pt x="5" y="31"/>
                    </a:cubicBezTo>
                    <a:cubicBezTo>
                      <a:pt x="54" y="161"/>
                      <a:pt x="104" y="291"/>
                      <a:pt x="153" y="422"/>
                    </a:cubicBezTo>
                    <a:cubicBezTo>
                      <a:pt x="104" y="551"/>
                      <a:pt x="54" y="680"/>
                      <a:pt x="5" y="810"/>
                    </a:cubicBezTo>
                    <a:cubicBezTo>
                      <a:pt x="0" y="820"/>
                      <a:pt x="0" y="820"/>
                      <a:pt x="0" y="824"/>
                    </a:cubicBezTo>
                    <a:cubicBezTo>
                      <a:pt x="0" y="834"/>
                      <a:pt x="9" y="841"/>
                      <a:pt x="17" y="841"/>
                    </a:cubicBezTo>
                    <a:cubicBezTo>
                      <a:pt x="29" y="841"/>
                      <a:pt x="31" y="834"/>
                      <a:pt x="36" y="824"/>
                    </a:cubicBezTo>
                    <a:cubicBezTo>
                      <a:pt x="85" y="695"/>
                      <a:pt x="135" y="565"/>
                      <a:pt x="184" y="43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1" name=""/>
              <p:cNvSpPr/>
              <p:nvPr/>
            </p:nvSpPr>
            <p:spPr>
              <a:xfrm>
                <a:off x="4746960" y="3200400"/>
                <a:ext cx="199440" cy="199440"/>
              </a:xfrm>
              <a:custGeom>
                <a:avLst/>
                <a:gdLst/>
                <a:ahLst/>
                <a:rect l="l" t="t" r="r" b="b"/>
                <a:pathLst>
                  <a:path w="561" h="561">
                    <a:moveTo>
                      <a:pt x="297" y="297"/>
                    </a:moveTo>
                    <a:cubicBezTo>
                      <a:pt x="375" y="297"/>
                      <a:pt x="454" y="297"/>
                      <a:pt x="532" y="297"/>
                    </a:cubicBezTo>
                    <a:cubicBezTo>
                      <a:pt x="544" y="297"/>
                      <a:pt x="561" y="297"/>
                      <a:pt x="561" y="281"/>
                    </a:cubicBezTo>
                    <a:cubicBezTo>
                      <a:pt x="561" y="264"/>
                      <a:pt x="544" y="264"/>
                      <a:pt x="532" y="264"/>
                    </a:cubicBezTo>
                    <a:cubicBezTo>
                      <a:pt x="454" y="264"/>
                      <a:pt x="375" y="264"/>
                      <a:pt x="297" y="264"/>
                    </a:cubicBezTo>
                    <a:cubicBezTo>
                      <a:pt x="297" y="185"/>
                      <a:pt x="297" y="106"/>
                      <a:pt x="297" y="26"/>
                    </a:cubicBezTo>
                    <a:cubicBezTo>
                      <a:pt x="297" y="14"/>
                      <a:pt x="297" y="0"/>
                      <a:pt x="280" y="0"/>
                    </a:cubicBezTo>
                    <a:cubicBezTo>
                      <a:pt x="263" y="0"/>
                      <a:pt x="263" y="14"/>
                      <a:pt x="263" y="26"/>
                    </a:cubicBezTo>
                    <a:cubicBezTo>
                      <a:pt x="263" y="106"/>
                      <a:pt x="263" y="185"/>
                      <a:pt x="263" y="264"/>
                    </a:cubicBezTo>
                    <a:cubicBezTo>
                      <a:pt x="185" y="264"/>
                      <a:pt x="107" y="264"/>
                      <a:pt x="28" y="264"/>
                    </a:cubicBezTo>
                    <a:cubicBezTo>
                      <a:pt x="16" y="264"/>
                      <a:pt x="0" y="264"/>
                      <a:pt x="0" y="281"/>
                    </a:cubicBezTo>
                    <a:cubicBezTo>
                      <a:pt x="0" y="297"/>
                      <a:pt x="16" y="297"/>
                      <a:pt x="28" y="297"/>
                    </a:cubicBezTo>
                    <a:cubicBezTo>
                      <a:pt x="107" y="297"/>
                      <a:pt x="185" y="297"/>
                      <a:pt x="263" y="297"/>
                    </a:cubicBezTo>
                    <a:cubicBezTo>
                      <a:pt x="263" y="376"/>
                      <a:pt x="263" y="454"/>
                      <a:pt x="263" y="532"/>
                    </a:cubicBezTo>
                    <a:cubicBezTo>
                      <a:pt x="263" y="544"/>
                      <a:pt x="263" y="561"/>
                      <a:pt x="280" y="561"/>
                    </a:cubicBezTo>
                    <a:cubicBezTo>
                      <a:pt x="297" y="561"/>
                      <a:pt x="297" y="544"/>
                      <a:pt x="297" y="532"/>
                    </a:cubicBezTo>
                    <a:cubicBezTo>
                      <a:pt x="297" y="454"/>
                      <a:pt x="297" y="376"/>
                      <a:pt x="297" y="2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2" name=""/>
              <p:cNvSpPr/>
              <p:nvPr/>
            </p:nvSpPr>
            <p:spPr>
              <a:xfrm>
                <a:off x="5223600" y="2970000"/>
                <a:ext cx="97560" cy="199440"/>
              </a:xfrm>
              <a:custGeom>
                <a:avLst/>
                <a:gdLst/>
                <a:ahLst/>
                <a:rect l="l" t="t" r="r" b="b"/>
                <a:pathLst>
                  <a:path w="278" h="561">
                    <a:moveTo>
                      <a:pt x="172" y="22"/>
                    </a:moveTo>
                    <a:cubicBezTo>
                      <a:pt x="172" y="2"/>
                      <a:pt x="172" y="0"/>
                      <a:pt x="153" y="0"/>
                    </a:cubicBezTo>
                    <a:cubicBezTo>
                      <a:pt x="101" y="55"/>
                      <a:pt x="26" y="55"/>
                      <a:pt x="0" y="55"/>
                    </a:cubicBezTo>
                    <a:cubicBezTo>
                      <a:pt x="0" y="64"/>
                      <a:pt x="0" y="73"/>
                      <a:pt x="0" y="81"/>
                    </a:cubicBezTo>
                    <a:cubicBezTo>
                      <a:pt x="17" y="81"/>
                      <a:pt x="67" y="81"/>
                      <a:pt x="110" y="57"/>
                    </a:cubicBezTo>
                    <a:cubicBezTo>
                      <a:pt x="110" y="203"/>
                      <a:pt x="110" y="348"/>
                      <a:pt x="110" y="494"/>
                    </a:cubicBezTo>
                    <a:cubicBezTo>
                      <a:pt x="110" y="525"/>
                      <a:pt x="108" y="535"/>
                      <a:pt x="31" y="535"/>
                    </a:cubicBezTo>
                    <a:cubicBezTo>
                      <a:pt x="22" y="535"/>
                      <a:pt x="13" y="535"/>
                      <a:pt x="5" y="535"/>
                    </a:cubicBezTo>
                    <a:cubicBezTo>
                      <a:pt x="5" y="543"/>
                      <a:pt x="5" y="552"/>
                      <a:pt x="5" y="561"/>
                    </a:cubicBezTo>
                    <a:cubicBezTo>
                      <a:pt x="33" y="559"/>
                      <a:pt x="108" y="559"/>
                      <a:pt x="141" y="559"/>
                    </a:cubicBezTo>
                    <a:cubicBezTo>
                      <a:pt x="175" y="559"/>
                      <a:pt x="247" y="559"/>
                      <a:pt x="278" y="561"/>
                    </a:cubicBezTo>
                    <a:cubicBezTo>
                      <a:pt x="278" y="552"/>
                      <a:pt x="278" y="543"/>
                      <a:pt x="278" y="535"/>
                    </a:cubicBezTo>
                    <a:cubicBezTo>
                      <a:pt x="269" y="535"/>
                      <a:pt x="260" y="535"/>
                      <a:pt x="252" y="535"/>
                    </a:cubicBezTo>
                    <a:cubicBezTo>
                      <a:pt x="175" y="535"/>
                      <a:pt x="172" y="525"/>
                      <a:pt x="172" y="494"/>
                    </a:cubicBezTo>
                    <a:cubicBezTo>
                      <a:pt x="172" y="336"/>
                      <a:pt x="172" y="179"/>
                      <a:pt x="172" y="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3" name=""/>
              <p:cNvSpPr/>
              <p:nvPr/>
            </p:nvSpPr>
            <p:spPr>
              <a:xfrm>
                <a:off x="5069880" y="3295440"/>
                <a:ext cx="402480" cy="9360"/>
              </a:xfrm>
              <a:custGeom>
                <a:avLst/>
                <a:gdLst/>
                <a:ahLst/>
                <a:rect l="l" t="t" r="r" b="b"/>
                <a:pathLst>
                  <a:path w="1125" h="33">
                    <a:moveTo>
                      <a:pt x="561" y="33"/>
                    </a:moveTo>
                    <a:cubicBezTo>
                      <a:pt x="374" y="33"/>
                      <a:pt x="187" y="33"/>
                      <a:pt x="0" y="33"/>
                    </a:cubicBezTo>
                    <a:cubicBezTo>
                      <a:pt x="0" y="22"/>
                      <a:pt x="0" y="11"/>
                      <a:pt x="0" y="0"/>
                    </a:cubicBezTo>
                    <a:cubicBezTo>
                      <a:pt x="375" y="0"/>
                      <a:pt x="750" y="0"/>
                      <a:pt x="1125" y="0"/>
                    </a:cubicBezTo>
                    <a:cubicBezTo>
                      <a:pt x="1125" y="11"/>
                      <a:pt x="1125" y="22"/>
                      <a:pt x="1125" y="33"/>
                    </a:cubicBezTo>
                    <a:cubicBezTo>
                      <a:pt x="937" y="33"/>
                      <a:pt x="749" y="33"/>
                      <a:pt x="561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4" name=""/>
              <p:cNvSpPr/>
              <p:nvPr/>
            </p:nvSpPr>
            <p:spPr>
              <a:xfrm>
                <a:off x="5092200" y="3355920"/>
                <a:ext cx="234000" cy="300240"/>
              </a:xfrm>
              <a:custGeom>
                <a:avLst/>
                <a:gdLst/>
                <a:ahLst/>
                <a:rect l="l" t="t" r="r" b="b"/>
                <a:pathLst>
                  <a:path w="657" h="841">
                    <a:moveTo>
                      <a:pt x="266" y="752"/>
                    </a:moveTo>
                    <a:cubicBezTo>
                      <a:pt x="217" y="643"/>
                      <a:pt x="167" y="533"/>
                      <a:pt x="118" y="424"/>
                    </a:cubicBezTo>
                    <a:cubicBezTo>
                      <a:pt x="113" y="412"/>
                      <a:pt x="108" y="412"/>
                      <a:pt x="106" y="412"/>
                    </a:cubicBezTo>
                    <a:cubicBezTo>
                      <a:pt x="103" y="412"/>
                      <a:pt x="101" y="412"/>
                      <a:pt x="91" y="419"/>
                    </a:cubicBezTo>
                    <a:cubicBezTo>
                      <a:pt x="64" y="439"/>
                      <a:pt x="37" y="459"/>
                      <a:pt x="10" y="479"/>
                    </a:cubicBezTo>
                    <a:cubicBezTo>
                      <a:pt x="0" y="486"/>
                      <a:pt x="0" y="489"/>
                      <a:pt x="0" y="491"/>
                    </a:cubicBezTo>
                    <a:cubicBezTo>
                      <a:pt x="0" y="496"/>
                      <a:pt x="3" y="501"/>
                      <a:pt x="7" y="501"/>
                    </a:cubicBezTo>
                    <a:cubicBezTo>
                      <a:pt x="12" y="501"/>
                      <a:pt x="27" y="489"/>
                      <a:pt x="36" y="484"/>
                    </a:cubicBezTo>
                    <a:cubicBezTo>
                      <a:pt x="41" y="479"/>
                      <a:pt x="55" y="469"/>
                      <a:pt x="65" y="462"/>
                    </a:cubicBezTo>
                    <a:cubicBezTo>
                      <a:pt x="120" y="584"/>
                      <a:pt x="175" y="705"/>
                      <a:pt x="230" y="827"/>
                    </a:cubicBezTo>
                    <a:cubicBezTo>
                      <a:pt x="235" y="841"/>
                      <a:pt x="240" y="841"/>
                      <a:pt x="247" y="841"/>
                    </a:cubicBezTo>
                    <a:cubicBezTo>
                      <a:pt x="259" y="841"/>
                      <a:pt x="262" y="836"/>
                      <a:pt x="269" y="824"/>
                    </a:cubicBezTo>
                    <a:cubicBezTo>
                      <a:pt x="396" y="561"/>
                      <a:pt x="523" y="297"/>
                      <a:pt x="650" y="33"/>
                    </a:cubicBezTo>
                    <a:cubicBezTo>
                      <a:pt x="657" y="21"/>
                      <a:pt x="657" y="19"/>
                      <a:pt x="657" y="16"/>
                    </a:cubicBezTo>
                    <a:cubicBezTo>
                      <a:pt x="657" y="7"/>
                      <a:pt x="650" y="0"/>
                      <a:pt x="641" y="0"/>
                    </a:cubicBezTo>
                    <a:cubicBezTo>
                      <a:pt x="633" y="0"/>
                      <a:pt x="629" y="4"/>
                      <a:pt x="621" y="16"/>
                    </a:cubicBezTo>
                    <a:cubicBezTo>
                      <a:pt x="503" y="262"/>
                      <a:pt x="385" y="507"/>
                      <a:pt x="266" y="75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5" name=""/>
              <p:cNvSpPr/>
              <p:nvPr/>
            </p:nvSpPr>
            <p:spPr>
              <a:xfrm>
                <a:off x="5322960" y="3355920"/>
                <a:ext cx="149400" cy="9360"/>
              </a:xfrm>
              <a:custGeom>
                <a:avLst/>
                <a:gdLst/>
                <a:ahLst/>
                <a:rect l="l" t="t" r="r" b="b"/>
                <a:pathLst>
                  <a:path w="422" h="33">
                    <a:moveTo>
                      <a:pt x="211" y="33"/>
                    </a:moveTo>
                    <a:cubicBezTo>
                      <a:pt x="140" y="33"/>
                      <a:pt x="70" y="33"/>
                      <a:pt x="0" y="33"/>
                    </a:cubicBezTo>
                    <a:cubicBezTo>
                      <a:pt x="0" y="22"/>
                      <a:pt x="0" y="11"/>
                      <a:pt x="0" y="0"/>
                    </a:cubicBezTo>
                    <a:cubicBezTo>
                      <a:pt x="140" y="0"/>
                      <a:pt x="281" y="0"/>
                      <a:pt x="422" y="0"/>
                    </a:cubicBezTo>
                    <a:cubicBezTo>
                      <a:pt x="422" y="11"/>
                      <a:pt x="422" y="22"/>
                      <a:pt x="422" y="33"/>
                    </a:cubicBezTo>
                    <a:cubicBezTo>
                      <a:pt x="351" y="33"/>
                      <a:pt x="281" y="33"/>
                      <a:pt x="211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6" name=""/>
              <p:cNvSpPr/>
              <p:nvPr/>
            </p:nvSpPr>
            <p:spPr>
              <a:xfrm>
                <a:off x="5338440" y="3416040"/>
                <a:ext cx="118440" cy="199440"/>
              </a:xfrm>
              <a:custGeom>
                <a:avLst/>
                <a:gdLst/>
                <a:ahLst/>
                <a:rect l="l" t="t" r="r" b="b"/>
                <a:pathLst>
                  <a:path w="336" h="561">
                    <a:moveTo>
                      <a:pt x="65" y="497"/>
                    </a:moveTo>
                    <a:cubicBezTo>
                      <a:pt x="94" y="468"/>
                      <a:pt x="124" y="439"/>
                      <a:pt x="153" y="410"/>
                    </a:cubicBezTo>
                    <a:cubicBezTo>
                      <a:pt x="285" y="295"/>
                      <a:pt x="336" y="250"/>
                      <a:pt x="336" y="166"/>
                    </a:cubicBezTo>
                    <a:cubicBezTo>
                      <a:pt x="336" y="70"/>
                      <a:pt x="259" y="0"/>
                      <a:pt x="156" y="0"/>
                    </a:cubicBezTo>
                    <a:cubicBezTo>
                      <a:pt x="62" y="0"/>
                      <a:pt x="0" y="80"/>
                      <a:pt x="0" y="154"/>
                    </a:cubicBezTo>
                    <a:cubicBezTo>
                      <a:pt x="0" y="202"/>
                      <a:pt x="41" y="202"/>
                      <a:pt x="43" y="202"/>
                    </a:cubicBezTo>
                    <a:cubicBezTo>
                      <a:pt x="57" y="202"/>
                      <a:pt x="86" y="190"/>
                      <a:pt x="86" y="156"/>
                    </a:cubicBezTo>
                    <a:cubicBezTo>
                      <a:pt x="86" y="135"/>
                      <a:pt x="72" y="113"/>
                      <a:pt x="43" y="113"/>
                    </a:cubicBezTo>
                    <a:cubicBezTo>
                      <a:pt x="36" y="113"/>
                      <a:pt x="33" y="113"/>
                      <a:pt x="31" y="113"/>
                    </a:cubicBezTo>
                    <a:cubicBezTo>
                      <a:pt x="50" y="58"/>
                      <a:pt x="96" y="27"/>
                      <a:pt x="146" y="27"/>
                    </a:cubicBezTo>
                    <a:cubicBezTo>
                      <a:pt x="223" y="27"/>
                      <a:pt x="259" y="96"/>
                      <a:pt x="259" y="166"/>
                    </a:cubicBezTo>
                    <a:cubicBezTo>
                      <a:pt x="259" y="233"/>
                      <a:pt x="216" y="298"/>
                      <a:pt x="170" y="350"/>
                    </a:cubicBezTo>
                    <a:cubicBezTo>
                      <a:pt x="116" y="410"/>
                      <a:pt x="61" y="470"/>
                      <a:pt x="7" y="530"/>
                    </a:cubicBezTo>
                    <a:cubicBezTo>
                      <a:pt x="0" y="540"/>
                      <a:pt x="0" y="542"/>
                      <a:pt x="0" y="561"/>
                    </a:cubicBezTo>
                    <a:cubicBezTo>
                      <a:pt x="104" y="561"/>
                      <a:pt x="208" y="561"/>
                      <a:pt x="312" y="561"/>
                    </a:cubicBezTo>
                    <a:cubicBezTo>
                      <a:pt x="320" y="513"/>
                      <a:pt x="328" y="464"/>
                      <a:pt x="336" y="415"/>
                    </a:cubicBezTo>
                    <a:cubicBezTo>
                      <a:pt x="328" y="415"/>
                      <a:pt x="321" y="415"/>
                      <a:pt x="314" y="415"/>
                    </a:cubicBezTo>
                    <a:cubicBezTo>
                      <a:pt x="309" y="441"/>
                      <a:pt x="304" y="477"/>
                      <a:pt x="295" y="489"/>
                    </a:cubicBezTo>
                    <a:cubicBezTo>
                      <a:pt x="290" y="497"/>
                      <a:pt x="235" y="497"/>
                      <a:pt x="216" y="497"/>
                    </a:cubicBezTo>
                    <a:cubicBezTo>
                      <a:pt x="165" y="497"/>
                      <a:pt x="115" y="497"/>
                      <a:pt x="65" y="4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7" name=""/>
              <p:cNvSpPr/>
              <p:nvPr/>
            </p:nvSpPr>
            <p:spPr>
              <a:xfrm>
                <a:off x="5597640" y="3149640"/>
                <a:ext cx="9360" cy="300240"/>
              </a:xfrm>
              <a:custGeom>
                <a:avLst/>
                <a:gdLst/>
                <a:ahLst/>
                <a:rect l="l" t="t" r="r" b="b"/>
                <a:pathLst>
                  <a:path w="33" h="841">
                    <a:moveTo>
                      <a:pt x="33" y="31"/>
                    </a:moveTo>
                    <a:cubicBezTo>
                      <a:pt x="33" y="14"/>
                      <a:pt x="33" y="0"/>
                      <a:pt x="16" y="0"/>
                    </a:cubicBezTo>
                    <a:cubicBezTo>
                      <a:pt x="0" y="0"/>
                      <a:pt x="0" y="14"/>
                      <a:pt x="0" y="31"/>
                    </a:cubicBezTo>
                    <a:cubicBezTo>
                      <a:pt x="0" y="290"/>
                      <a:pt x="0" y="550"/>
                      <a:pt x="0" y="810"/>
                    </a:cubicBezTo>
                    <a:cubicBezTo>
                      <a:pt x="0" y="827"/>
                      <a:pt x="0" y="841"/>
                      <a:pt x="16" y="841"/>
                    </a:cubicBezTo>
                    <a:cubicBezTo>
                      <a:pt x="33" y="841"/>
                      <a:pt x="33" y="827"/>
                      <a:pt x="33" y="810"/>
                    </a:cubicBezTo>
                    <a:cubicBezTo>
                      <a:pt x="33" y="550"/>
                      <a:pt x="33" y="290"/>
                      <a:pt x="33" y="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8" name=""/>
              <p:cNvSpPr/>
              <p:nvPr/>
            </p:nvSpPr>
            <p:spPr>
              <a:xfrm>
                <a:off x="5672520" y="3175560"/>
                <a:ext cx="97920" cy="198360"/>
              </a:xfrm>
              <a:custGeom>
                <a:avLst/>
                <a:gdLst/>
                <a:ahLst/>
                <a:rect l="l" t="t" r="r" b="b"/>
                <a:pathLst>
                  <a:path w="279" h="558">
                    <a:moveTo>
                      <a:pt x="173" y="21"/>
                    </a:moveTo>
                    <a:cubicBezTo>
                      <a:pt x="173" y="0"/>
                      <a:pt x="173" y="0"/>
                      <a:pt x="154" y="0"/>
                    </a:cubicBezTo>
                    <a:cubicBezTo>
                      <a:pt x="101" y="52"/>
                      <a:pt x="27" y="52"/>
                      <a:pt x="0" y="52"/>
                    </a:cubicBezTo>
                    <a:cubicBezTo>
                      <a:pt x="0" y="61"/>
                      <a:pt x="0" y="70"/>
                      <a:pt x="0" y="79"/>
                    </a:cubicBezTo>
                    <a:cubicBezTo>
                      <a:pt x="17" y="79"/>
                      <a:pt x="67" y="79"/>
                      <a:pt x="111" y="57"/>
                    </a:cubicBezTo>
                    <a:cubicBezTo>
                      <a:pt x="111" y="203"/>
                      <a:pt x="111" y="348"/>
                      <a:pt x="111" y="493"/>
                    </a:cubicBezTo>
                    <a:cubicBezTo>
                      <a:pt x="111" y="522"/>
                      <a:pt x="108" y="534"/>
                      <a:pt x="31" y="534"/>
                    </a:cubicBezTo>
                    <a:cubicBezTo>
                      <a:pt x="23" y="534"/>
                      <a:pt x="14" y="534"/>
                      <a:pt x="5" y="534"/>
                    </a:cubicBezTo>
                    <a:cubicBezTo>
                      <a:pt x="5" y="542"/>
                      <a:pt x="5" y="550"/>
                      <a:pt x="5" y="558"/>
                    </a:cubicBezTo>
                    <a:cubicBezTo>
                      <a:pt x="36" y="556"/>
                      <a:pt x="108" y="556"/>
                      <a:pt x="142" y="556"/>
                    </a:cubicBezTo>
                    <a:cubicBezTo>
                      <a:pt x="175" y="556"/>
                      <a:pt x="250" y="556"/>
                      <a:pt x="279" y="558"/>
                    </a:cubicBezTo>
                    <a:cubicBezTo>
                      <a:pt x="279" y="550"/>
                      <a:pt x="279" y="542"/>
                      <a:pt x="279" y="534"/>
                    </a:cubicBezTo>
                    <a:cubicBezTo>
                      <a:pt x="270" y="534"/>
                      <a:pt x="261" y="534"/>
                      <a:pt x="252" y="534"/>
                    </a:cubicBezTo>
                    <a:cubicBezTo>
                      <a:pt x="175" y="534"/>
                      <a:pt x="173" y="525"/>
                      <a:pt x="173" y="493"/>
                    </a:cubicBezTo>
                    <a:cubicBezTo>
                      <a:pt x="173" y="336"/>
                      <a:pt x="173" y="179"/>
                      <a:pt x="173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9" name=""/>
              <p:cNvSpPr/>
              <p:nvPr/>
            </p:nvSpPr>
            <p:spPr>
              <a:xfrm>
                <a:off x="5824440" y="3175560"/>
                <a:ext cx="97920" cy="198360"/>
              </a:xfrm>
              <a:custGeom>
                <a:avLst/>
                <a:gdLst/>
                <a:ahLst/>
                <a:rect l="l" t="t" r="r" b="b"/>
                <a:pathLst>
                  <a:path w="279" h="558">
                    <a:moveTo>
                      <a:pt x="173" y="21"/>
                    </a:moveTo>
                    <a:cubicBezTo>
                      <a:pt x="173" y="0"/>
                      <a:pt x="173" y="0"/>
                      <a:pt x="154" y="0"/>
                    </a:cubicBezTo>
                    <a:cubicBezTo>
                      <a:pt x="101" y="52"/>
                      <a:pt x="27" y="52"/>
                      <a:pt x="0" y="52"/>
                    </a:cubicBezTo>
                    <a:cubicBezTo>
                      <a:pt x="0" y="61"/>
                      <a:pt x="0" y="70"/>
                      <a:pt x="0" y="79"/>
                    </a:cubicBezTo>
                    <a:cubicBezTo>
                      <a:pt x="17" y="79"/>
                      <a:pt x="68" y="79"/>
                      <a:pt x="111" y="57"/>
                    </a:cubicBezTo>
                    <a:cubicBezTo>
                      <a:pt x="111" y="203"/>
                      <a:pt x="111" y="348"/>
                      <a:pt x="111" y="493"/>
                    </a:cubicBezTo>
                    <a:cubicBezTo>
                      <a:pt x="111" y="522"/>
                      <a:pt x="108" y="534"/>
                      <a:pt x="32" y="534"/>
                    </a:cubicBezTo>
                    <a:cubicBezTo>
                      <a:pt x="23" y="534"/>
                      <a:pt x="14" y="534"/>
                      <a:pt x="5" y="534"/>
                    </a:cubicBezTo>
                    <a:cubicBezTo>
                      <a:pt x="5" y="542"/>
                      <a:pt x="5" y="550"/>
                      <a:pt x="5" y="558"/>
                    </a:cubicBezTo>
                    <a:cubicBezTo>
                      <a:pt x="34" y="556"/>
                      <a:pt x="108" y="556"/>
                      <a:pt x="142" y="556"/>
                    </a:cubicBezTo>
                    <a:cubicBezTo>
                      <a:pt x="176" y="556"/>
                      <a:pt x="248" y="556"/>
                      <a:pt x="279" y="558"/>
                    </a:cubicBezTo>
                    <a:cubicBezTo>
                      <a:pt x="279" y="550"/>
                      <a:pt x="279" y="542"/>
                      <a:pt x="279" y="534"/>
                    </a:cubicBezTo>
                    <a:cubicBezTo>
                      <a:pt x="269" y="534"/>
                      <a:pt x="260" y="534"/>
                      <a:pt x="250" y="534"/>
                    </a:cubicBezTo>
                    <a:cubicBezTo>
                      <a:pt x="176" y="534"/>
                      <a:pt x="173" y="525"/>
                      <a:pt x="173" y="493"/>
                    </a:cubicBezTo>
                    <a:cubicBezTo>
                      <a:pt x="173" y="336"/>
                      <a:pt x="173" y="179"/>
                      <a:pt x="173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0" name=""/>
              <p:cNvSpPr/>
              <p:nvPr/>
            </p:nvSpPr>
            <p:spPr>
              <a:xfrm>
                <a:off x="5965200" y="3149640"/>
                <a:ext cx="65880" cy="300240"/>
              </a:xfrm>
              <a:custGeom>
                <a:avLst/>
                <a:gdLst/>
                <a:ahLst/>
                <a:rect l="l" t="t" r="r" b="b"/>
                <a:pathLst>
                  <a:path w="190" h="841">
                    <a:moveTo>
                      <a:pt x="185" y="436"/>
                    </a:moveTo>
                    <a:cubicBezTo>
                      <a:pt x="190" y="424"/>
                      <a:pt x="190" y="424"/>
                      <a:pt x="190" y="422"/>
                    </a:cubicBezTo>
                    <a:cubicBezTo>
                      <a:pt x="190" y="419"/>
                      <a:pt x="190" y="417"/>
                      <a:pt x="185" y="407"/>
                    </a:cubicBezTo>
                    <a:cubicBezTo>
                      <a:pt x="136" y="278"/>
                      <a:pt x="88" y="148"/>
                      <a:pt x="39" y="19"/>
                    </a:cubicBezTo>
                    <a:cubicBezTo>
                      <a:pt x="32" y="4"/>
                      <a:pt x="26" y="0"/>
                      <a:pt x="17" y="0"/>
                    </a:cubicBezTo>
                    <a:cubicBezTo>
                      <a:pt x="9" y="0"/>
                      <a:pt x="0" y="7"/>
                      <a:pt x="0" y="16"/>
                    </a:cubicBezTo>
                    <a:cubicBezTo>
                      <a:pt x="0" y="19"/>
                      <a:pt x="0" y="21"/>
                      <a:pt x="5" y="31"/>
                    </a:cubicBezTo>
                    <a:cubicBezTo>
                      <a:pt x="55" y="161"/>
                      <a:pt x="104" y="291"/>
                      <a:pt x="154" y="422"/>
                    </a:cubicBezTo>
                    <a:cubicBezTo>
                      <a:pt x="104" y="551"/>
                      <a:pt x="55" y="680"/>
                      <a:pt x="5" y="810"/>
                    </a:cubicBezTo>
                    <a:cubicBezTo>
                      <a:pt x="0" y="820"/>
                      <a:pt x="0" y="820"/>
                      <a:pt x="0" y="824"/>
                    </a:cubicBezTo>
                    <a:cubicBezTo>
                      <a:pt x="0" y="834"/>
                      <a:pt x="10" y="841"/>
                      <a:pt x="17" y="841"/>
                    </a:cubicBezTo>
                    <a:cubicBezTo>
                      <a:pt x="29" y="841"/>
                      <a:pt x="32" y="834"/>
                      <a:pt x="36" y="824"/>
                    </a:cubicBezTo>
                    <a:cubicBezTo>
                      <a:pt x="86" y="695"/>
                      <a:pt x="136" y="565"/>
                      <a:pt x="185" y="43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120" cy="7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Kvantno računarstvo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712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Vrsta računarstva koristi osobine kvantne mehanike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Kvantni računari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Simulacija fizičkih sistema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23" name="" descr=""/>
          <p:cNvPicPr/>
          <p:nvPr/>
        </p:nvPicPr>
        <p:blipFill>
          <a:blip r:embed="rId1"/>
          <a:stretch/>
        </p:blipFill>
        <p:spPr>
          <a:xfrm>
            <a:off x="6629400" y="2522880"/>
            <a:ext cx="2648880" cy="2625120"/>
          </a:xfrm>
          <a:prstGeom prst="rect">
            <a:avLst/>
          </a:prstGeom>
          <a:ln w="0">
            <a:noFill/>
          </a:ln>
        </p:spPr>
      </p:pic>
      <p:pic>
        <p:nvPicPr>
          <p:cNvPr id="224" name="" descr=""/>
          <p:cNvPicPr/>
          <p:nvPr/>
        </p:nvPicPr>
        <p:blipFill>
          <a:blip r:embed="rId2"/>
          <a:stretch/>
        </p:blipFill>
        <p:spPr>
          <a:xfrm>
            <a:off x="1457640" y="2971800"/>
            <a:ext cx="2773800" cy="2143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120" cy="7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Kvantna informacija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712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Kvantna teorija informacija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Fon Nojmanova entropija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Merenje validnosti između dva kvantna stanja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Kvantna informacija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kodirana u kvantnim sistemima 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ne može se kopirati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pri procesu merenja menja se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227" name=""/>
          <p:cNvGrpSpPr/>
          <p:nvPr/>
        </p:nvGrpSpPr>
        <p:grpSpPr>
          <a:xfrm>
            <a:off x="4813920" y="2057400"/>
            <a:ext cx="1741320" cy="300240"/>
            <a:chOff x="4813920" y="2057400"/>
            <a:chExt cx="1741320" cy="300240"/>
          </a:xfrm>
        </p:grpSpPr>
        <p:grpSp>
          <p:nvGrpSpPr>
            <p:cNvPr id="228" name=""/>
            <p:cNvGrpSpPr/>
            <p:nvPr/>
          </p:nvGrpSpPr>
          <p:grpSpPr>
            <a:xfrm>
              <a:off x="4813920" y="2057400"/>
              <a:ext cx="1741320" cy="300240"/>
              <a:chOff x="4813920" y="2057400"/>
              <a:chExt cx="1741320" cy="300240"/>
            </a:xfrm>
          </p:grpSpPr>
          <p:sp>
            <p:nvSpPr>
              <p:cNvPr id="229" name=""/>
              <p:cNvSpPr/>
              <p:nvPr/>
            </p:nvSpPr>
            <p:spPr>
              <a:xfrm>
                <a:off x="4813920" y="2072880"/>
                <a:ext cx="1725840" cy="269280"/>
              </a:xfrm>
              <a:custGeom>
                <a:avLst/>
                <a:gdLst/>
                <a:ahLst/>
                <a:rect l="l" t="t" r="r" b="b"/>
                <a:pathLst>
                  <a:path w="4800" h="754">
                    <a:moveTo>
                      <a:pt x="2401" y="754"/>
                    </a:moveTo>
                    <a:cubicBezTo>
                      <a:pt x="1601" y="754"/>
                      <a:pt x="800" y="754"/>
                      <a:pt x="0" y="754"/>
                    </a:cubicBezTo>
                    <a:cubicBezTo>
                      <a:pt x="0" y="503"/>
                      <a:pt x="0" y="251"/>
                      <a:pt x="0" y="0"/>
                    </a:cubicBezTo>
                    <a:cubicBezTo>
                      <a:pt x="1600" y="0"/>
                      <a:pt x="3200" y="0"/>
                      <a:pt x="4800" y="0"/>
                    </a:cubicBezTo>
                    <a:cubicBezTo>
                      <a:pt x="4800" y="251"/>
                      <a:pt x="4800" y="503"/>
                      <a:pt x="4800" y="754"/>
                    </a:cubicBezTo>
                    <a:cubicBezTo>
                      <a:pt x="4000" y="754"/>
                      <a:pt x="3201" y="754"/>
                      <a:pt x="2401" y="754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0" name=""/>
              <p:cNvSpPr/>
              <p:nvPr/>
            </p:nvSpPr>
            <p:spPr>
              <a:xfrm>
                <a:off x="4813920" y="2071080"/>
                <a:ext cx="178200" cy="217800"/>
              </a:xfrm>
              <a:custGeom>
                <a:avLst/>
                <a:gdLst/>
                <a:ahLst/>
                <a:rect l="l" t="t" r="r" b="b"/>
                <a:pathLst>
                  <a:path w="501" h="611">
                    <a:moveTo>
                      <a:pt x="501" y="7"/>
                    </a:moveTo>
                    <a:cubicBezTo>
                      <a:pt x="501" y="5"/>
                      <a:pt x="499" y="0"/>
                      <a:pt x="492" y="0"/>
                    </a:cubicBezTo>
                    <a:cubicBezTo>
                      <a:pt x="487" y="0"/>
                      <a:pt x="487" y="0"/>
                      <a:pt x="477" y="12"/>
                    </a:cubicBezTo>
                    <a:cubicBezTo>
                      <a:pt x="464" y="28"/>
                      <a:pt x="450" y="44"/>
                      <a:pt x="437" y="60"/>
                    </a:cubicBezTo>
                    <a:cubicBezTo>
                      <a:pt x="415" y="22"/>
                      <a:pt x="369" y="0"/>
                      <a:pt x="317" y="0"/>
                    </a:cubicBezTo>
                    <a:cubicBezTo>
                      <a:pt x="209" y="0"/>
                      <a:pt x="108" y="96"/>
                      <a:pt x="108" y="199"/>
                    </a:cubicBezTo>
                    <a:cubicBezTo>
                      <a:pt x="108" y="266"/>
                      <a:pt x="151" y="304"/>
                      <a:pt x="194" y="319"/>
                    </a:cubicBezTo>
                    <a:cubicBezTo>
                      <a:pt x="225" y="326"/>
                      <a:pt x="255" y="333"/>
                      <a:pt x="285" y="340"/>
                    </a:cubicBezTo>
                    <a:cubicBezTo>
                      <a:pt x="317" y="347"/>
                      <a:pt x="362" y="362"/>
                      <a:pt x="362" y="429"/>
                    </a:cubicBezTo>
                    <a:cubicBezTo>
                      <a:pt x="362" y="505"/>
                      <a:pt x="293" y="584"/>
                      <a:pt x="211" y="584"/>
                    </a:cubicBezTo>
                    <a:cubicBezTo>
                      <a:pt x="156" y="584"/>
                      <a:pt x="62" y="565"/>
                      <a:pt x="62" y="462"/>
                    </a:cubicBezTo>
                    <a:cubicBezTo>
                      <a:pt x="62" y="441"/>
                      <a:pt x="67" y="421"/>
                      <a:pt x="70" y="417"/>
                    </a:cubicBezTo>
                    <a:cubicBezTo>
                      <a:pt x="70" y="412"/>
                      <a:pt x="70" y="412"/>
                      <a:pt x="70" y="410"/>
                    </a:cubicBezTo>
                    <a:cubicBezTo>
                      <a:pt x="70" y="402"/>
                      <a:pt x="65" y="402"/>
                      <a:pt x="60" y="402"/>
                    </a:cubicBezTo>
                    <a:cubicBezTo>
                      <a:pt x="55" y="402"/>
                      <a:pt x="56" y="403"/>
                      <a:pt x="53" y="405"/>
                    </a:cubicBezTo>
                    <a:cubicBezTo>
                      <a:pt x="48" y="408"/>
                      <a:pt x="0" y="599"/>
                      <a:pt x="0" y="601"/>
                    </a:cubicBezTo>
                    <a:cubicBezTo>
                      <a:pt x="0" y="606"/>
                      <a:pt x="5" y="611"/>
                      <a:pt x="10" y="611"/>
                    </a:cubicBezTo>
                    <a:cubicBezTo>
                      <a:pt x="14" y="611"/>
                      <a:pt x="14" y="611"/>
                      <a:pt x="26" y="599"/>
                    </a:cubicBezTo>
                    <a:cubicBezTo>
                      <a:pt x="40" y="583"/>
                      <a:pt x="54" y="567"/>
                      <a:pt x="67" y="551"/>
                    </a:cubicBezTo>
                    <a:cubicBezTo>
                      <a:pt x="103" y="599"/>
                      <a:pt x="161" y="611"/>
                      <a:pt x="209" y="611"/>
                    </a:cubicBezTo>
                    <a:cubicBezTo>
                      <a:pt x="324" y="611"/>
                      <a:pt x="425" y="498"/>
                      <a:pt x="425" y="395"/>
                    </a:cubicBezTo>
                    <a:cubicBezTo>
                      <a:pt x="425" y="338"/>
                      <a:pt x="396" y="309"/>
                      <a:pt x="381" y="297"/>
                    </a:cubicBezTo>
                    <a:cubicBezTo>
                      <a:pt x="362" y="278"/>
                      <a:pt x="350" y="273"/>
                      <a:pt x="276" y="254"/>
                    </a:cubicBezTo>
                    <a:cubicBezTo>
                      <a:pt x="257" y="249"/>
                      <a:pt x="225" y="242"/>
                      <a:pt x="218" y="240"/>
                    </a:cubicBezTo>
                    <a:cubicBezTo>
                      <a:pt x="197" y="232"/>
                      <a:pt x="168" y="208"/>
                      <a:pt x="168" y="163"/>
                    </a:cubicBezTo>
                    <a:cubicBezTo>
                      <a:pt x="168" y="96"/>
                      <a:pt x="235" y="24"/>
                      <a:pt x="314" y="24"/>
                    </a:cubicBezTo>
                    <a:cubicBezTo>
                      <a:pt x="384" y="24"/>
                      <a:pt x="437" y="60"/>
                      <a:pt x="437" y="153"/>
                    </a:cubicBezTo>
                    <a:cubicBezTo>
                      <a:pt x="437" y="180"/>
                      <a:pt x="432" y="196"/>
                      <a:pt x="432" y="201"/>
                    </a:cubicBezTo>
                    <a:cubicBezTo>
                      <a:pt x="436" y="204"/>
                      <a:pt x="432" y="208"/>
                      <a:pt x="444" y="208"/>
                    </a:cubicBezTo>
                    <a:cubicBezTo>
                      <a:pt x="451" y="208"/>
                      <a:pt x="451" y="206"/>
                      <a:pt x="456" y="192"/>
                    </a:cubicBezTo>
                    <a:cubicBezTo>
                      <a:pt x="471" y="130"/>
                      <a:pt x="486" y="69"/>
                      <a:pt x="501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1" name=""/>
              <p:cNvSpPr/>
              <p:nvPr/>
            </p:nvSpPr>
            <p:spPr>
              <a:xfrm>
                <a:off x="5032440" y="2057400"/>
                <a:ext cx="67680" cy="300240"/>
              </a:xfrm>
              <a:custGeom>
                <a:avLst/>
                <a:gdLst/>
                <a:ahLst/>
                <a:rect l="l" t="t" r="r" b="b"/>
                <a:pathLst>
                  <a:path w="194" h="840">
                    <a:moveTo>
                      <a:pt x="194" y="831"/>
                    </a:moveTo>
                    <a:cubicBezTo>
                      <a:pt x="194" y="828"/>
                      <a:pt x="194" y="828"/>
                      <a:pt x="180" y="814"/>
                    </a:cubicBezTo>
                    <a:cubicBezTo>
                      <a:pt x="74" y="706"/>
                      <a:pt x="48" y="548"/>
                      <a:pt x="48" y="419"/>
                    </a:cubicBezTo>
                    <a:cubicBezTo>
                      <a:pt x="48" y="273"/>
                      <a:pt x="79" y="127"/>
                      <a:pt x="185" y="24"/>
                    </a:cubicBezTo>
                    <a:cubicBezTo>
                      <a:pt x="194" y="12"/>
                      <a:pt x="194" y="12"/>
                      <a:pt x="194" y="9"/>
                    </a:cubicBezTo>
                    <a:cubicBezTo>
                      <a:pt x="194" y="2"/>
                      <a:pt x="192" y="0"/>
                      <a:pt x="187" y="0"/>
                    </a:cubicBezTo>
                    <a:cubicBezTo>
                      <a:pt x="177" y="0"/>
                      <a:pt x="103" y="57"/>
                      <a:pt x="53" y="165"/>
                    </a:cubicBezTo>
                    <a:cubicBezTo>
                      <a:pt x="9" y="256"/>
                      <a:pt x="0" y="349"/>
                      <a:pt x="0" y="419"/>
                    </a:cubicBezTo>
                    <a:cubicBezTo>
                      <a:pt x="0" y="486"/>
                      <a:pt x="9" y="586"/>
                      <a:pt x="55" y="682"/>
                    </a:cubicBezTo>
                    <a:cubicBezTo>
                      <a:pt x="105" y="785"/>
                      <a:pt x="177" y="840"/>
                      <a:pt x="187" y="840"/>
                    </a:cubicBezTo>
                    <a:cubicBezTo>
                      <a:pt x="192" y="840"/>
                      <a:pt x="194" y="838"/>
                      <a:pt x="194" y="8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2" name=""/>
              <p:cNvSpPr/>
              <p:nvPr/>
            </p:nvSpPr>
            <p:spPr>
              <a:xfrm>
                <a:off x="5142960" y="2150280"/>
                <a:ext cx="127440" cy="190080"/>
              </a:xfrm>
              <a:custGeom>
                <a:avLst/>
                <a:gdLst/>
                <a:ahLst/>
                <a:rect l="l" t="t" r="r" b="b"/>
                <a:pathLst>
                  <a:path w="360" h="534">
                    <a:moveTo>
                      <a:pt x="43" y="290"/>
                    </a:moveTo>
                    <a:cubicBezTo>
                      <a:pt x="57" y="345"/>
                      <a:pt x="98" y="381"/>
                      <a:pt x="151" y="381"/>
                    </a:cubicBezTo>
                    <a:cubicBezTo>
                      <a:pt x="252" y="381"/>
                      <a:pt x="360" y="261"/>
                      <a:pt x="360" y="137"/>
                    </a:cubicBezTo>
                    <a:cubicBezTo>
                      <a:pt x="360" y="48"/>
                      <a:pt x="305" y="0"/>
                      <a:pt x="242" y="0"/>
                    </a:cubicBezTo>
                    <a:cubicBezTo>
                      <a:pt x="175" y="0"/>
                      <a:pt x="91" y="60"/>
                      <a:pt x="53" y="168"/>
                    </a:cubicBezTo>
                    <a:cubicBezTo>
                      <a:pt x="50" y="175"/>
                      <a:pt x="0" y="362"/>
                      <a:pt x="0" y="436"/>
                    </a:cubicBezTo>
                    <a:cubicBezTo>
                      <a:pt x="0" y="479"/>
                      <a:pt x="14" y="520"/>
                      <a:pt x="117" y="520"/>
                    </a:cubicBezTo>
                    <a:cubicBezTo>
                      <a:pt x="149" y="520"/>
                      <a:pt x="165" y="515"/>
                      <a:pt x="199" y="515"/>
                    </a:cubicBezTo>
                    <a:cubicBezTo>
                      <a:pt x="213" y="515"/>
                      <a:pt x="216" y="515"/>
                      <a:pt x="221" y="515"/>
                    </a:cubicBezTo>
                    <a:cubicBezTo>
                      <a:pt x="233" y="517"/>
                      <a:pt x="237" y="517"/>
                      <a:pt x="237" y="525"/>
                    </a:cubicBezTo>
                    <a:cubicBezTo>
                      <a:pt x="237" y="529"/>
                      <a:pt x="237" y="534"/>
                      <a:pt x="247" y="534"/>
                    </a:cubicBezTo>
                    <a:cubicBezTo>
                      <a:pt x="254" y="534"/>
                      <a:pt x="259" y="532"/>
                      <a:pt x="259" y="510"/>
                    </a:cubicBezTo>
                    <a:cubicBezTo>
                      <a:pt x="259" y="470"/>
                      <a:pt x="223" y="470"/>
                      <a:pt x="139" y="470"/>
                    </a:cubicBezTo>
                    <a:cubicBezTo>
                      <a:pt x="62" y="470"/>
                      <a:pt x="24" y="470"/>
                      <a:pt x="24" y="415"/>
                    </a:cubicBezTo>
                    <a:cubicBezTo>
                      <a:pt x="24" y="407"/>
                      <a:pt x="24" y="376"/>
                      <a:pt x="43" y="290"/>
                    </a:cubicBezTo>
                    <a:moveTo>
                      <a:pt x="151" y="362"/>
                    </a:moveTo>
                    <a:cubicBezTo>
                      <a:pt x="125" y="362"/>
                      <a:pt x="91" y="343"/>
                      <a:pt x="91" y="273"/>
                    </a:cubicBezTo>
                    <a:cubicBezTo>
                      <a:pt x="91" y="221"/>
                      <a:pt x="115" y="137"/>
                      <a:pt x="137" y="99"/>
                    </a:cubicBezTo>
                    <a:cubicBezTo>
                      <a:pt x="170" y="41"/>
                      <a:pt x="213" y="20"/>
                      <a:pt x="240" y="20"/>
                    </a:cubicBezTo>
                    <a:cubicBezTo>
                      <a:pt x="271" y="20"/>
                      <a:pt x="300" y="44"/>
                      <a:pt x="300" y="101"/>
                    </a:cubicBezTo>
                    <a:cubicBezTo>
                      <a:pt x="300" y="149"/>
                      <a:pt x="273" y="242"/>
                      <a:pt x="252" y="283"/>
                    </a:cubicBezTo>
                    <a:cubicBezTo>
                      <a:pt x="223" y="336"/>
                      <a:pt x="185" y="362"/>
                      <a:pt x="151" y="36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3" name=""/>
              <p:cNvSpPr/>
              <p:nvPr/>
            </p:nvSpPr>
            <p:spPr>
              <a:xfrm>
                <a:off x="5294160" y="2057400"/>
                <a:ext cx="68400" cy="300240"/>
              </a:xfrm>
              <a:custGeom>
                <a:avLst/>
                <a:gdLst/>
                <a:ahLst/>
                <a:rect l="l" t="t" r="r" b="b"/>
                <a:pathLst>
                  <a:path w="196" h="840">
                    <a:moveTo>
                      <a:pt x="196" y="419"/>
                    </a:moveTo>
                    <a:cubicBezTo>
                      <a:pt x="196" y="354"/>
                      <a:pt x="187" y="254"/>
                      <a:pt x="141" y="158"/>
                    </a:cubicBezTo>
                    <a:cubicBezTo>
                      <a:pt x="88" y="55"/>
                      <a:pt x="16" y="0"/>
                      <a:pt x="9" y="0"/>
                    </a:cubicBezTo>
                    <a:cubicBezTo>
                      <a:pt x="4" y="0"/>
                      <a:pt x="0" y="5"/>
                      <a:pt x="0" y="9"/>
                    </a:cubicBezTo>
                    <a:cubicBezTo>
                      <a:pt x="0" y="12"/>
                      <a:pt x="0" y="12"/>
                      <a:pt x="16" y="29"/>
                    </a:cubicBezTo>
                    <a:cubicBezTo>
                      <a:pt x="98" y="110"/>
                      <a:pt x="146" y="244"/>
                      <a:pt x="146" y="419"/>
                    </a:cubicBezTo>
                    <a:cubicBezTo>
                      <a:pt x="146" y="562"/>
                      <a:pt x="115" y="711"/>
                      <a:pt x="12" y="816"/>
                    </a:cubicBezTo>
                    <a:cubicBezTo>
                      <a:pt x="0" y="828"/>
                      <a:pt x="0" y="828"/>
                      <a:pt x="0" y="831"/>
                    </a:cubicBezTo>
                    <a:cubicBezTo>
                      <a:pt x="0" y="835"/>
                      <a:pt x="4" y="840"/>
                      <a:pt x="9" y="840"/>
                    </a:cubicBezTo>
                    <a:cubicBezTo>
                      <a:pt x="16" y="840"/>
                      <a:pt x="93" y="783"/>
                      <a:pt x="144" y="675"/>
                    </a:cubicBezTo>
                    <a:cubicBezTo>
                      <a:pt x="187" y="584"/>
                      <a:pt x="196" y="491"/>
                      <a:pt x="196" y="4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4" name=""/>
              <p:cNvSpPr/>
              <p:nvPr/>
            </p:nvSpPr>
            <p:spPr>
              <a:xfrm>
                <a:off x="5496120" y="2172960"/>
                <a:ext cx="199800" cy="69120"/>
              </a:xfrm>
              <a:custGeom>
                <a:avLst/>
                <a:gdLst/>
                <a:ahLst/>
                <a:rect l="l" t="t" r="r" b="b"/>
                <a:pathLst>
                  <a:path w="561" h="198">
                    <a:moveTo>
                      <a:pt x="532" y="36"/>
                    </a:moveTo>
                    <a:cubicBezTo>
                      <a:pt x="544" y="36"/>
                      <a:pt x="561" y="34"/>
                      <a:pt x="561" y="16"/>
                    </a:cubicBezTo>
                    <a:cubicBezTo>
                      <a:pt x="561" y="-2"/>
                      <a:pt x="544" y="0"/>
                      <a:pt x="532" y="0"/>
                    </a:cubicBezTo>
                    <a:cubicBezTo>
                      <a:pt x="365" y="0"/>
                      <a:pt x="197" y="0"/>
                      <a:pt x="29" y="0"/>
                    </a:cubicBezTo>
                    <a:cubicBezTo>
                      <a:pt x="17" y="0"/>
                      <a:pt x="0" y="-2"/>
                      <a:pt x="0" y="16"/>
                    </a:cubicBezTo>
                    <a:cubicBezTo>
                      <a:pt x="0" y="34"/>
                      <a:pt x="17" y="36"/>
                      <a:pt x="29" y="36"/>
                    </a:cubicBezTo>
                    <a:cubicBezTo>
                      <a:pt x="197" y="36"/>
                      <a:pt x="365" y="36"/>
                      <a:pt x="532" y="36"/>
                    </a:cubicBezTo>
                    <a:moveTo>
                      <a:pt x="532" y="198"/>
                    </a:moveTo>
                    <a:cubicBezTo>
                      <a:pt x="544" y="198"/>
                      <a:pt x="561" y="200"/>
                      <a:pt x="561" y="182"/>
                    </a:cubicBezTo>
                    <a:cubicBezTo>
                      <a:pt x="561" y="164"/>
                      <a:pt x="544" y="162"/>
                      <a:pt x="532" y="162"/>
                    </a:cubicBezTo>
                    <a:cubicBezTo>
                      <a:pt x="365" y="162"/>
                      <a:pt x="197" y="162"/>
                      <a:pt x="29" y="162"/>
                    </a:cubicBezTo>
                    <a:cubicBezTo>
                      <a:pt x="17" y="162"/>
                      <a:pt x="0" y="164"/>
                      <a:pt x="0" y="182"/>
                    </a:cubicBezTo>
                    <a:cubicBezTo>
                      <a:pt x="0" y="200"/>
                      <a:pt x="17" y="198"/>
                      <a:pt x="29" y="198"/>
                    </a:cubicBezTo>
                    <a:cubicBezTo>
                      <a:pt x="197" y="198"/>
                      <a:pt x="365" y="198"/>
                      <a:pt x="532" y="1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5" name=""/>
              <p:cNvSpPr/>
              <p:nvPr/>
            </p:nvSpPr>
            <p:spPr>
              <a:xfrm>
                <a:off x="5811480" y="2077920"/>
                <a:ext cx="253440" cy="203760"/>
              </a:xfrm>
              <a:custGeom>
                <a:avLst/>
                <a:gdLst/>
                <a:ahLst/>
                <a:rect l="l" t="t" r="r" b="b"/>
                <a:pathLst>
                  <a:path w="710" h="572">
                    <a:moveTo>
                      <a:pt x="609" y="65"/>
                    </a:moveTo>
                    <a:cubicBezTo>
                      <a:pt x="618" y="34"/>
                      <a:pt x="618" y="27"/>
                      <a:pt x="681" y="27"/>
                    </a:cubicBezTo>
                    <a:cubicBezTo>
                      <a:pt x="702" y="27"/>
                      <a:pt x="710" y="27"/>
                      <a:pt x="710" y="10"/>
                    </a:cubicBezTo>
                    <a:cubicBezTo>
                      <a:pt x="710" y="0"/>
                      <a:pt x="700" y="0"/>
                      <a:pt x="698" y="0"/>
                    </a:cubicBezTo>
                    <a:cubicBezTo>
                      <a:pt x="674" y="0"/>
                      <a:pt x="614" y="3"/>
                      <a:pt x="590" y="3"/>
                    </a:cubicBezTo>
                    <a:cubicBezTo>
                      <a:pt x="566" y="3"/>
                      <a:pt x="506" y="0"/>
                      <a:pt x="482" y="0"/>
                    </a:cubicBezTo>
                    <a:cubicBezTo>
                      <a:pt x="474" y="0"/>
                      <a:pt x="465" y="0"/>
                      <a:pt x="465" y="17"/>
                    </a:cubicBezTo>
                    <a:cubicBezTo>
                      <a:pt x="465" y="27"/>
                      <a:pt x="472" y="27"/>
                      <a:pt x="489" y="27"/>
                    </a:cubicBezTo>
                    <a:cubicBezTo>
                      <a:pt x="491" y="27"/>
                      <a:pt x="506" y="27"/>
                      <a:pt x="520" y="27"/>
                    </a:cubicBezTo>
                    <a:cubicBezTo>
                      <a:pt x="534" y="29"/>
                      <a:pt x="544" y="29"/>
                      <a:pt x="544" y="41"/>
                    </a:cubicBezTo>
                    <a:cubicBezTo>
                      <a:pt x="544" y="43"/>
                      <a:pt x="542" y="46"/>
                      <a:pt x="539" y="58"/>
                    </a:cubicBezTo>
                    <a:cubicBezTo>
                      <a:pt x="522" y="126"/>
                      <a:pt x="506" y="193"/>
                      <a:pt x="489" y="261"/>
                    </a:cubicBezTo>
                    <a:cubicBezTo>
                      <a:pt x="403" y="261"/>
                      <a:pt x="318" y="261"/>
                      <a:pt x="232" y="261"/>
                    </a:cubicBezTo>
                    <a:cubicBezTo>
                      <a:pt x="249" y="196"/>
                      <a:pt x="266" y="130"/>
                      <a:pt x="283" y="65"/>
                    </a:cubicBezTo>
                    <a:cubicBezTo>
                      <a:pt x="290" y="34"/>
                      <a:pt x="292" y="27"/>
                      <a:pt x="352" y="27"/>
                    </a:cubicBezTo>
                    <a:cubicBezTo>
                      <a:pt x="374" y="27"/>
                      <a:pt x="381" y="27"/>
                      <a:pt x="381" y="10"/>
                    </a:cubicBezTo>
                    <a:cubicBezTo>
                      <a:pt x="381" y="0"/>
                      <a:pt x="371" y="0"/>
                      <a:pt x="369" y="0"/>
                    </a:cubicBezTo>
                    <a:cubicBezTo>
                      <a:pt x="345" y="0"/>
                      <a:pt x="285" y="3"/>
                      <a:pt x="261" y="3"/>
                    </a:cubicBezTo>
                    <a:cubicBezTo>
                      <a:pt x="237" y="3"/>
                      <a:pt x="177" y="0"/>
                      <a:pt x="153" y="0"/>
                    </a:cubicBezTo>
                    <a:cubicBezTo>
                      <a:pt x="146" y="0"/>
                      <a:pt x="136" y="0"/>
                      <a:pt x="136" y="17"/>
                    </a:cubicBezTo>
                    <a:cubicBezTo>
                      <a:pt x="136" y="27"/>
                      <a:pt x="143" y="27"/>
                      <a:pt x="160" y="27"/>
                    </a:cubicBezTo>
                    <a:cubicBezTo>
                      <a:pt x="163" y="27"/>
                      <a:pt x="179" y="27"/>
                      <a:pt x="191" y="27"/>
                    </a:cubicBezTo>
                    <a:cubicBezTo>
                      <a:pt x="208" y="29"/>
                      <a:pt x="215" y="29"/>
                      <a:pt x="215" y="41"/>
                    </a:cubicBezTo>
                    <a:cubicBezTo>
                      <a:pt x="215" y="43"/>
                      <a:pt x="215" y="46"/>
                      <a:pt x="213" y="58"/>
                    </a:cubicBezTo>
                    <a:cubicBezTo>
                      <a:pt x="175" y="208"/>
                      <a:pt x="136" y="358"/>
                      <a:pt x="98" y="508"/>
                    </a:cubicBezTo>
                    <a:cubicBezTo>
                      <a:pt x="91" y="539"/>
                      <a:pt x="88" y="546"/>
                      <a:pt x="23" y="546"/>
                    </a:cubicBezTo>
                    <a:cubicBezTo>
                      <a:pt x="7" y="546"/>
                      <a:pt x="0" y="546"/>
                      <a:pt x="0" y="563"/>
                    </a:cubicBezTo>
                    <a:cubicBezTo>
                      <a:pt x="0" y="572"/>
                      <a:pt x="9" y="572"/>
                      <a:pt x="12" y="572"/>
                    </a:cubicBezTo>
                    <a:cubicBezTo>
                      <a:pt x="35" y="572"/>
                      <a:pt x="95" y="570"/>
                      <a:pt x="119" y="570"/>
                    </a:cubicBezTo>
                    <a:cubicBezTo>
                      <a:pt x="136" y="570"/>
                      <a:pt x="155" y="570"/>
                      <a:pt x="172" y="570"/>
                    </a:cubicBezTo>
                    <a:cubicBezTo>
                      <a:pt x="191" y="570"/>
                      <a:pt x="211" y="572"/>
                      <a:pt x="227" y="572"/>
                    </a:cubicBezTo>
                    <a:cubicBezTo>
                      <a:pt x="235" y="572"/>
                      <a:pt x="244" y="572"/>
                      <a:pt x="244" y="556"/>
                    </a:cubicBezTo>
                    <a:cubicBezTo>
                      <a:pt x="244" y="546"/>
                      <a:pt x="237" y="546"/>
                      <a:pt x="220" y="546"/>
                    </a:cubicBezTo>
                    <a:cubicBezTo>
                      <a:pt x="189" y="546"/>
                      <a:pt x="165" y="546"/>
                      <a:pt x="165" y="532"/>
                    </a:cubicBezTo>
                    <a:cubicBezTo>
                      <a:pt x="165" y="527"/>
                      <a:pt x="167" y="522"/>
                      <a:pt x="167" y="517"/>
                    </a:cubicBezTo>
                    <a:cubicBezTo>
                      <a:pt x="187" y="441"/>
                      <a:pt x="206" y="364"/>
                      <a:pt x="225" y="288"/>
                    </a:cubicBezTo>
                    <a:cubicBezTo>
                      <a:pt x="311" y="288"/>
                      <a:pt x="396" y="288"/>
                      <a:pt x="482" y="288"/>
                    </a:cubicBezTo>
                    <a:cubicBezTo>
                      <a:pt x="448" y="426"/>
                      <a:pt x="429" y="505"/>
                      <a:pt x="424" y="520"/>
                    </a:cubicBezTo>
                    <a:cubicBezTo>
                      <a:pt x="417" y="546"/>
                      <a:pt x="400" y="546"/>
                      <a:pt x="347" y="546"/>
                    </a:cubicBezTo>
                    <a:cubicBezTo>
                      <a:pt x="335" y="546"/>
                      <a:pt x="328" y="546"/>
                      <a:pt x="328" y="563"/>
                    </a:cubicBezTo>
                    <a:cubicBezTo>
                      <a:pt x="328" y="572"/>
                      <a:pt x="338" y="572"/>
                      <a:pt x="340" y="572"/>
                    </a:cubicBezTo>
                    <a:cubicBezTo>
                      <a:pt x="362" y="572"/>
                      <a:pt x="422" y="570"/>
                      <a:pt x="446" y="570"/>
                    </a:cubicBezTo>
                    <a:cubicBezTo>
                      <a:pt x="465" y="570"/>
                      <a:pt x="482" y="570"/>
                      <a:pt x="501" y="570"/>
                    </a:cubicBezTo>
                    <a:cubicBezTo>
                      <a:pt x="518" y="570"/>
                      <a:pt x="537" y="572"/>
                      <a:pt x="556" y="572"/>
                    </a:cubicBezTo>
                    <a:cubicBezTo>
                      <a:pt x="561" y="572"/>
                      <a:pt x="573" y="572"/>
                      <a:pt x="573" y="556"/>
                    </a:cubicBezTo>
                    <a:cubicBezTo>
                      <a:pt x="573" y="546"/>
                      <a:pt x="563" y="546"/>
                      <a:pt x="549" y="546"/>
                    </a:cubicBezTo>
                    <a:cubicBezTo>
                      <a:pt x="518" y="546"/>
                      <a:pt x="494" y="546"/>
                      <a:pt x="494" y="532"/>
                    </a:cubicBezTo>
                    <a:cubicBezTo>
                      <a:pt x="494" y="527"/>
                      <a:pt x="496" y="522"/>
                      <a:pt x="496" y="517"/>
                    </a:cubicBezTo>
                    <a:cubicBezTo>
                      <a:pt x="534" y="367"/>
                      <a:pt x="571" y="216"/>
                      <a:pt x="609" y="6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6" name=""/>
              <p:cNvSpPr/>
              <p:nvPr/>
            </p:nvSpPr>
            <p:spPr>
              <a:xfrm>
                <a:off x="6106680" y="2057400"/>
                <a:ext cx="67680" cy="300240"/>
              </a:xfrm>
              <a:custGeom>
                <a:avLst/>
                <a:gdLst/>
                <a:ahLst/>
                <a:rect l="l" t="t" r="r" b="b"/>
                <a:pathLst>
                  <a:path w="194" h="840">
                    <a:moveTo>
                      <a:pt x="194" y="831"/>
                    </a:moveTo>
                    <a:cubicBezTo>
                      <a:pt x="194" y="828"/>
                      <a:pt x="194" y="828"/>
                      <a:pt x="180" y="814"/>
                    </a:cubicBezTo>
                    <a:cubicBezTo>
                      <a:pt x="74" y="706"/>
                      <a:pt x="48" y="548"/>
                      <a:pt x="48" y="419"/>
                    </a:cubicBezTo>
                    <a:cubicBezTo>
                      <a:pt x="48" y="273"/>
                      <a:pt x="79" y="127"/>
                      <a:pt x="185" y="24"/>
                    </a:cubicBezTo>
                    <a:cubicBezTo>
                      <a:pt x="194" y="12"/>
                      <a:pt x="194" y="12"/>
                      <a:pt x="194" y="9"/>
                    </a:cubicBezTo>
                    <a:cubicBezTo>
                      <a:pt x="194" y="2"/>
                      <a:pt x="192" y="0"/>
                      <a:pt x="187" y="0"/>
                    </a:cubicBezTo>
                    <a:cubicBezTo>
                      <a:pt x="177" y="0"/>
                      <a:pt x="103" y="57"/>
                      <a:pt x="53" y="165"/>
                    </a:cubicBezTo>
                    <a:cubicBezTo>
                      <a:pt x="9" y="256"/>
                      <a:pt x="0" y="349"/>
                      <a:pt x="0" y="419"/>
                    </a:cubicBezTo>
                    <a:cubicBezTo>
                      <a:pt x="0" y="486"/>
                      <a:pt x="9" y="586"/>
                      <a:pt x="55" y="682"/>
                    </a:cubicBezTo>
                    <a:cubicBezTo>
                      <a:pt x="105" y="785"/>
                      <a:pt x="177" y="840"/>
                      <a:pt x="187" y="840"/>
                    </a:cubicBezTo>
                    <a:cubicBezTo>
                      <a:pt x="192" y="840"/>
                      <a:pt x="194" y="838"/>
                      <a:pt x="194" y="8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7" name=""/>
              <p:cNvSpPr/>
              <p:nvPr/>
            </p:nvSpPr>
            <p:spPr>
              <a:xfrm>
                <a:off x="6202440" y="2077920"/>
                <a:ext cx="248400" cy="203760"/>
              </a:xfrm>
              <a:custGeom>
                <a:avLst/>
                <a:gdLst/>
                <a:ahLst/>
                <a:rect l="l" t="t" r="r" b="b"/>
                <a:pathLst>
                  <a:path w="696" h="572">
                    <a:moveTo>
                      <a:pt x="386" y="228"/>
                    </a:moveTo>
                    <a:cubicBezTo>
                      <a:pt x="362" y="172"/>
                      <a:pt x="338" y="116"/>
                      <a:pt x="314" y="60"/>
                    </a:cubicBezTo>
                    <a:cubicBezTo>
                      <a:pt x="312" y="53"/>
                      <a:pt x="313" y="54"/>
                      <a:pt x="312" y="51"/>
                    </a:cubicBezTo>
                    <a:cubicBezTo>
                      <a:pt x="312" y="46"/>
                      <a:pt x="326" y="29"/>
                      <a:pt x="360" y="27"/>
                    </a:cubicBezTo>
                    <a:cubicBezTo>
                      <a:pt x="370" y="24"/>
                      <a:pt x="377" y="24"/>
                      <a:pt x="377" y="10"/>
                    </a:cubicBezTo>
                    <a:cubicBezTo>
                      <a:pt x="377" y="0"/>
                      <a:pt x="367" y="0"/>
                      <a:pt x="365" y="0"/>
                    </a:cubicBezTo>
                    <a:cubicBezTo>
                      <a:pt x="331" y="0"/>
                      <a:pt x="295" y="3"/>
                      <a:pt x="259" y="3"/>
                    </a:cubicBezTo>
                    <a:cubicBezTo>
                      <a:pt x="238" y="3"/>
                      <a:pt x="185" y="0"/>
                      <a:pt x="166" y="0"/>
                    </a:cubicBezTo>
                    <a:cubicBezTo>
                      <a:pt x="158" y="0"/>
                      <a:pt x="149" y="0"/>
                      <a:pt x="149" y="17"/>
                    </a:cubicBezTo>
                    <a:cubicBezTo>
                      <a:pt x="149" y="27"/>
                      <a:pt x="158" y="27"/>
                      <a:pt x="168" y="27"/>
                    </a:cubicBezTo>
                    <a:cubicBezTo>
                      <a:pt x="218" y="27"/>
                      <a:pt x="226" y="34"/>
                      <a:pt x="233" y="53"/>
                    </a:cubicBezTo>
                    <a:cubicBezTo>
                      <a:pt x="266" y="131"/>
                      <a:pt x="298" y="209"/>
                      <a:pt x="331" y="288"/>
                    </a:cubicBezTo>
                    <a:cubicBezTo>
                      <a:pt x="272" y="351"/>
                      <a:pt x="213" y="414"/>
                      <a:pt x="154" y="477"/>
                    </a:cubicBezTo>
                    <a:cubicBezTo>
                      <a:pt x="150" y="480"/>
                      <a:pt x="146" y="483"/>
                      <a:pt x="142" y="486"/>
                    </a:cubicBezTo>
                    <a:cubicBezTo>
                      <a:pt x="101" y="532"/>
                      <a:pt x="63" y="544"/>
                      <a:pt x="19" y="546"/>
                    </a:cubicBezTo>
                    <a:cubicBezTo>
                      <a:pt x="7" y="549"/>
                      <a:pt x="0" y="549"/>
                      <a:pt x="0" y="563"/>
                    </a:cubicBezTo>
                    <a:cubicBezTo>
                      <a:pt x="0" y="565"/>
                      <a:pt x="0" y="572"/>
                      <a:pt x="12" y="572"/>
                    </a:cubicBezTo>
                    <a:cubicBezTo>
                      <a:pt x="36" y="572"/>
                      <a:pt x="65" y="570"/>
                      <a:pt x="91" y="570"/>
                    </a:cubicBezTo>
                    <a:cubicBezTo>
                      <a:pt x="122" y="570"/>
                      <a:pt x="154" y="572"/>
                      <a:pt x="185" y="572"/>
                    </a:cubicBezTo>
                    <a:cubicBezTo>
                      <a:pt x="190" y="572"/>
                      <a:pt x="199" y="572"/>
                      <a:pt x="199" y="556"/>
                    </a:cubicBezTo>
                    <a:cubicBezTo>
                      <a:pt x="199" y="549"/>
                      <a:pt x="192" y="546"/>
                      <a:pt x="190" y="546"/>
                    </a:cubicBezTo>
                    <a:cubicBezTo>
                      <a:pt x="182" y="546"/>
                      <a:pt x="156" y="544"/>
                      <a:pt x="156" y="520"/>
                    </a:cubicBezTo>
                    <a:cubicBezTo>
                      <a:pt x="156" y="508"/>
                      <a:pt x="168" y="493"/>
                      <a:pt x="180" y="484"/>
                    </a:cubicBezTo>
                    <a:cubicBezTo>
                      <a:pt x="208" y="454"/>
                      <a:pt x="236" y="423"/>
                      <a:pt x="264" y="393"/>
                    </a:cubicBezTo>
                    <a:cubicBezTo>
                      <a:pt x="290" y="365"/>
                      <a:pt x="315" y="337"/>
                      <a:pt x="341" y="309"/>
                    </a:cubicBezTo>
                    <a:cubicBezTo>
                      <a:pt x="369" y="376"/>
                      <a:pt x="397" y="443"/>
                      <a:pt x="425" y="510"/>
                    </a:cubicBezTo>
                    <a:cubicBezTo>
                      <a:pt x="430" y="520"/>
                      <a:pt x="430" y="520"/>
                      <a:pt x="430" y="522"/>
                    </a:cubicBezTo>
                    <a:cubicBezTo>
                      <a:pt x="430" y="529"/>
                      <a:pt x="415" y="544"/>
                      <a:pt x="382" y="546"/>
                    </a:cubicBezTo>
                    <a:cubicBezTo>
                      <a:pt x="372" y="549"/>
                      <a:pt x="365" y="549"/>
                      <a:pt x="365" y="563"/>
                    </a:cubicBezTo>
                    <a:cubicBezTo>
                      <a:pt x="365" y="572"/>
                      <a:pt x="374" y="572"/>
                      <a:pt x="377" y="572"/>
                    </a:cubicBezTo>
                    <a:cubicBezTo>
                      <a:pt x="401" y="572"/>
                      <a:pt x="461" y="570"/>
                      <a:pt x="482" y="570"/>
                    </a:cubicBezTo>
                    <a:cubicBezTo>
                      <a:pt x="504" y="570"/>
                      <a:pt x="557" y="572"/>
                      <a:pt x="576" y="572"/>
                    </a:cubicBezTo>
                    <a:cubicBezTo>
                      <a:pt x="583" y="572"/>
                      <a:pt x="593" y="572"/>
                      <a:pt x="593" y="556"/>
                    </a:cubicBezTo>
                    <a:cubicBezTo>
                      <a:pt x="593" y="546"/>
                      <a:pt x="585" y="546"/>
                      <a:pt x="578" y="546"/>
                    </a:cubicBezTo>
                    <a:cubicBezTo>
                      <a:pt x="521" y="546"/>
                      <a:pt x="518" y="544"/>
                      <a:pt x="506" y="510"/>
                    </a:cubicBezTo>
                    <a:cubicBezTo>
                      <a:pt x="473" y="431"/>
                      <a:pt x="415" y="302"/>
                      <a:pt x="396" y="252"/>
                    </a:cubicBezTo>
                    <a:cubicBezTo>
                      <a:pt x="453" y="192"/>
                      <a:pt x="542" y="91"/>
                      <a:pt x="569" y="67"/>
                    </a:cubicBezTo>
                    <a:cubicBezTo>
                      <a:pt x="593" y="48"/>
                      <a:pt x="626" y="29"/>
                      <a:pt x="677" y="27"/>
                    </a:cubicBezTo>
                    <a:cubicBezTo>
                      <a:pt x="686" y="24"/>
                      <a:pt x="696" y="24"/>
                      <a:pt x="696" y="10"/>
                    </a:cubicBezTo>
                    <a:cubicBezTo>
                      <a:pt x="696" y="8"/>
                      <a:pt x="696" y="0"/>
                      <a:pt x="684" y="0"/>
                    </a:cubicBezTo>
                    <a:cubicBezTo>
                      <a:pt x="657" y="0"/>
                      <a:pt x="631" y="3"/>
                      <a:pt x="605" y="3"/>
                    </a:cubicBezTo>
                    <a:cubicBezTo>
                      <a:pt x="573" y="3"/>
                      <a:pt x="542" y="0"/>
                      <a:pt x="511" y="0"/>
                    </a:cubicBezTo>
                    <a:cubicBezTo>
                      <a:pt x="506" y="0"/>
                      <a:pt x="494" y="0"/>
                      <a:pt x="494" y="17"/>
                    </a:cubicBezTo>
                    <a:cubicBezTo>
                      <a:pt x="494" y="22"/>
                      <a:pt x="499" y="24"/>
                      <a:pt x="506" y="27"/>
                    </a:cubicBezTo>
                    <a:cubicBezTo>
                      <a:pt x="513" y="27"/>
                      <a:pt x="540" y="29"/>
                      <a:pt x="540" y="51"/>
                    </a:cubicBezTo>
                    <a:cubicBezTo>
                      <a:pt x="540" y="63"/>
                      <a:pt x="530" y="75"/>
                      <a:pt x="523" y="82"/>
                    </a:cubicBezTo>
                    <a:cubicBezTo>
                      <a:pt x="477" y="130"/>
                      <a:pt x="432" y="179"/>
                      <a:pt x="386" y="22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8" name=""/>
              <p:cNvSpPr/>
              <p:nvPr/>
            </p:nvSpPr>
            <p:spPr>
              <a:xfrm>
                <a:off x="6486480" y="2057400"/>
                <a:ext cx="68760" cy="300240"/>
              </a:xfrm>
              <a:custGeom>
                <a:avLst/>
                <a:gdLst/>
                <a:ahLst/>
                <a:rect l="l" t="t" r="r" b="b"/>
                <a:pathLst>
                  <a:path w="197" h="840">
                    <a:moveTo>
                      <a:pt x="197" y="419"/>
                    </a:moveTo>
                    <a:cubicBezTo>
                      <a:pt x="197" y="354"/>
                      <a:pt x="187" y="254"/>
                      <a:pt x="142" y="158"/>
                    </a:cubicBezTo>
                    <a:cubicBezTo>
                      <a:pt x="91" y="55"/>
                      <a:pt x="17" y="0"/>
                      <a:pt x="10" y="0"/>
                    </a:cubicBezTo>
                    <a:cubicBezTo>
                      <a:pt x="5" y="0"/>
                      <a:pt x="0" y="5"/>
                      <a:pt x="0" y="9"/>
                    </a:cubicBezTo>
                    <a:cubicBezTo>
                      <a:pt x="0" y="12"/>
                      <a:pt x="0" y="12"/>
                      <a:pt x="17" y="29"/>
                    </a:cubicBezTo>
                    <a:cubicBezTo>
                      <a:pt x="99" y="110"/>
                      <a:pt x="147" y="244"/>
                      <a:pt x="147" y="419"/>
                    </a:cubicBezTo>
                    <a:cubicBezTo>
                      <a:pt x="147" y="562"/>
                      <a:pt x="115" y="711"/>
                      <a:pt x="12" y="816"/>
                    </a:cubicBezTo>
                    <a:cubicBezTo>
                      <a:pt x="0" y="828"/>
                      <a:pt x="0" y="828"/>
                      <a:pt x="0" y="831"/>
                    </a:cubicBezTo>
                    <a:cubicBezTo>
                      <a:pt x="0" y="835"/>
                      <a:pt x="5" y="840"/>
                      <a:pt x="10" y="840"/>
                    </a:cubicBezTo>
                    <a:cubicBezTo>
                      <a:pt x="17" y="840"/>
                      <a:pt x="94" y="783"/>
                      <a:pt x="144" y="675"/>
                    </a:cubicBezTo>
                    <a:cubicBezTo>
                      <a:pt x="187" y="584"/>
                      <a:pt x="197" y="491"/>
                      <a:pt x="197" y="4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120" cy="7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Kvantna teorija informacije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712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Oblasti istraživanje: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Prenošenjem klasičnih informacija preko kvantnih kanala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Prenošenjem kvantnih informacija preko kvantnih kanala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Efektima kvantne spletenosti na prenošenje informacija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Informacionim aspektma kvantnog merenja, odnosa između distribucije kvantnog stanja i preciznog merenja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</TotalTime>
  <Application>LibreOffice/7.3.5.2$Linux_X86_64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2022-09-10T13:38:12Z</dcterms:created>
  <dc:creator/>
  <dc:description/>
  <dc:language>en-US</dc:language>
  <cp:lastModifiedBy/>
  <dcterms:modified xsi:type="dcterms:W3CDTF">2022-09-12T13:04:43Z</dcterms:modified>
  <cp:revision>42</cp:revision>
  <dc:subject/>
  <dc:title>Midnightblue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