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A4A6A"/>
    <a:srgbClr val="157FFF"/>
    <a:srgbClr val="E20071"/>
    <a:srgbClr val="E20087"/>
    <a:srgbClr val="FFABCB"/>
    <a:srgbClr val="EF720B"/>
    <a:srgbClr val="F79B4F"/>
    <a:srgbClr val="6F40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ECE34-4F03-412A-9DBB-26DDE170345C}" type="datetimeFigureOut">
              <a:rPr lang="nl-BE" smtClean="0"/>
              <a:t>21/05/2025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510C7-2CD8-43CA-9443-364CA64A549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27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 year, I visit a small beach town called El Campello, in Spain.</a:t>
            </a:r>
            <a:endParaRPr lang="en-US" sz="1600" dirty="0">
              <a:effectLst/>
            </a:endParaRPr>
          </a:p>
          <a:p>
            <a:pPr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There, I wake up to the sound of gentle waves, the warm sun rising over the sea. We visit local markets,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swim in the ocean/pool …</a:t>
            </a:r>
            <a:endParaRPr lang="en-US" sz="1600" dirty="0">
              <a:effectLst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stress, Just peace.</a:t>
            </a:r>
            <a:endParaRPr lang="en-US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10C7-2CD8-43CA-9443-364CA64A549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15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when I came home — and reality hit fast.</a:t>
            </a:r>
            <a:endParaRPr lang="en-US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Cold, humid mornings</a:t>
            </a:r>
            <a:endParaRPr lang="en-US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Stress</a:t>
            </a:r>
            <a:endParaRPr lang="en-US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 worst of all: all those aggressive sounds wake you up like a punch in the face.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10C7-2CD8-43CA-9443-364CA64A549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80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That’s why I created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ClockWave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 alarm clock that:</a:t>
            </a:r>
            <a:endParaRPr lang="en-US" sz="2800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custom designed hardware</a:t>
            </a:r>
            <a:endParaRPr lang="en-US" sz="2800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an accurate real time clock</a:t>
            </a:r>
            <a:endParaRPr lang="en-US" sz="2800" dirty="0">
              <a:effectLst/>
            </a:endParaRPr>
          </a:p>
          <a:p>
            <a:pPr marL="449999" indent="-2286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wakes you up gently with an speaker plays the ocean waves at alarm time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10C7-2CD8-43CA-9443-364CA64A549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803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510C7-2CD8-43CA-9443-364CA64A549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30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680310"/>
            <a:ext cx="8246070" cy="763525"/>
          </a:xfrm>
          <a:effectLst>
            <a:outerShdw blurRad="50800" dist="25400" dir="2700000" algn="tl" rotWithShape="0">
              <a:srgbClr val="002060">
                <a:alpha val="56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443835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610820"/>
          </a:xfrm>
          <a:effectLst>
            <a:outerShdw blurRad="50800" dist="25400" dir="2700000" algn="ctr" rotWithShape="0">
              <a:srgbClr val="002060">
                <a:alpha val="82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168900" cy="684885"/>
          </a:xfrm>
          <a:effectLst>
            <a:outerShdw blurRad="50800" dist="25400" dir="2700000" algn="ctr" rotWithShape="0">
              <a:srgbClr val="002060">
                <a:alpha val="60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16890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  <a:effectLst>
            <a:outerShdw blurRad="50800" dist="25400" dir="2700000" algn="ctr" rotWithShape="0">
              <a:srgbClr val="002060">
                <a:alpha val="75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27605"/>
            <a:ext cx="8093365" cy="916230"/>
          </a:xfrm>
        </p:spPr>
        <p:txBody>
          <a:bodyPr>
            <a:normAutofit/>
          </a:bodyPr>
          <a:lstStyle/>
          <a:p>
            <a:r>
              <a:rPr lang="en-US" b="1" u="sng"/>
              <a:t>Pitch ClockWave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443835"/>
            <a:ext cx="8080555" cy="458115"/>
          </a:xfrm>
        </p:spPr>
        <p:txBody>
          <a:bodyPr>
            <a:normAutofit lnSpcReduction="10000"/>
          </a:bodyPr>
          <a:lstStyle/>
          <a:p>
            <a:r>
              <a:rPr lang="en-US"/>
              <a:t>Milan Posman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1291130"/>
            <a:ext cx="412303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like beaches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2054655"/>
            <a:ext cx="7177135" cy="412303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 Campello,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S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pai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Sound of gentle waves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Warm sun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Local markets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Swimming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No stress</a:t>
            </a:r>
          </a:p>
        </p:txBody>
      </p:sp>
      <p:pic>
        <p:nvPicPr>
          <p:cNvPr id="7" name="Picture 6" descr="A person and child standing on a stone wall&#10;&#10;AI-generated content may be incorrect.">
            <a:extLst>
              <a:ext uri="{FF2B5EF4-FFF2-40B4-BE49-F238E27FC236}">
                <a16:creationId xmlns:a16="http://schemas.microsoft.com/office/drawing/2014/main" id="{6494A279-D32F-90D0-7634-29EA13CE1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b="5376"/>
          <a:stretch/>
        </p:blipFill>
        <p:spPr>
          <a:xfrm>
            <a:off x="4571999" y="2940417"/>
            <a:ext cx="3560065" cy="23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2E2B7-1F97-8982-662C-E0D21376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CE1C-060E-7885-1AB3-3ACD5B30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885" y="1291130"/>
            <a:ext cx="4581149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miss </a:t>
            </a:r>
            <a:r>
              <a:rPr lang="en-US"/>
              <a:t>the beaches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567B-A324-2E61-1FA2-813E9924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2054655"/>
            <a:ext cx="6260906" cy="41230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When you come home …</a:t>
            </a:r>
          </a:p>
          <a:p>
            <a:r>
              <a:rPr lang="en-US" dirty="0">
                <a:solidFill>
                  <a:srgbClr val="002060"/>
                </a:solidFill>
              </a:rPr>
              <a:t>Cold, humid weather</a:t>
            </a:r>
          </a:p>
          <a:p>
            <a:r>
              <a:rPr lang="en-US" dirty="0">
                <a:solidFill>
                  <a:srgbClr val="002060"/>
                </a:solidFill>
              </a:rPr>
              <a:t>Stress</a:t>
            </a:r>
          </a:p>
          <a:p>
            <a:r>
              <a:rPr lang="en-US" dirty="0">
                <a:solidFill>
                  <a:srgbClr val="002060"/>
                </a:solidFill>
              </a:rPr>
              <a:t>Aggressive sounds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Dog Depression, Dog Anxiety, and Dog Nerves - Is my dog depressed?">
            <a:extLst>
              <a:ext uri="{FF2B5EF4-FFF2-40B4-BE49-F238E27FC236}">
                <a16:creationId xmlns:a16="http://schemas.microsoft.com/office/drawing/2014/main" id="{EE32960F-B13D-8AEA-F71C-F549EEF07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3039847"/>
            <a:ext cx="3238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Introducing … </a:t>
            </a:r>
            <a:r>
              <a:rPr lang="en-US" sz="4400"/>
              <a:t>ClockWave 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Alarm Clock</a:t>
            </a:r>
          </a:p>
          <a:p>
            <a:r>
              <a:rPr lang="en-US" dirty="0"/>
              <a:t>Custom - designed hardware</a:t>
            </a:r>
          </a:p>
          <a:p>
            <a:r>
              <a:rPr lang="en-US" dirty="0"/>
              <a:t>Accurate real time clock</a:t>
            </a:r>
          </a:p>
          <a:p>
            <a:r>
              <a:rPr lang="en-US" dirty="0"/>
              <a:t>Relaxing ocean waves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12B5D-178D-BC44-3FD3-3EB40FB24DB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8805" y="151790"/>
            <a:ext cx="1060700" cy="1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10B76-A095-EE07-DE23-648F56C8D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9DF-7659-3DF0-9B77-A1FE71D36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5" y="527605"/>
            <a:ext cx="8093365" cy="916230"/>
          </a:xfrm>
        </p:spPr>
        <p:txBody>
          <a:bodyPr>
            <a:normAutofit/>
          </a:bodyPr>
          <a:lstStyle/>
          <a:p>
            <a:r>
              <a:rPr lang="en-US" b="1" u="sng" dirty="0"/>
              <a:t>Demo </a:t>
            </a:r>
            <a:r>
              <a:rPr lang="en-US" b="1" u="sng" dirty="0" err="1"/>
              <a:t>ClockWave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D6D3B-5CEC-6FD8-9360-C3195A1A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5" y="1443835"/>
            <a:ext cx="8080555" cy="458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Milan Posman</a:t>
            </a:r>
          </a:p>
        </p:txBody>
      </p:sp>
    </p:spTree>
    <p:extLst>
      <p:ext uri="{BB962C8B-B14F-4D97-AF65-F5344CB8AC3E}">
        <p14:creationId xmlns:p14="http://schemas.microsoft.com/office/powerpoint/2010/main" val="40972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6260" y="1838933"/>
            <a:ext cx="3817625" cy="532181"/>
          </a:xfrm>
        </p:spPr>
        <p:txBody>
          <a:bodyPr/>
          <a:lstStyle/>
          <a:p>
            <a:r>
              <a:rPr lang="en-US" dirty="0"/>
              <a:t>3 parts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59" y="2371114"/>
            <a:ext cx="3287223" cy="30350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Power supply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Wave (alarm)</a:t>
            </a:r>
          </a:p>
        </p:txBody>
      </p:sp>
      <p:pic>
        <p:nvPicPr>
          <p:cNvPr id="12" name="Picture 11" descr="A green circuit board with numbers and wires&#10;&#10;AI-generated content may be incorrect.">
            <a:extLst>
              <a:ext uri="{FF2B5EF4-FFF2-40B4-BE49-F238E27FC236}">
                <a16:creationId xmlns:a16="http://schemas.microsoft.com/office/drawing/2014/main" id="{F9364A03-CEDE-FE8A-CED4-EC0D661F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3" y="1749245"/>
            <a:ext cx="5498738" cy="2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F6FE-E24E-F3D3-9C96-F199CC80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5B657-7A1B-5704-441D-56C7FAF6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260" y="1838933"/>
            <a:ext cx="3817625" cy="532181"/>
          </a:xfrm>
        </p:spPr>
        <p:txBody>
          <a:bodyPr/>
          <a:lstStyle/>
          <a:p>
            <a:r>
              <a:rPr lang="en-US" dirty="0"/>
              <a:t>User Interactions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76FEF-F922-40BF-0868-5D7AC3F3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259" y="2371114"/>
            <a:ext cx="3206805" cy="3035058"/>
          </a:xfrm>
        </p:spPr>
        <p:txBody>
          <a:bodyPr/>
          <a:lstStyle/>
          <a:p>
            <a:r>
              <a:rPr lang="en-US" dirty="0"/>
              <a:t>Power supply</a:t>
            </a:r>
          </a:p>
          <a:p>
            <a:r>
              <a:rPr lang="en-US" dirty="0"/>
              <a:t>MODE, + &amp; - button</a:t>
            </a:r>
          </a:p>
          <a:p>
            <a:r>
              <a:rPr lang="en-US" dirty="0"/>
              <a:t>Wave interaction</a:t>
            </a:r>
          </a:p>
        </p:txBody>
      </p:sp>
      <p:pic>
        <p:nvPicPr>
          <p:cNvPr id="12" name="Picture 11" descr="A green circuit board with numbers and wires&#10;&#10;AI-generated content may be incorrect.">
            <a:extLst>
              <a:ext uri="{FF2B5EF4-FFF2-40B4-BE49-F238E27FC236}">
                <a16:creationId xmlns:a16="http://schemas.microsoft.com/office/drawing/2014/main" id="{A336AB92-21AD-0C0D-2787-843283174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82" y="1596540"/>
            <a:ext cx="5498738" cy="2847337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45C422D0-B6E5-FE28-7FC3-50DC70F6779D}"/>
              </a:ext>
            </a:extLst>
          </p:cNvPr>
          <p:cNvSpPr/>
          <p:nvPr/>
        </p:nvSpPr>
        <p:spPr>
          <a:xfrm>
            <a:off x="6099050" y="3659585"/>
            <a:ext cx="1068935" cy="458116"/>
          </a:xfrm>
          <a:prstGeom prst="frame">
            <a:avLst>
              <a:gd name="adj1" fmla="val 83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F8E5462-3CB7-B741-51B7-617557BFEB38}"/>
              </a:ext>
            </a:extLst>
          </p:cNvPr>
          <p:cNvSpPr/>
          <p:nvPr/>
        </p:nvSpPr>
        <p:spPr>
          <a:xfrm>
            <a:off x="7473395" y="2371114"/>
            <a:ext cx="1374344" cy="447066"/>
          </a:xfrm>
          <a:prstGeom prst="frame">
            <a:avLst>
              <a:gd name="adj1" fmla="val 93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F1DB74F-BEA8-6D9B-F2D6-AB3A39F3F862}"/>
              </a:ext>
            </a:extLst>
          </p:cNvPr>
          <p:cNvSpPr/>
          <p:nvPr/>
        </p:nvSpPr>
        <p:spPr>
          <a:xfrm>
            <a:off x="3503064" y="1457170"/>
            <a:ext cx="691239" cy="763525"/>
          </a:xfrm>
          <a:prstGeom prst="frame">
            <a:avLst>
              <a:gd name="adj1" fmla="val 6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0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214</Words>
  <Application>Microsoft Office PowerPoint</Application>
  <PresentationFormat>On-screen Show (4:3)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Pitch ClockWave</vt:lpstr>
      <vt:lpstr>Do you like beaches ?</vt:lpstr>
      <vt:lpstr>Do you miss the beaches ?</vt:lpstr>
      <vt:lpstr>Introducing … ClockWave !</vt:lpstr>
      <vt:lpstr>Demo ClockWave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Milan Posman</cp:lastModifiedBy>
  <cp:revision>88</cp:revision>
  <dcterms:created xsi:type="dcterms:W3CDTF">2013-08-21T19:17:07Z</dcterms:created>
  <dcterms:modified xsi:type="dcterms:W3CDTF">2025-05-21T17:00:09Z</dcterms:modified>
</cp:coreProperties>
</file>