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>
      <p:cViewPr varScale="1">
        <p:scale>
          <a:sx n="47" d="100"/>
          <a:sy n="47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BA09E-609C-4D3F-B3C7-0E410A0D5C1D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CF0552-FCC9-4655-81AC-1734E8367EE6}">
      <dgm:prSet phldrT="[Text]"/>
      <dgm:spPr/>
      <dgm:t>
        <a:bodyPr/>
        <a:lstStyle/>
        <a:p>
          <a:r>
            <a:rPr lang="en-US" b="1" dirty="0"/>
            <a:t>Name</a:t>
          </a:r>
        </a:p>
      </dgm:t>
    </dgm:pt>
    <dgm:pt modelId="{743E6614-40C5-4543-9F20-7BD6E7CAE585}" type="parTrans" cxnId="{D56E595A-1448-42E3-907E-5F94ABFC74D7}">
      <dgm:prSet/>
      <dgm:spPr/>
      <dgm:t>
        <a:bodyPr/>
        <a:lstStyle/>
        <a:p>
          <a:endParaRPr lang="en-US" b="1"/>
        </a:p>
      </dgm:t>
    </dgm:pt>
    <dgm:pt modelId="{09867F4F-EF37-4F00-82D5-1424361D0F26}" type="sibTrans" cxnId="{D56E595A-1448-42E3-907E-5F94ABFC74D7}">
      <dgm:prSet/>
      <dgm:spPr/>
      <dgm:t>
        <a:bodyPr/>
        <a:lstStyle/>
        <a:p>
          <a:endParaRPr lang="en-US" b="1"/>
        </a:p>
      </dgm:t>
    </dgm:pt>
    <dgm:pt modelId="{E93A9C52-1A61-4D2C-A26B-E7BB11702C7E}">
      <dgm:prSet phldrT="[Text]" custT="1"/>
      <dgm:spPr/>
      <dgm:t>
        <a:bodyPr/>
        <a:lstStyle/>
        <a:p>
          <a:r>
            <a:rPr lang="en-US" sz="2000" b="1" dirty="0"/>
            <a:t>Rajesh Bhatia – INV 2274</a:t>
          </a:r>
        </a:p>
      </dgm:t>
    </dgm:pt>
    <dgm:pt modelId="{AC1ADA01-1B06-4D1B-A420-0C39C29527E8}" type="parTrans" cxnId="{A4B59B8F-7900-46BF-8954-8AFA0A366760}">
      <dgm:prSet/>
      <dgm:spPr/>
      <dgm:t>
        <a:bodyPr/>
        <a:lstStyle/>
        <a:p>
          <a:endParaRPr lang="en-US" b="1"/>
        </a:p>
      </dgm:t>
    </dgm:pt>
    <dgm:pt modelId="{75828C6D-5649-480C-A5CA-DC38EA379EE1}" type="sibTrans" cxnId="{A4B59B8F-7900-46BF-8954-8AFA0A366760}">
      <dgm:prSet/>
      <dgm:spPr/>
      <dgm:t>
        <a:bodyPr/>
        <a:lstStyle/>
        <a:p>
          <a:endParaRPr lang="en-US" b="1"/>
        </a:p>
      </dgm:t>
    </dgm:pt>
    <dgm:pt modelId="{B0FB31D6-8B51-45D1-A021-0ABD48720DDC}">
      <dgm:prSet phldrT="[Text]"/>
      <dgm:spPr/>
      <dgm:t>
        <a:bodyPr/>
        <a:lstStyle/>
        <a:p>
          <a:r>
            <a:rPr lang="en-US" b="1" dirty="0"/>
            <a:t>Contact</a:t>
          </a:r>
        </a:p>
      </dgm:t>
    </dgm:pt>
    <dgm:pt modelId="{C5285871-E1E5-4EEB-9282-4F3CCC4DA7ED}" type="parTrans" cxnId="{48868B99-C2D3-4E3F-9241-33A5A56163DE}">
      <dgm:prSet/>
      <dgm:spPr/>
      <dgm:t>
        <a:bodyPr/>
        <a:lstStyle/>
        <a:p>
          <a:endParaRPr lang="en-US" b="1"/>
        </a:p>
      </dgm:t>
    </dgm:pt>
    <dgm:pt modelId="{CB9EE49C-297A-4CCA-A2A6-5812B8DC5A3A}" type="sibTrans" cxnId="{48868B99-C2D3-4E3F-9241-33A5A56163DE}">
      <dgm:prSet/>
      <dgm:spPr/>
      <dgm:t>
        <a:bodyPr/>
        <a:lstStyle/>
        <a:p>
          <a:endParaRPr lang="en-US" b="1"/>
        </a:p>
      </dgm:t>
    </dgm:pt>
    <dgm:pt modelId="{DB52D3C4-7E7C-493F-ABE9-8AD89F9E59F8}">
      <dgm:prSet phldrT="[Text]"/>
      <dgm:spPr/>
      <dgm:t>
        <a:bodyPr/>
        <a:lstStyle/>
        <a:p>
          <a:r>
            <a:rPr lang="en-US" b="1" dirty="0"/>
            <a:t>Email</a:t>
          </a:r>
        </a:p>
      </dgm:t>
    </dgm:pt>
    <dgm:pt modelId="{F9C6E84E-EF48-4D38-B850-CFCAD4A65F3C}" type="parTrans" cxnId="{B88DFC8C-0F14-41EB-9DF5-18FAA9369F9C}">
      <dgm:prSet/>
      <dgm:spPr/>
      <dgm:t>
        <a:bodyPr/>
        <a:lstStyle/>
        <a:p>
          <a:endParaRPr lang="en-US" b="1"/>
        </a:p>
      </dgm:t>
    </dgm:pt>
    <dgm:pt modelId="{FE0E5DC2-6D58-409A-8C78-24D508E343D0}" type="sibTrans" cxnId="{B88DFC8C-0F14-41EB-9DF5-18FAA9369F9C}">
      <dgm:prSet/>
      <dgm:spPr/>
      <dgm:t>
        <a:bodyPr/>
        <a:lstStyle/>
        <a:p>
          <a:endParaRPr lang="en-US" b="1"/>
        </a:p>
      </dgm:t>
    </dgm:pt>
    <dgm:pt modelId="{61A2611A-5FE2-4C05-AE6C-9032BAF52D6D}">
      <dgm:prSet phldrT="[Text]"/>
      <dgm:spPr/>
      <dgm:t>
        <a:bodyPr/>
        <a:lstStyle/>
        <a:p>
          <a:r>
            <a:rPr lang="en-US" b="1" dirty="0"/>
            <a:t>abc@xyx.com</a:t>
          </a:r>
        </a:p>
      </dgm:t>
    </dgm:pt>
    <dgm:pt modelId="{76E8DB27-C26C-454D-B7C9-D0962C057381}" type="parTrans" cxnId="{A73C5C6F-D8C5-4DCA-8189-2857672EB1D5}">
      <dgm:prSet/>
      <dgm:spPr/>
      <dgm:t>
        <a:bodyPr/>
        <a:lstStyle/>
        <a:p>
          <a:endParaRPr lang="en-US" b="1"/>
        </a:p>
      </dgm:t>
    </dgm:pt>
    <dgm:pt modelId="{CA285B9B-F05C-415B-AF26-885177F6D831}" type="sibTrans" cxnId="{A73C5C6F-D8C5-4DCA-8189-2857672EB1D5}">
      <dgm:prSet/>
      <dgm:spPr/>
      <dgm:t>
        <a:bodyPr/>
        <a:lstStyle/>
        <a:p>
          <a:endParaRPr lang="en-US" b="1"/>
        </a:p>
      </dgm:t>
    </dgm:pt>
    <dgm:pt modelId="{444521E3-1ED1-40E6-8BF6-C9614FBCC77C}">
      <dgm:prSet phldrT="[Text]"/>
      <dgm:spPr/>
      <dgm:t>
        <a:bodyPr/>
        <a:lstStyle/>
        <a:p>
          <a:r>
            <a:rPr lang="en-US" b="1" dirty="0"/>
            <a:t>xyz@abc.com</a:t>
          </a:r>
        </a:p>
      </dgm:t>
    </dgm:pt>
    <dgm:pt modelId="{C7A5B653-C4C7-43A1-9BB3-66DA44729D73}" type="parTrans" cxnId="{C54FED5B-80B6-4B79-B4D9-208BF03E0E4D}">
      <dgm:prSet/>
      <dgm:spPr/>
      <dgm:t>
        <a:bodyPr/>
        <a:lstStyle/>
        <a:p>
          <a:endParaRPr lang="en-US" b="1"/>
        </a:p>
      </dgm:t>
    </dgm:pt>
    <dgm:pt modelId="{DCFC8E17-DAE0-4887-86A7-8016027F9610}" type="sibTrans" cxnId="{C54FED5B-80B6-4B79-B4D9-208BF03E0E4D}">
      <dgm:prSet/>
      <dgm:spPr/>
      <dgm:t>
        <a:bodyPr/>
        <a:lstStyle/>
        <a:p>
          <a:endParaRPr lang="en-US" b="1"/>
        </a:p>
      </dgm:t>
    </dgm:pt>
    <dgm:pt modelId="{2C187B0D-2B8D-40D3-93A1-CE0626E4F706}">
      <dgm:prSet phldrT="[Text]"/>
      <dgm:spPr/>
      <dgm:t>
        <a:bodyPr/>
        <a:lstStyle/>
        <a:p>
          <a:r>
            <a:rPr lang="en-US" b="1" dirty="0"/>
            <a:t>PAN</a:t>
          </a:r>
        </a:p>
      </dgm:t>
    </dgm:pt>
    <dgm:pt modelId="{826C9782-2C84-4AD9-88F8-0ADA31C6D9A1}" type="parTrans" cxnId="{3CD24943-FDF1-46A0-9FED-A9B9B1A2FD11}">
      <dgm:prSet/>
      <dgm:spPr/>
      <dgm:t>
        <a:bodyPr/>
        <a:lstStyle/>
        <a:p>
          <a:endParaRPr lang="en-US" b="1"/>
        </a:p>
      </dgm:t>
    </dgm:pt>
    <dgm:pt modelId="{8BC042BC-C722-41F5-8960-8C7F32F7E031}" type="sibTrans" cxnId="{3CD24943-FDF1-46A0-9FED-A9B9B1A2FD11}">
      <dgm:prSet/>
      <dgm:spPr/>
      <dgm:t>
        <a:bodyPr/>
        <a:lstStyle/>
        <a:p>
          <a:endParaRPr lang="en-US" b="1"/>
        </a:p>
      </dgm:t>
    </dgm:pt>
    <dgm:pt modelId="{A626CC12-424B-461B-8A17-27C29F4409B3}">
      <dgm:prSet phldrT="[Text]"/>
      <dgm:spPr/>
      <dgm:t>
        <a:bodyPr/>
        <a:lstStyle/>
        <a:p>
          <a:r>
            <a:rPr lang="en-US" b="1" dirty="0"/>
            <a:t>ABCDE1234F</a:t>
          </a:r>
        </a:p>
      </dgm:t>
    </dgm:pt>
    <dgm:pt modelId="{5FE9FFC8-FC03-4466-9E9D-35A6670DE101}" type="parTrans" cxnId="{A41BC0D6-F026-4238-8C71-AB83E9172B6B}">
      <dgm:prSet/>
      <dgm:spPr/>
      <dgm:t>
        <a:bodyPr/>
        <a:lstStyle/>
        <a:p>
          <a:endParaRPr lang="en-US" b="1"/>
        </a:p>
      </dgm:t>
    </dgm:pt>
    <dgm:pt modelId="{6DB25262-C018-4977-9593-B6A49C9C7C1C}" type="sibTrans" cxnId="{A41BC0D6-F026-4238-8C71-AB83E9172B6B}">
      <dgm:prSet/>
      <dgm:spPr/>
      <dgm:t>
        <a:bodyPr/>
        <a:lstStyle/>
        <a:p>
          <a:endParaRPr lang="en-US" b="1"/>
        </a:p>
      </dgm:t>
    </dgm:pt>
    <dgm:pt modelId="{036F3B78-2AA5-4DE3-9505-791191DA3491}">
      <dgm:prSet custT="1"/>
      <dgm:spPr/>
      <dgm:t>
        <a:bodyPr/>
        <a:lstStyle/>
        <a:p>
          <a:r>
            <a:rPr lang="en-US" sz="2000" b="1" dirty="0"/>
            <a:t>9876543210 / 1234567890</a:t>
          </a:r>
          <a:r>
            <a:rPr lang="en-US" sz="4400" b="1" dirty="0"/>
            <a:t> </a:t>
          </a:r>
        </a:p>
      </dgm:t>
    </dgm:pt>
    <dgm:pt modelId="{93AC7815-162C-4FA8-9F7F-E10ACA15E203}" type="parTrans" cxnId="{6D1206E7-8FBD-4EA0-BDE8-2D2D8D4745EB}">
      <dgm:prSet/>
      <dgm:spPr/>
      <dgm:t>
        <a:bodyPr/>
        <a:lstStyle/>
        <a:p>
          <a:endParaRPr lang="en-US"/>
        </a:p>
      </dgm:t>
    </dgm:pt>
    <dgm:pt modelId="{4D441938-2325-46C2-AB07-DD6C8F8CEA40}" type="sibTrans" cxnId="{6D1206E7-8FBD-4EA0-BDE8-2D2D8D4745EB}">
      <dgm:prSet/>
      <dgm:spPr/>
      <dgm:t>
        <a:bodyPr/>
        <a:lstStyle/>
        <a:p>
          <a:endParaRPr lang="en-US"/>
        </a:p>
      </dgm:t>
    </dgm:pt>
    <dgm:pt modelId="{B95BB366-2233-4646-B206-E4D0B2833839}" type="pres">
      <dgm:prSet presAssocID="{E8CBA09E-609C-4D3F-B3C7-0E410A0D5C1D}" presName="linearFlow" presStyleCnt="0">
        <dgm:presLayoutVars>
          <dgm:dir/>
          <dgm:animLvl val="lvl"/>
          <dgm:resizeHandles val="exact"/>
        </dgm:presLayoutVars>
      </dgm:prSet>
      <dgm:spPr/>
    </dgm:pt>
    <dgm:pt modelId="{BA07DC01-FB23-4EDD-B53A-F43C31CFC428}" type="pres">
      <dgm:prSet presAssocID="{32CF0552-FCC9-4655-81AC-1734E8367EE6}" presName="composite" presStyleCnt="0"/>
      <dgm:spPr/>
    </dgm:pt>
    <dgm:pt modelId="{E78EE0BA-329A-4A73-81CF-599D4CFD7DAC}" type="pres">
      <dgm:prSet presAssocID="{32CF0552-FCC9-4655-81AC-1734E8367EE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213062E-621C-4765-8796-B71D1EA63D37}" type="pres">
      <dgm:prSet presAssocID="{32CF0552-FCC9-4655-81AC-1734E8367EE6}" presName="descendantText" presStyleLbl="alignAcc1" presStyleIdx="0" presStyleCnt="4">
        <dgm:presLayoutVars>
          <dgm:bulletEnabled val="1"/>
        </dgm:presLayoutVars>
      </dgm:prSet>
      <dgm:spPr/>
    </dgm:pt>
    <dgm:pt modelId="{59268851-DD5F-4B9C-BE4C-9CE537CE7F71}" type="pres">
      <dgm:prSet presAssocID="{09867F4F-EF37-4F00-82D5-1424361D0F26}" presName="sp" presStyleCnt="0"/>
      <dgm:spPr/>
    </dgm:pt>
    <dgm:pt modelId="{1D204FA6-9193-4B63-801B-510A5D8CDA52}" type="pres">
      <dgm:prSet presAssocID="{B0FB31D6-8B51-45D1-A021-0ABD48720DDC}" presName="composite" presStyleCnt="0"/>
      <dgm:spPr/>
    </dgm:pt>
    <dgm:pt modelId="{C69D9CC8-6922-443E-920C-E5281936EBF7}" type="pres">
      <dgm:prSet presAssocID="{B0FB31D6-8B51-45D1-A021-0ABD48720DD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DB168A6-99EA-4FB8-B80B-EA7D71C0266B}" type="pres">
      <dgm:prSet presAssocID="{B0FB31D6-8B51-45D1-A021-0ABD48720DDC}" presName="descendantText" presStyleLbl="alignAcc1" presStyleIdx="1" presStyleCnt="4">
        <dgm:presLayoutVars>
          <dgm:bulletEnabled val="1"/>
        </dgm:presLayoutVars>
      </dgm:prSet>
      <dgm:spPr/>
    </dgm:pt>
    <dgm:pt modelId="{8ACD04B2-AAEC-422B-9E2B-3B668701DBD3}" type="pres">
      <dgm:prSet presAssocID="{CB9EE49C-297A-4CCA-A2A6-5812B8DC5A3A}" presName="sp" presStyleCnt="0"/>
      <dgm:spPr/>
    </dgm:pt>
    <dgm:pt modelId="{11C88668-463B-4C02-8FFD-A7E675F278CF}" type="pres">
      <dgm:prSet presAssocID="{DB52D3C4-7E7C-493F-ABE9-8AD89F9E59F8}" presName="composite" presStyleCnt="0"/>
      <dgm:spPr/>
    </dgm:pt>
    <dgm:pt modelId="{4F3CC508-A631-4639-8759-D6F99E40D55B}" type="pres">
      <dgm:prSet presAssocID="{DB52D3C4-7E7C-493F-ABE9-8AD89F9E59F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181C842-4DD4-4497-91AD-ED84DF706768}" type="pres">
      <dgm:prSet presAssocID="{DB52D3C4-7E7C-493F-ABE9-8AD89F9E59F8}" presName="descendantText" presStyleLbl="alignAcc1" presStyleIdx="2" presStyleCnt="4">
        <dgm:presLayoutVars>
          <dgm:bulletEnabled val="1"/>
        </dgm:presLayoutVars>
      </dgm:prSet>
      <dgm:spPr/>
    </dgm:pt>
    <dgm:pt modelId="{11BF27E4-83DC-430A-B1AE-7DD73D4ECB23}" type="pres">
      <dgm:prSet presAssocID="{FE0E5DC2-6D58-409A-8C78-24D508E343D0}" presName="sp" presStyleCnt="0"/>
      <dgm:spPr/>
    </dgm:pt>
    <dgm:pt modelId="{D616F718-3A43-40E7-A885-D443AC2D3D18}" type="pres">
      <dgm:prSet presAssocID="{2C187B0D-2B8D-40D3-93A1-CE0626E4F706}" presName="composite" presStyleCnt="0"/>
      <dgm:spPr/>
    </dgm:pt>
    <dgm:pt modelId="{352D5FF2-EC37-4265-B792-A1E3EE154CC0}" type="pres">
      <dgm:prSet presAssocID="{2C187B0D-2B8D-40D3-93A1-CE0626E4F70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0A62EC6-831D-46C1-98EF-AF6E7046D280}" type="pres">
      <dgm:prSet presAssocID="{2C187B0D-2B8D-40D3-93A1-CE0626E4F70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C7FBC04-ED87-4CEA-8C3A-58A952DDFC7A}" type="presOf" srcId="{E93A9C52-1A61-4D2C-A26B-E7BB11702C7E}" destId="{5213062E-621C-4765-8796-B71D1EA63D37}" srcOrd="0" destOrd="0" presId="urn:microsoft.com/office/officeart/2005/8/layout/chevron2"/>
    <dgm:cxn modelId="{3D3AA41A-AF63-4955-B2FC-8CBA7923DC03}" type="presOf" srcId="{444521E3-1ED1-40E6-8BF6-C9614FBCC77C}" destId="{5181C842-4DD4-4497-91AD-ED84DF706768}" srcOrd="0" destOrd="1" presId="urn:microsoft.com/office/officeart/2005/8/layout/chevron2"/>
    <dgm:cxn modelId="{FBA9413B-CC7A-4E2E-A665-9106898B7C69}" type="presOf" srcId="{E8CBA09E-609C-4D3F-B3C7-0E410A0D5C1D}" destId="{B95BB366-2233-4646-B206-E4D0B2833839}" srcOrd="0" destOrd="0" presId="urn:microsoft.com/office/officeart/2005/8/layout/chevron2"/>
    <dgm:cxn modelId="{C54FED5B-80B6-4B79-B4D9-208BF03E0E4D}" srcId="{DB52D3C4-7E7C-493F-ABE9-8AD89F9E59F8}" destId="{444521E3-1ED1-40E6-8BF6-C9614FBCC77C}" srcOrd="1" destOrd="0" parTransId="{C7A5B653-C4C7-43A1-9BB3-66DA44729D73}" sibTransId="{DCFC8E17-DAE0-4887-86A7-8016027F9610}"/>
    <dgm:cxn modelId="{3CD24943-FDF1-46A0-9FED-A9B9B1A2FD11}" srcId="{E8CBA09E-609C-4D3F-B3C7-0E410A0D5C1D}" destId="{2C187B0D-2B8D-40D3-93A1-CE0626E4F706}" srcOrd="3" destOrd="0" parTransId="{826C9782-2C84-4AD9-88F8-0ADA31C6D9A1}" sibTransId="{8BC042BC-C722-41F5-8960-8C7F32F7E031}"/>
    <dgm:cxn modelId="{A73C5C6F-D8C5-4DCA-8189-2857672EB1D5}" srcId="{DB52D3C4-7E7C-493F-ABE9-8AD89F9E59F8}" destId="{61A2611A-5FE2-4C05-AE6C-9032BAF52D6D}" srcOrd="0" destOrd="0" parTransId="{76E8DB27-C26C-454D-B7C9-D0962C057381}" sibTransId="{CA285B9B-F05C-415B-AF26-885177F6D831}"/>
    <dgm:cxn modelId="{91499858-380A-4676-800B-5D8B257E4FCA}" type="presOf" srcId="{32CF0552-FCC9-4655-81AC-1734E8367EE6}" destId="{E78EE0BA-329A-4A73-81CF-599D4CFD7DAC}" srcOrd="0" destOrd="0" presId="urn:microsoft.com/office/officeart/2005/8/layout/chevron2"/>
    <dgm:cxn modelId="{D56E595A-1448-42E3-907E-5F94ABFC74D7}" srcId="{E8CBA09E-609C-4D3F-B3C7-0E410A0D5C1D}" destId="{32CF0552-FCC9-4655-81AC-1734E8367EE6}" srcOrd="0" destOrd="0" parTransId="{743E6614-40C5-4543-9F20-7BD6E7CAE585}" sibTransId="{09867F4F-EF37-4F00-82D5-1424361D0F26}"/>
    <dgm:cxn modelId="{4C17F083-974D-4DD9-A5F3-99CEC86E3AB4}" type="presOf" srcId="{036F3B78-2AA5-4DE3-9505-791191DA3491}" destId="{1DB168A6-99EA-4FB8-B80B-EA7D71C0266B}" srcOrd="0" destOrd="0" presId="urn:microsoft.com/office/officeart/2005/8/layout/chevron2"/>
    <dgm:cxn modelId="{A688BD88-A574-4977-A381-1DC1DD6B2D8D}" type="presOf" srcId="{61A2611A-5FE2-4C05-AE6C-9032BAF52D6D}" destId="{5181C842-4DD4-4497-91AD-ED84DF706768}" srcOrd="0" destOrd="0" presId="urn:microsoft.com/office/officeart/2005/8/layout/chevron2"/>
    <dgm:cxn modelId="{B88DFC8C-0F14-41EB-9DF5-18FAA9369F9C}" srcId="{E8CBA09E-609C-4D3F-B3C7-0E410A0D5C1D}" destId="{DB52D3C4-7E7C-493F-ABE9-8AD89F9E59F8}" srcOrd="2" destOrd="0" parTransId="{F9C6E84E-EF48-4D38-B850-CFCAD4A65F3C}" sibTransId="{FE0E5DC2-6D58-409A-8C78-24D508E343D0}"/>
    <dgm:cxn modelId="{A4B59B8F-7900-46BF-8954-8AFA0A366760}" srcId="{32CF0552-FCC9-4655-81AC-1734E8367EE6}" destId="{E93A9C52-1A61-4D2C-A26B-E7BB11702C7E}" srcOrd="0" destOrd="0" parTransId="{AC1ADA01-1B06-4D1B-A420-0C39C29527E8}" sibTransId="{75828C6D-5649-480C-A5CA-DC38EA379EE1}"/>
    <dgm:cxn modelId="{48868B99-C2D3-4E3F-9241-33A5A56163DE}" srcId="{E8CBA09E-609C-4D3F-B3C7-0E410A0D5C1D}" destId="{B0FB31D6-8B51-45D1-A021-0ABD48720DDC}" srcOrd="1" destOrd="0" parTransId="{C5285871-E1E5-4EEB-9282-4F3CCC4DA7ED}" sibTransId="{CB9EE49C-297A-4CCA-A2A6-5812B8DC5A3A}"/>
    <dgm:cxn modelId="{4322BBA3-F16F-4C30-BE3C-DE47FA548810}" type="presOf" srcId="{B0FB31D6-8B51-45D1-A021-0ABD48720DDC}" destId="{C69D9CC8-6922-443E-920C-E5281936EBF7}" srcOrd="0" destOrd="0" presId="urn:microsoft.com/office/officeart/2005/8/layout/chevron2"/>
    <dgm:cxn modelId="{A41BC0D6-F026-4238-8C71-AB83E9172B6B}" srcId="{2C187B0D-2B8D-40D3-93A1-CE0626E4F706}" destId="{A626CC12-424B-461B-8A17-27C29F4409B3}" srcOrd="0" destOrd="0" parTransId="{5FE9FFC8-FC03-4466-9E9D-35A6670DE101}" sibTransId="{6DB25262-C018-4977-9593-B6A49C9C7C1C}"/>
    <dgm:cxn modelId="{906698DF-85F4-44F7-9EF9-F0F77B794F6A}" type="presOf" srcId="{A626CC12-424B-461B-8A17-27C29F4409B3}" destId="{70A62EC6-831D-46C1-98EF-AF6E7046D280}" srcOrd="0" destOrd="0" presId="urn:microsoft.com/office/officeart/2005/8/layout/chevron2"/>
    <dgm:cxn modelId="{72B8ACE4-F372-49E6-9812-6E40C4B394F1}" type="presOf" srcId="{DB52D3C4-7E7C-493F-ABE9-8AD89F9E59F8}" destId="{4F3CC508-A631-4639-8759-D6F99E40D55B}" srcOrd="0" destOrd="0" presId="urn:microsoft.com/office/officeart/2005/8/layout/chevron2"/>
    <dgm:cxn modelId="{6D1206E7-8FBD-4EA0-BDE8-2D2D8D4745EB}" srcId="{B0FB31D6-8B51-45D1-A021-0ABD48720DDC}" destId="{036F3B78-2AA5-4DE3-9505-791191DA3491}" srcOrd="0" destOrd="0" parTransId="{93AC7815-162C-4FA8-9F7F-E10ACA15E203}" sibTransId="{4D441938-2325-46C2-AB07-DD6C8F8CEA40}"/>
    <dgm:cxn modelId="{00BD2DF9-69AB-41F8-9B23-530C02B4C3E4}" type="presOf" srcId="{2C187B0D-2B8D-40D3-93A1-CE0626E4F706}" destId="{352D5FF2-EC37-4265-B792-A1E3EE154CC0}" srcOrd="0" destOrd="0" presId="urn:microsoft.com/office/officeart/2005/8/layout/chevron2"/>
    <dgm:cxn modelId="{900A71C9-E8D8-44CD-B477-657E77D9A8FA}" type="presParOf" srcId="{B95BB366-2233-4646-B206-E4D0B2833839}" destId="{BA07DC01-FB23-4EDD-B53A-F43C31CFC428}" srcOrd="0" destOrd="0" presId="urn:microsoft.com/office/officeart/2005/8/layout/chevron2"/>
    <dgm:cxn modelId="{761C792A-D887-4412-B246-BADF18CF8B4C}" type="presParOf" srcId="{BA07DC01-FB23-4EDD-B53A-F43C31CFC428}" destId="{E78EE0BA-329A-4A73-81CF-599D4CFD7DAC}" srcOrd="0" destOrd="0" presId="urn:microsoft.com/office/officeart/2005/8/layout/chevron2"/>
    <dgm:cxn modelId="{5306BDC4-2F5E-426B-B909-D03873E1CE6F}" type="presParOf" srcId="{BA07DC01-FB23-4EDD-B53A-F43C31CFC428}" destId="{5213062E-621C-4765-8796-B71D1EA63D37}" srcOrd="1" destOrd="0" presId="urn:microsoft.com/office/officeart/2005/8/layout/chevron2"/>
    <dgm:cxn modelId="{26EFD051-8D37-4989-B3AB-9C222B1246B0}" type="presParOf" srcId="{B95BB366-2233-4646-B206-E4D0B2833839}" destId="{59268851-DD5F-4B9C-BE4C-9CE537CE7F71}" srcOrd="1" destOrd="0" presId="urn:microsoft.com/office/officeart/2005/8/layout/chevron2"/>
    <dgm:cxn modelId="{BD85EB4F-6C5C-4393-BE47-B51F29ECD6C1}" type="presParOf" srcId="{B95BB366-2233-4646-B206-E4D0B2833839}" destId="{1D204FA6-9193-4B63-801B-510A5D8CDA52}" srcOrd="2" destOrd="0" presId="urn:microsoft.com/office/officeart/2005/8/layout/chevron2"/>
    <dgm:cxn modelId="{4F3AC018-14A0-49FD-ADAA-43FFAF3DF2DA}" type="presParOf" srcId="{1D204FA6-9193-4B63-801B-510A5D8CDA52}" destId="{C69D9CC8-6922-443E-920C-E5281936EBF7}" srcOrd="0" destOrd="0" presId="urn:microsoft.com/office/officeart/2005/8/layout/chevron2"/>
    <dgm:cxn modelId="{E752CF1E-F49D-4B1D-A306-E40C451D70B6}" type="presParOf" srcId="{1D204FA6-9193-4B63-801B-510A5D8CDA52}" destId="{1DB168A6-99EA-4FB8-B80B-EA7D71C0266B}" srcOrd="1" destOrd="0" presId="urn:microsoft.com/office/officeart/2005/8/layout/chevron2"/>
    <dgm:cxn modelId="{AB69CA6F-B023-4CAE-AFEE-7C393D2857BC}" type="presParOf" srcId="{B95BB366-2233-4646-B206-E4D0B2833839}" destId="{8ACD04B2-AAEC-422B-9E2B-3B668701DBD3}" srcOrd="3" destOrd="0" presId="urn:microsoft.com/office/officeart/2005/8/layout/chevron2"/>
    <dgm:cxn modelId="{5B0591B7-EDB6-4025-8FE9-CC4A9518AC94}" type="presParOf" srcId="{B95BB366-2233-4646-B206-E4D0B2833839}" destId="{11C88668-463B-4C02-8FFD-A7E675F278CF}" srcOrd="4" destOrd="0" presId="urn:microsoft.com/office/officeart/2005/8/layout/chevron2"/>
    <dgm:cxn modelId="{312B370A-FE54-4CF1-85E3-760A296E8CDA}" type="presParOf" srcId="{11C88668-463B-4C02-8FFD-A7E675F278CF}" destId="{4F3CC508-A631-4639-8759-D6F99E40D55B}" srcOrd="0" destOrd="0" presId="urn:microsoft.com/office/officeart/2005/8/layout/chevron2"/>
    <dgm:cxn modelId="{B365C610-D2AD-4EDB-8AB7-9C24C97B5784}" type="presParOf" srcId="{11C88668-463B-4C02-8FFD-A7E675F278CF}" destId="{5181C842-4DD4-4497-91AD-ED84DF706768}" srcOrd="1" destOrd="0" presId="urn:microsoft.com/office/officeart/2005/8/layout/chevron2"/>
    <dgm:cxn modelId="{756E4822-8DFB-496A-8323-BF001F305926}" type="presParOf" srcId="{B95BB366-2233-4646-B206-E4D0B2833839}" destId="{11BF27E4-83DC-430A-B1AE-7DD73D4ECB23}" srcOrd="5" destOrd="0" presId="urn:microsoft.com/office/officeart/2005/8/layout/chevron2"/>
    <dgm:cxn modelId="{36F1B31A-9D8B-4E01-AE79-FC717EACA2B6}" type="presParOf" srcId="{B95BB366-2233-4646-B206-E4D0B2833839}" destId="{D616F718-3A43-40E7-A885-D443AC2D3D18}" srcOrd="6" destOrd="0" presId="urn:microsoft.com/office/officeart/2005/8/layout/chevron2"/>
    <dgm:cxn modelId="{1C03FD30-707D-4D9D-B326-BFF78160E43C}" type="presParOf" srcId="{D616F718-3A43-40E7-A885-D443AC2D3D18}" destId="{352D5FF2-EC37-4265-B792-A1E3EE154CC0}" srcOrd="0" destOrd="0" presId="urn:microsoft.com/office/officeart/2005/8/layout/chevron2"/>
    <dgm:cxn modelId="{9FC6CBEB-1E01-4472-8491-A45BEDF544AA}" type="presParOf" srcId="{D616F718-3A43-40E7-A885-D443AC2D3D18}" destId="{70A62EC6-831D-46C1-98EF-AF6E7046D2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BA09E-609C-4D3F-B3C7-0E410A0D5C1D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CF0552-FCC9-4655-81AC-1734E8367EE6}">
      <dgm:prSet phldrT="[Text]"/>
      <dgm:spPr/>
      <dgm:t>
        <a:bodyPr/>
        <a:lstStyle/>
        <a:p>
          <a:r>
            <a:rPr lang="en-US" b="1" dirty="0"/>
            <a:t>Bank</a:t>
          </a:r>
        </a:p>
      </dgm:t>
    </dgm:pt>
    <dgm:pt modelId="{743E6614-40C5-4543-9F20-7BD6E7CAE585}" type="parTrans" cxnId="{D56E595A-1448-42E3-907E-5F94ABFC74D7}">
      <dgm:prSet/>
      <dgm:spPr/>
      <dgm:t>
        <a:bodyPr/>
        <a:lstStyle/>
        <a:p>
          <a:endParaRPr lang="en-US" b="1"/>
        </a:p>
      </dgm:t>
    </dgm:pt>
    <dgm:pt modelId="{09867F4F-EF37-4F00-82D5-1424361D0F26}" type="sibTrans" cxnId="{D56E595A-1448-42E3-907E-5F94ABFC74D7}">
      <dgm:prSet/>
      <dgm:spPr/>
      <dgm:t>
        <a:bodyPr/>
        <a:lstStyle/>
        <a:p>
          <a:endParaRPr lang="en-US" b="1"/>
        </a:p>
      </dgm:t>
    </dgm:pt>
    <dgm:pt modelId="{E93A9C52-1A61-4D2C-A26B-E7BB11702C7E}">
      <dgm:prSet phldrT="[Text]" custT="1"/>
      <dgm:spPr/>
      <dgm:t>
        <a:bodyPr/>
        <a:lstStyle/>
        <a:p>
          <a:r>
            <a:rPr lang="en-US" sz="2000" b="1" dirty="0"/>
            <a:t>ICICI</a:t>
          </a:r>
        </a:p>
      </dgm:t>
    </dgm:pt>
    <dgm:pt modelId="{AC1ADA01-1B06-4D1B-A420-0C39C29527E8}" type="parTrans" cxnId="{A4B59B8F-7900-46BF-8954-8AFA0A366760}">
      <dgm:prSet/>
      <dgm:spPr/>
      <dgm:t>
        <a:bodyPr/>
        <a:lstStyle/>
        <a:p>
          <a:endParaRPr lang="en-US" b="1"/>
        </a:p>
      </dgm:t>
    </dgm:pt>
    <dgm:pt modelId="{75828C6D-5649-480C-A5CA-DC38EA379EE1}" type="sibTrans" cxnId="{A4B59B8F-7900-46BF-8954-8AFA0A366760}">
      <dgm:prSet/>
      <dgm:spPr/>
      <dgm:t>
        <a:bodyPr/>
        <a:lstStyle/>
        <a:p>
          <a:endParaRPr lang="en-US" b="1"/>
        </a:p>
      </dgm:t>
    </dgm:pt>
    <dgm:pt modelId="{B0FB31D6-8B51-45D1-A021-0ABD48720DDC}">
      <dgm:prSet phldrT="[Text]"/>
      <dgm:spPr/>
      <dgm:t>
        <a:bodyPr/>
        <a:lstStyle/>
        <a:p>
          <a:r>
            <a:rPr lang="en-US" b="1" dirty="0"/>
            <a:t>Branch</a:t>
          </a:r>
        </a:p>
      </dgm:t>
    </dgm:pt>
    <dgm:pt modelId="{C5285871-E1E5-4EEB-9282-4F3CCC4DA7ED}" type="parTrans" cxnId="{48868B99-C2D3-4E3F-9241-33A5A56163DE}">
      <dgm:prSet/>
      <dgm:spPr/>
      <dgm:t>
        <a:bodyPr/>
        <a:lstStyle/>
        <a:p>
          <a:endParaRPr lang="en-US" b="1"/>
        </a:p>
      </dgm:t>
    </dgm:pt>
    <dgm:pt modelId="{CB9EE49C-297A-4CCA-A2A6-5812B8DC5A3A}" type="sibTrans" cxnId="{48868B99-C2D3-4E3F-9241-33A5A56163DE}">
      <dgm:prSet/>
      <dgm:spPr/>
      <dgm:t>
        <a:bodyPr/>
        <a:lstStyle/>
        <a:p>
          <a:endParaRPr lang="en-US" b="1"/>
        </a:p>
      </dgm:t>
    </dgm:pt>
    <dgm:pt modelId="{DB52D3C4-7E7C-493F-ABE9-8AD89F9E59F8}">
      <dgm:prSet phldrT="[Text]"/>
      <dgm:spPr/>
      <dgm:t>
        <a:bodyPr/>
        <a:lstStyle/>
        <a:p>
          <a:r>
            <a:rPr lang="en-US" b="1" dirty="0"/>
            <a:t>IFSC</a:t>
          </a:r>
        </a:p>
      </dgm:t>
    </dgm:pt>
    <dgm:pt modelId="{F9C6E84E-EF48-4D38-B850-CFCAD4A65F3C}" type="parTrans" cxnId="{B88DFC8C-0F14-41EB-9DF5-18FAA9369F9C}">
      <dgm:prSet/>
      <dgm:spPr/>
      <dgm:t>
        <a:bodyPr/>
        <a:lstStyle/>
        <a:p>
          <a:endParaRPr lang="en-US" b="1"/>
        </a:p>
      </dgm:t>
    </dgm:pt>
    <dgm:pt modelId="{FE0E5DC2-6D58-409A-8C78-24D508E343D0}" type="sibTrans" cxnId="{B88DFC8C-0F14-41EB-9DF5-18FAA9369F9C}">
      <dgm:prSet/>
      <dgm:spPr/>
      <dgm:t>
        <a:bodyPr/>
        <a:lstStyle/>
        <a:p>
          <a:endParaRPr lang="en-US" b="1"/>
        </a:p>
      </dgm:t>
    </dgm:pt>
    <dgm:pt modelId="{61A2611A-5FE2-4C05-AE6C-9032BAF52D6D}">
      <dgm:prSet phldrT="[Text]" custT="1"/>
      <dgm:spPr/>
      <dgm:t>
        <a:bodyPr/>
        <a:lstStyle/>
        <a:p>
          <a:r>
            <a:rPr lang="en-US" sz="2000" b="1" dirty="0" err="1"/>
            <a:t>sdgiohsdf</a:t>
          </a:r>
          <a:endParaRPr lang="en-US" sz="2000" b="1" dirty="0"/>
        </a:p>
      </dgm:t>
    </dgm:pt>
    <dgm:pt modelId="{76E8DB27-C26C-454D-B7C9-D0962C057381}" type="parTrans" cxnId="{A73C5C6F-D8C5-4DCA-8189-2857672EB1D5}">
      <dgm:prSet/>
      <dgm:spPr/>
      <dgm:t>
        <a:bodyPr/>
        <a:lstStyle/>
        <a:p>
          <a:endParaRPr lang="en-US" b="1"/>
        </a:p>
      </dgm:t>
    </dgm:pt>
    <dgm:pt modelId="{CA285B9B-F05C-415B-AF26-885177F6D831}" type="sibTrans" cxnId="{A73C5C6F-D8C5-4DCA-8189-2857672EB1D5}">
      <dgm:prSet/>
      <dgm:spPr/>
      <dgm:t>
        <a:bodyPr/>
        <a:lstStyle/>
        <a:p>
          <a:endParaRPr lang="en-US" b="1"/>
        </a:p>
      </dgm:t>
    </dgm:pt>
    <dgm:pt modelId="{2C187B0D-2B8D-40D3-93A1-CE0626E4F706}">
      <dgm:prSet phldrT="[Text]"/>
      <dgm:spPr/>
      <dgm:t>
        <a:bodyPr/>
        <a:lstStyle/>
        <a:p>
          <a:r>
            <a:rPr lang="en-US" b="1" dirty="0"/>
            <a:t>A/c</a:t>
          </a:r>
        </a:p>
      </dgm:t>
    </dgm:pt>
    <dgm:pt modelId="{826C9782-2C84-4AD9-88F8-0ADA31C6D9A1}" type="parTrans" cxnId="{3CD24943-FDF1-46A0-9FED-A9B9B1A2FD11}">
      <dgm:prSet/>
      <dgm:spPr/>
      <dgm:t>
        <a:bodyPr/>
        <a:lstStyle/>
        <a:p>
          <a:endParaRPr lang="en-US" b="1"/>
        </a:p>
      </dgm:t>
    </dgm:pt>
    <dgm:pt modelId="{8BC042BC-C722-41F5-8960-8C7F32F7E031}" type="sibTrans" cxnId="{3CD24943-FDF1-46A0-9FED-A9B9B1A2FD11}">
      <dgm:prSet/>
      <dgm:spPr/>
      <dgm:t>
        <a:bodyPr/>
        <a:lstStyle/>
        <a:p>
          <a:endParaRPr lang="en-US" b="1"/>
        </a:p>
      </dgm:t>
    </dgm:pt>
    <dgm:pt modelId="{A626CC12-424B-461B-8A17-27C29F4409B3}">
      <dgm:prSet phldrT="[Text]" custT="1"/>
      <dgm:spPr/>
      <dgm:t>
        <a:bodyPr/>
        <a:lstStyle/>
        <a:p>
          <a:r>
            <a:rPr lang="en-US" sz="2000" b="1" dirty="0"/>
            <a:t>343823857494858</a:t>
          </a:r>
        </a:p>
      </dgm:t>
    </dgm:pt>
    <dgm:pt modelId="{5FE9FFC8-FC03-4466-9E9D-35A6670DE101}" type="parTrans" cxnId="{A41BC0D6-F026-4238-8C71-AB83E9172B6B}">
      <dgm:prSet/>
      <dgm:spPr/>
      <dgm:t>
        <a:bodyPr/>
        <a:lstStyle/>
        <a:p>
          <a:endParaRPr lang="en-US" b="1"/>
        </a:p>
      </dgm:t>
    </dgm:pt>
    <dgm:pt modelId="{6DB25262-C018-4977-9593-B6A49C9C7C1C}" type="sibTrans" cxnId="{A41BC0D6-F026-4238-8C71-AB83E9172B6B}">
      <dgm:prSet/>
      <dgm:spPr/>
      <dgm:t>
        <a:bodyPr/>
        <a:lstStyle/>
        <a:p>
          <a:endParaRPr lang="en-US" b="1"/>
        </a:p>
      </dgm:t>
    </dgm:pt>
    <dgm:pt modelId="{036F3B78-2AA5-4DE3-9505-791191DA3491}">
      <dgm:prSet custT="1"/>
      <dgm:spPr/>
      <dgm:t>
        <a:bodyPr/>
        <a:lstStyle/>
        <a:p>
          <a:r>
            <a:rPr lang="en-US" sz="2000" b="1" dirty="0"/>
            <a:t>ZXCVB</a:t>
          </a:r>
          <a:endParaRPr lang="en-US" sz="4400" b="1" dirty="0"/>
        </a:p>
      </dgm:t>
    </dgm:pt>
    <dgm:pt modelId="{93AC7815-162C-4FA8-9F7F-E10ACA15E203}" type="parTrans" cxnId="{6D1206E7-8FBD-4EA0-BDE8-2D2D8D4745EB}">
      <dgm:prSet/>
      <dgm:spPr/>
      <dgm:t>
        <a:bodyPr/>
        <a:lstStyle/>
        <a:p>
          <a:endParaRPr lang="en-US"/>
        </a:p>
      </dgm:t>
    </dgm:pt>
    <dgm:pt modelId="{4D441938-2325-46C2-AB07-DD6C8F8CEA40}" type="sibTrans" cxnId="{6D1206E7-8FBD-4EA0-BDE8-2D2D8D4745EB}">
      <dgm:prSet/>
      <dgm:spPr/>
      <dgm:t>
        <a:bodyPr/>
        <a:lstStyle/>
        <a:p>
          <a:endParaRPr lang="en-US"/>
        </a:p>
      </dgm:t>
    </dgm:pt>
    <dgm:pt modelId="{B95BB366-2233-4646-B206-E4D0B2833839}" type="pres">
      <dgm:prSet presAssocID="{E8CBA09E-609C-4D3F-B3C7-0E410A0D5C1D}" presName="linearFlow" presStyleCnt="0">
        <dgm:presLayoutVars>
          <dgm:dir/>
          <dgm:animLvl val="lvl"/>
          <dgm:resizeHandles val="exact"/>
        </dgm:presLayoutVars>
      </dgm:prSet>
      <dgm:spPr/>
    </dgm:pt>
    <dgm:pt modelId="{BA07DC01-FB23-4EDD-B53A-F43C31CFC428}" type="pres">
      <dgm:prSet presAssocID="{32CF0552-FCC9-4655-81AC-1734E8367EE6}" presName="composite" presStyleCnt="0"/>
      <dgm:spPr/>
    </dgm:pt>
    <dgm:pt modelId="{E78EE0BA-329A-4A73-81CF-599D4CFD7DAC}" type="pres">
      <dgm:prSet presAssocID="{32CF0552-FCC9-4655-81AC-1734E8367EE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213062E-621C-4765-8796-B71D1EA63D37}" type="pres">
      <dgm:prSet presAssocID="{32CF0552-FCC9-4655-81AC-1734E8367EE6}" presName="descendantText" presStyleLbl="alignAcc1" presStyleIdx="0" presStyleCnt="4">
        <dgm:presLayoutVars>
          <dgm:bulletEnabled val="1"/>
        </dgm:presLayoutVars>
      </dgm:prSet>
      <dgm:spPr/>
    </dgm:pt>
    <dgm:pt modelId="{59268851-DD5F-4B9C-BE4C-9CE537CE7F71}" type="pres">
      <dgm:prSet presAssocID="{09867F4F-EF37-4F00-82D5-1424361D0F26}" presName="sp" presStyleCnt="0"/>
      <dgm:spPr/>
    </dgm:pt>
    <dgm:pt modelId="{1D204FA6-9193-4B63-801B-510A5D8CDA52}" type="pres">
      <dgm:prSet presAssocID="{B0FB31D6-8B51-45D1-A021-0ABD48720DDC}" presName="composite" presStyleCnt="0"/>
      <dgm:spPr/>
    </dgm:pt>
    <dgm:pt modelId="{C69D9CC8-6922-443E-920C-E5281936EBF7}" type="pres">
      <dgm:prSet presAssocID="{B0FB31D6-8B51-45D1-A021-0ABD48720DD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DB168A6-99EA-4FB8-B80B-EA7D71C0266B}" type="pres">
      <dgm:prSet presAssocID="{B0FB31D6-8B51-45D1-A021-0ABD48720DDC}" presName="descendantText" presStyleLbl="alignAcc1" presStyleIdx="1" presStyleCnt="4">
        <dgm:presLayoutVars>
          <dgm:bulletEnabled val="1"/>
        </dgm:presLayoutVars>
      </dgm:prSet>
      <dgm:spPr/>
    </dgm:pt>
    <dgm:pt modelId="{8ACD04B2-AAEC-422B-9E2B-3B668701DBD3}" type="pres">
      <dgm:prSet presAssocID="{CB9EE49C-297A-4CCA-A2A6-5812B8DC5A3A}" presName="sp" presStyleCnt="0"/>
      <dgm:spPr/>
    </dgm:pt>
    <dgm:pt modelId="{11C88668-463B-4C02-8FFD-A7E675F278CF}" type="pres">
      <dgm:prSet presAssocID="{DB52D3C4-7E7C-493F-ABE9-8AD89F9E59F8}" presName="composite" presStyleCnt="0"/>
      <dgm:spPr/>
    </dgm:pt>
    <dgm:pt modelId="{4F3CC508-A631-4639-8759-D6F99E40D55B}" type="pres">
      <dgm:prSet presAssocID="{DB52D3C4-7E7C-493F-ABE9-8AD89F9E59F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181C842-4DD4-4497-91AD-ED84DF706768}" type="pres">
      <dgm:prSet presAssocID="{DB52D3C4-7E7C-493F-ABE9-8AD89F9E59F8}" presName="descendantText" presStyleLbl="alignAcc1" presStyleIdx="2" presStyleCnt="4">
        <dgm:presLayoutVars>
          <dgm:bulletEnabled val="1"/>
        </dgm:presLayoutVars>
      </dgm:prSet>
      <dgm:spPr/>
    </dgm:pt>
    <dgm:pt modelId="{11BF27E4-83DC-430A-B1AE-7DD73D4ECB23}" type="pres">
      <dgm:prSet presAssocID="{FE0E5DC2-6D58-409A-8C78-24D508E343D0}" presName="sp" presStyleCnt="0"/>
      <dgm:spPr/>
    </dgm:pt>
    <dgm:pt modelId="{D616F718-3A43-40E7-A885-D443AC2D3D18}" type="pres">
      <dgm:prSet presAssocID="{2C187B0D-2B8D-40D3-93A1-CE0626E4F706}" presName="composite" presStyleCnt="0"/>
      <dgm:spPr/>
    </dgm:pt>
    <dgm:pt modelId="{352D5FF2-EC37-4265-B792-A1E3EE154CC0}" type="pres">
      <dgm:prSet presAssocID="{2C187B0D-2B8D-40D3-93A1-CE0626E4F70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0A62EC6-831D-46C1-98EF-AF6E7046D280}" type="pres">
      <dgm:prSet presAssocID="{2C187B0D-2B8D-40D3-93A1-CE0626E4F70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C7FBC04-ED87-4CEA-8C3A-58A952DDFC7A}" type="presOf" srcId="{E93A9C52-1A61-4D2C-A26B-E7BB11702C7E}" destId="{5213062E-621C-4765-8796-B71D1EA63D37}" srcOrd="0" destOrd="0" presId="urn:microsoft.com/office/officeart/2005/8/layout/chevron2"/>
    <dgm:cxn modelId="{FBA9413B-CC7A-4E2E-A665-9106898B7C69}" type="presOf" srcId="{E8CBA09E-609C-4D3F-B3C7-0E410A0D5C1D}" destId="{B95BB366-2233-4646-B206-E4D0B2833839}" srcOrd="0" destOrd="0" presId="urn:microsoft.com/office/officeart/2005/8/layout/chevron2"/>
    <dgm:cxn modelId="{3CD24943-FDF1-46A0-9FED-A9B9B1A2FD11}" srcId="{E8CBA09E-609C-4D3F-B3C7-0E410A0D5C1D}" destId="{2C187B0D-2B8D-40D3-93A1-CE0626E4F706}" srcOrd="3" destOrd="0" parTransId="{826C9782-2C84-4AD9-88F8-0ADA31C6D9A1}" sibTransId="{8BC042BC-C722-41F5-8960-8C7F32F7E031}"/>
    <dgm:cxn modelId="{A73C5C6F-D8C5-4DCA-8189-2857672EB1D5}" srcId="{DB52D3C4-7E7C-493F-ABE9-8AD89F9E59F8}" destId="{61A2611A-5FE2-4C05-AE6C-9032BAF52D6D}" srcOrd="0" destOrd="0" parTransId="{76E8DB27-C26C-454D-B7C9-D0962C057381}" sibTransId="{CA285B9B-F05C-415B-AF26-885177F6D831}"/>
    <dgm:cxn modelId="{91499858-380A-4676-800B-5D8B257E4FCA}" type="presOf" srcId="{32CF0552-FCC9-4655-81AC-1734E8367EE6}" destId="{E78EE0BA-329A-4A73-81CF-599D4CFD7DAC}" srcOrd="0" destOrd="0" presId="urn:microsoft.com/office/officeart/2005/8/layout/chevron2"/>
    <dgm:cxn modelId="{D56E595A-1448-42E3-907E-5F94ABFC74D7}" srcId="{E8CBA09E-609C-4D3F-B3C7-0E410A0D5C1D}" destId="{32CF0552-FCC9-4655-81AC-1734E8367EE6}" srcOrd="0" destOrd="0" parTransId="{743E6614-40C5-4543-9F20-7BD6E7CAE585}" sibTransId="{09867F4F-EF37-4F00-82D5-1424361D0F26}"/>
    <dgm:cxn modelId="{4C17F083-974D-4DD9-A5F3-99CEC86E3AB4}" type="presOf" srcId="{036F3B78-2AA5-4DE3-9505-791191DA3491}" destId="{1DB168A6-99EA-4FB8-B80B-EA7D71C0266B}" srcOrd="0" destOrd="0" presId="urn:microsoft.com/office/officeart/2005/8/layout/chevron2"/>
    <dgm:cxn modelId="{A688BD88-A574-4977-A381-1DC1DD6B2D8D}" type="presOf" srcId="{61A2611A-5FE2-4C05-AE6C-9032BAF52D6D}" destId="{5181C842-4DD4-4497-91AD-ED84DF706768}" srcOrd="0" destOrd="0" presId="urn:microsoft.com/office/officeart/2005/8/layout/chevron2"/>
    <dgm:cxn modelId="{B88DFC8C-0F14-41EB-9DF5-18FAA9369F9C}" srcId="{E8CBA09E-609C-4D3F-B3C7-0E410A0D5C1D}" destId="{DB52D3C4-7E7C-493F-ABE9-8AD89F9E59F8}" srcOrd="2" destOrd="0" parTransId="{F9C6E84E-EF48-4D38-B850-CFCAD4A65F3C}" sibTransId="{FE0E5DC2-6D58-409A-8C78-24D508E343D0}"/>
    <dgm:cxn modelId="{A4B59B8F-7900-46BF-8954-8AFA0A366760}" srcId="{32CF0552-FCC9-4655-81AC-1734E8367EE6}" destId="{E93A9C52-1A61-4D2C-A26B-E7BB11702C7E}" srcOrd="0" destOrd="0" parTransId="{AC1ADA01-1B06-4D1B-A420-0C39C29527E8}" sibTransId="{75828C6D-5649-480C-A5CA-DC38EA379EE1}"/>
    <dgm:cxn modelId="{48868B99-C2D3-4E3F-9241-33A5A56163DE}" srcId="{E8CBA09E-609C-4D3F-B3C7-0E410A0D5C1D}" destId="{B0FB31D6-8B51-45D1-A021-0ABD48720DDC}" srcOrd="1" destOrd="0" parTransId="{C5285871-E1E5-4EEB-9282-4F3CCC4DA7ED}" sibTransId="{CB9EE49C-297A-4CCA-A2A6-5812B8DC5A3A}"/>
    <dgm:cxn modelId="{4322BBA3-F16F-4C30-BE3C-DE47FA548810}" type="presOf" srcId="{B0FB31D6-8B51-45D1-A021-0ABD48720DDC}" destId="{C69D9CC8-6922-443E-920C-E5281936EBF7}" srcOrd="0" destOrd="0" presId="urn:microsoft.com/office/officeart/2005/8/layout/chevron2"/>
    <dgm:cxn modelId="{A41BC0D6-F026-4238-8C71-AB83E9172B6B}" srcId="{2C187B0D-2B8D-40D3-93A1-CE0626E4F706}" destId="{A626CC12-424B-461B-8A17-27C29F4409B3}" srcOrd="0" destOrd="0" parTransId="{5FE9FFC8-FC03-4466-9E9D-35A6670DE101}" sibTransId="{6DB25262-C018-4977-9593-B6A49C9C7C1C}"/>
    <dgm:cxn modelId="{906698DF-85F4-44F7-9EF9-F0F77B794F6A}" type="presOf" srcId="{A626CC12-424B-461B-8A17-27C29F4409B3}" destId="{70A62EC6-831D-46C1-98EF-AF6E7046D280}" srcOrd="0" destOrd="0" presId="urn:microsoft.com/office/officeart/2005/8/layout/chevron2"/>
    <dgm:cxn modelId="{72B8ACE4-F372-49E6-9812-6E40C4B394F1}" type="presOf" srcId="{DB52D3C4-7E7C-493F-ABE9-8AD89F9E59F8}" destId="{4F3CC508-A631-4639-8759-D6F99E40D55B}" srcOrd="0" destOrd="0" presId="urn:microsoft.com/office/officeart/2005/8/layout/chevron2"/>
    <dgm:cxn modelId="{6D1206E7-8FBD-4EA0-BDE8-2D2D8D4745EB}" srcId="{B0FB31D6-8B51-45D1-A021-0ABD48720DDC}" destId="{036F3B78-2AA5-4DE3-9505-791191DA3491}" srcOrd="0" destOrd="0" parTransId="{93AC7815-162C-4FA8-9F7F-E10ACA15E203}" sibTransId="{4D441938-2325-46C2-AB07-DD6C8F8CEA40}"/>
    <dgm:cxn modelId="{00BD2DF9-69AB-41F8-9B23-530C02B4C3E4}" type="presOf" srcId="{2C187B0D-2B8D-40D3-93A1-CE0626E4F706}" destId="{352D5FF2-EC37-4265-B792-A1E3EE154CC0}" srcOrd="0" destOrd="0" presId="urn:microsoft.com/office/officeart/2005/8/layout/chevron2"/>
    <dgm:cxn modelId="{900A71C9-E8D8-44CD-B477-657E77D9A8FA}" type="presParOf" srcId="{B95BB366-2233-4646-B206-E4D0B2833839}" destId="{BA07DC01-FB23-4EDD-B53A-F43C31CFC428}" srcOrd="0" destOrd="0" presId="urn:microsoft.com/office/officeart/2005/8/layout/chevron2"/>
    <dgm:cxn modelId="{761C792A-D887-4412-B246-BADF18CF8B4C}" type="presParOf" srcId="{BA07DC01-FB23-4EDD-B53A-F43C31CFC428}" destId="{E78EE0BA-329A-4A73-81CF-599D4CFD7DAC}" srcOrd="0" destOrd="0" presId="urn:microsoft.com/office/officeart/2005/8/layout/chevron2"/>
    <dgm:cxn modelId="{5306BDC4-2F5E-426B-B909-D03873E1CE6F}" type="presParOf" srcId="{BA07DC01-FB23-4EDD-B53A-F43C31CFC428}" destId="{5213062E-621C-4765-8796-B71D1EA63D37}" srcOrd="1" destOrd="0" presId="urn:microsoft.com/office/officeart/2005/8/layout/chevron2"/>
    <dgm:cxn modelId="{26EFD051-8D37-4989-B3AB-9C222B1246B0}" type="presParOf" srcId="{B95BB366-2233-4646-B206-E4D0B2833839}" destId="{59268851-DD5F-4B9C-BE4C-9CE537CE7F71}" srcOrd="1" destOrd="0" presId="urn:microsoft.com/office/officeart/2005/8/layout/chevron2"/>
    <dgm:cxn modelId="{BD85EB4F-6C5C-4393-BE47-B51F29ECD6C1}" type="presParOf" srcId="{B95BB366-2233-4646-B206-E4D0B2833839}" destId="{1D204FA6-9193-4B63-801B-510A5D8CDA52}" srcOrd="2" destOrd="0" presId="urn:microsoft.com/office/officeart/2005/8/layout/chevron2"/>
    <dgm:cxn modelId="{4F3AC018-14A0-49FD-ADAA-43FFAF3DF2DA}" type="presParOf" srcId="{1D204FA6-9193-4B63-801B-510A5D8CDA52}" destId="{C69D9CC8-6922-443E-920C-E5281936EBF7}" srcOrd="0" destOrd="0" presId="urn:microsoft.com/office/officeart/2005/8/layout/chevron2"/>
    <dgm:cxn modelId="{E752CF1E-F49D-4B1D-A306-E40C451D70B6}" type="presParOf" srcId="{1D204FA6-9193-4B63-801B-510A5D8CDA52}" destId="{1DB168A6-99EA-4FB8-B80B-EA7D71C0266B}" srcOrd="1" destOrd="0" presId="urn:microsoft.com/office/officeart/2005/8/layout/chevron2"/>
    <dgm:cxn modelId="{AB69CA6F-B023-4CAE-AFEE-7C393D2857BC}" type="presParOf" srcId="{B95BB366-2233-4646-B206-E4D0B2833839}" destId="{8ACD04B2-AAEC-422B-9E2B-3B668701DBD3}" srcOrd="3" destOrd="0" presId="urn:microsoft.com/office/officeart/2005/8/layout/chevron2"/>
    <dgm:cxn modelId="{5B0591B7-EDB6-4025-8FE9-CC4A9518AC94}" type="presParOf" srcId="{B95BB366-2233-4646-B206-E4D0B2833839}" destId="{11C88668-463B-4C02-8FFD-A7E675F278CF}" srcOrd="4" destOrd="0" presId="urn:microsoft.com/office/officeart/2005/8/layout/chevron2"/>
    <dgm:cxn modelId="{312B370A-FE54-4CF1-85E3-760A296E8CDA}" type="presParOf" srcId="{11C88668-463B-4C02-8FFD-A7E675F278CF}" destId="{4F3CC508-A631-4639-8759-D6F99E40D55B}" srcOrd="0" destOrd="0" presId="urn:microsoft.com/office/officeart/2005/8/layout/chevron2"/>
    <dgm:cxn modelId="{B365C610-D2AD-4EDB-8AB7-9C24C97B5784}" type="presParOf" srcId="{11C88668-463B-4C02-8FFD-A7E675F278CF}" destId="{5181C842-4DD4-4497-91AD-ED84DF706768}" srcOrd="1" destOrd="0" presId="urn:microsoft.com/office/officeart/2005/8/layout/chevron2"/>
    <dgm:cxn modelId="{756E4822-8DFB-496A-8323-BF001F305926}" type="presParOf" srcId="{B95BB366-2233-4646-B206-E4D0B2833839}" destId="{11BF27E4-83DC-430A-B1AE-7DD73D4ECB23}" srcOrd="5" destOrd="0" presId="urn:microsoft.com/office/officeart/2005/8/layout/chevron2"/>
    <dgm:cxn modelId="{36F1B31A-9D8B-4E01-AE79-FC717EACA2B6}" type="presParOf" srcId="{B95BB366-2233-4646-B206-E4D0B2833839}" destId="{D616F718-3A43-40E7-A885-D443AC2D3D18}" srcOrd="6" destOrd="0" presId="urn:microsoft.com/office/officeart/2005/8/layout/chevron2"/>
    <dgm:cxn modelId="{1C03FD30-707D-4D9D-B326-BFF78160E43C}" type="presParOf" srcId="{D616F718-3A43-40E7-A885-D443AC2D3D18}" destId="{352D5FF2-EC37-4265-B792-A1E3EE154CC0}" srcOrd="0" destOrd="0" presId="urn:microsoft.com/office/officeart/2005/8/layout/chevron2"/>
    <dgm:cxn modelId="{9FC6CBEB-1E01-4472-8491-A45BEDF544AA}" type="presParOf" srcId="{D616F718-3A43-40E7-A885-D443AC2D3D18}" destId="{70A62EC6-831D-46C1-98EF-AF6E7046D2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01A1F-384B-4F67-9C04-8BB2D604E6D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281EF6-DC5F-486B-BABA-71367115A1BD}">
      <dgm:prSet phldrT="[Text]" custT="1"/>
      <dgm:spPr/>
      <dgm:t>
        <a:bodyPr/>
        <a:lstStyle/>
        <a:p>
          <a:r>
            <a:rPr lang="en-US" sz="1800" b="1" dirty="0"/>
            <a:t>Account Opening Date</a:t>
          </a:r>
        </a:p>
      </dgm:t>
    </dgm:pt>
    <dgm:pt modelId="{1C81DD0F-A0D4-4F33-9F9F-5B5C50ACC141}" type="parTrans" cxnId="{38E61937-65D8-4E1D-AADC-410E5557B87F}">
      <dgm:prSet/>
      <dgm:spPr/>
      <dgm:t>
        <a:bodyPr/>
        <a:lstStyle/>
        <a:p>
          <a:endParaRPr lang="en-US" sz="1800"/>
        </a:p>
      </dgm:t>
    </dgm:pt>
    <dgm:pt modelId="{0911EC5F-DEAF-43AE-AE52-FB249D243B1B}" type="sibTrans" cxnId="{38E61937-65D8-4E1D-AADC-410E5557B87F}">
      <dgm:prSet/>
      <dgm:spPr/>
      <dgm:t>
        <a:bodyPr/>
        <a:lstStyle/>
        <a:p>
          <a:endParaRPr lang="en-US" sz="1800"/>
        </a:p>
      </dgm:t>
    </dgm:pt>
    <dgm:pt modelId="{1DD3A934-AC28-4D39-9B8F-3AD482210E0A}">
      <dgm:prSet phldrT="[Text]" custT="1"/>
      <dgm:spPr/>
      <dgm:t>
        <a:bodyPr/>
        <a:lstStyle/>
        <a:p>
          <a:r>
            <a:rPr lang="en-US" sz="1800" b="1" dirty="0"/>
            <a:t>2</a:t>
          </a:r>
          <a:r>
            <a:rPr lang="en-US" sz="1800" b="1" baseline="30000" dirty="0"/>
            <a:t>nd</a:t>
          </a:r>
          <a:r>
            <a:rPr lang="en-US" sz="1800" b="1" dirty="0"/>
            <a:t> Dec 2024</a:t>
          </a:r>
        </a:p>
      </dgm:t>
    </dgm:pt>
    <dgm:pt modelId="{4FF02AF1-F49E-47FE-9DCD-42860524BA93}" type="parTrans" cxnId="{19B556EE-ECE4-43F1-905A-F588D1287D76}">
      <dgm:prSet/>
      <dgm:spPr/>
      <dgm:t>
        <a:bodyPr/>
        <a:lstStyle/>
        <a:p>
          <a:endParaRPr lang="en-US" sz="1800"/>
        </a:p>
      </dgm:t>
    </dgm:pt>
    <dgm:pt modelId="{A1089ACC-6C49-414C-834C-BEAE8377B75D}" type="sibTrans" cxnId="{19B556EE-ECE4-43F1-905A-F588D1287D76}">
      <dgm:prSet/>
      <dgm:spPr/>
      <dgm:t>
        <a:bodyPr/>
        <a:lstStyle/>
        <a:p>
          <a:endParaRPr lang="en-US" sz="1800"/>
        </a:p>
      </dgm:t>
    </dgm:pt>
    <dgm:pt modelId="{F79F16F0-9C37-4E55-A516-37936AC25EC3}">
      <dgm:prSet phldrT="[Text]" custT="1"/>
      <dgm:spPr/>
      <dgm:t>
        <a:bodyPr/>
        <a:lstStyle/>
        <a:p>
          <a:r>
            <a:rPr lang="en-US" sz="1800" b="1" dirty="0"/>
            <a:t>Funds Allocated</a:t>
          </a:r>
        </a:p>
      </dgm:t>
    </dgm:pt>
    <dgm:pt modelId="{B2555885-5738-407A-AC7F-402DD9E3FE4F}" type="parTrans" cxnId="{89C281E4-8B86-4025-A3AB-9471C77E478C}">
      <dgm:prSet/>
      <dgm:spPr/>
      <dgm:t>
        <a:bodyPr/>
        <a:lstStyle/>
        <a:p>
          <a:endParaRPr lang="en-US" sz="1800"/>
        </a:p>
      </dgm:t>
    </dgm:pt>
    <dgm:pt modelId="{00D6D66F-0252-49A2-9635-F76BB71C98B6}" type="sibTrans" cxnId="{89C281E4-8B86-4025-A3AB-9471C77E478C}">
      <dgm:prSet/>
      <dgm:spPr/>
      <dgm:t>
        <a:bodyPr/>
        <a:lstStyle/>
        <a:p>
          <a:endParaRPr lang="en-US" sz="1800"/>
        </a:p>
      </dgm:t>
    </dgm:pt>
    <dgm:pt modelId="{C2714D63-94D2-4958-86B6-B39382752F5B}">
      <dgm:prSet phldrT="[Text]" custT="1"/>
      <dgm:spPr/>
      <dgm:t>
        <a:bodyPr/>
        <a:lstStyle/>
        <a:p>
          <a:r>
            <a:rPr lang="en-US" sz="1800" b="1" dirty="0"/>
            <a:t>INR 15,00,000</a:t>
          </a:r>
        </a:p>
      </dgm:t>
    </dgm:pt>
    <dgm:pt modelId="{DD35EC64-18DD-4D9B-A237-40F3F7936B62}" type="parTrans" cxnId="{3A0F4B88-8A83-462F-8D1B-0C3B680648BF}">
      <dgm:prSet/>
      <dgm:spPr/>
      <dgm:t>
        <a:bodyPr/>
        <a:lstStyle/>
        <a:p>
          <a:endParaRPr lang="en-US" sz="1800"/>
        </a:p>
      </dgm:t>
    </dgm:pt>
    <dgm:pt modelId="{21452A9C-0C3D-46FE-A363-EB8ABF7A9B60}" type="sibTrans" cxnId="{3A0F4B88-8A83-462F-8D1B-0C3B680648BF}">
      <dgm:prSet/>
      <dgm:spPr/>
      <dgm:t>
        <a:bodyPr/>
        <a:lstStyle/>
        <a:p>
          <a:endParaRPr lang="en-US" sz="1800"/>
        </a:p>
      </dgm:t>
    </dgm:pt>
    <dgm:pt modelId="{34C72A3C-9691-496B-B3AB-BDEE4EC472CC}">
      <dgm:prSet phldrT="[Text]" custT="1"/>
      <dgm:spPr/>
      <dgm:t>
        <a:bodyPr/>
        <a:lstStyle/>
        <a:p>
          <a:r>
            <a:rPr lang="en-US" sz="1800" b="1" dirty="0"/>
            <a:t>Funds Available For Withdrawal</a:t>
          </a:r>
        </a:p>
      </dgm:t>
    </dgm:pt>
    <dgm:pt modelId="{F7528EE0-C6C1-454F-B1FA-35CAD94CFBD0}" type="parTrans" cxnId="{77F30D12-10DE-45E2-B53B-B5105B56663D}">
      <dgm:prSet/>
      <dgm:spPr/>
      <dgm:t>
        <a:bodyPr/>
        <a:lstStyle/>
        <a:p>
          <a:endParaRPr lang="en-US" sz="1800"/>
        </a:p>
      </dgm:t>
    </dgm:pt>
    <dgm:pt modelId="{4C32A491-6389-4265-AE72-5656DB2A726F}" type="sibTrans" cxnId="{77F30D12-10DE-45E2-B53B-B5105B56663D}">
      <dgm:prSet/>
      <dgm:spPr/>
      <dgm:t>
        <a:bodyPr/>
        <a:lstStyle/>
        <a:p>
          <a:endParaRPr lang="en-US" sz="1800"/>
        </a:p>
      </dgm:t>
    </dgm:pt>
    <dgm:pt modelId="{098DF130-DCB4-445A-B478-D5BFA0F3544B}">
      <dgm:prSet phldrT="[Text]" custT="1"/>
      <dgm:spPr/>
      <dgm:t>
        <a:bodyPr/>
        <a:lstStyle/>
        <a:p>
          <a:r>
            <a:rPr lang="en-US" sz="1800" b="1" dirty="0"/>
            <a:t>INR 65,75,000</a:t>
          </a:r>
        </a:p>
      </dgm:t>
    </dgm:pt>
    <dgm:pt modelId="{7F47AFA8-C57E-4A9B-A069-EB844C57DAF8}" type="parTrans" cxnId="{3CBD5932-CD34-44A2-BCF9-7173EA320334}">
      <dgm:prSet/>
      <dgm:spPr/>
      <dgm:t>
        <a:bodyPr/>
        <a:lstStyle/>
        <a:p>
          <a:endParaRPr lang="en-US" sz="1800"/>
        </a:p>
      </dgm:t>
    </dgm:pt>
    <dgm:pt modelId="{7650FA99-7605-4E32-96A6-5EF8DB4CEA97}" type="sibTrans" cxnId="{3CBD5932-CD34-44A2-BCF9-7173EA320334}">
      <dgm:prSet/>
      <dgm:spPr/>
      <dgm:t>
        <a:bodyPr/>
        <a:lstStyle/>
        <a:p>
          <a:endParaRPr lang="en-US" sz="1800"/>
        </a:p>
      </dgm:t>
    </dgm:pt>
    <dgm:pt modelId="{BAD1F2A4-FF2C-46FA-9247-8735731341CA}" type="pres">
      <dgm:prSet presAssocID="{31001A1F-384B-4F67-9C04-8BB2D604E6D3}" presName="Name0" presStyleCnt="0">
        <dgm:presLayoutVars>
          <dgm:dir/>
          <dgm:animLvl val="lvl"/>
          <dgm:resizeHandles val="exact"/>
        </dgm:presLayoutVars>
      </dgm:prSet>
      <dgm:spPr/>
    </dgm:pt>
    <dgm:pt modelId="{B3D58CE4-E346-493C-AB27-B4DA0B512F2E}" type="pres">
      <dgm:prSet presAssocID="{78281EF6-DC5F-486B-BABA-71367115A1BD}" presName="composite" presStyleCnt="0"/>
      <dgm:spPr/>
    </dgm:pt>
    <dgm:pt modelId="{46D5BF77-DF39-4811-8CE8-C07BC8499F32}" type="pres">
      <dgm:prSet presAssocID="{78281EF6-DC5F-486B-BABA-71367115A1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1A585FC-B1BF-4E2F-8B6B-9AA52F99451F}" type="pres">
      <dgm:prSet presAssocID="{78281EF6-DC5F-486B-BABA-71367115A1BD}" presName="desTx" presStyleLbl="alignAccFollowNode1" presStyleIdx="0" presStyleCnt="3" custLinFactNeighborY="2610">
        <dgm:presLayoutVars>
          <dgm:bulletEnabled val="1"/>
        </dgm:presLayoutVars>
      </dgm:prSet>
      <dgm:spPr/>
    </dgm:pt>
    <dgm:pt modelId="{1850A41C-B696-4FEC-9175-E605D7D9B1B6}" type="pres">
      <dgm:prSet presAssocID="{0911EC5F-DEAF-43AE-AE52-FB249D243B1B}" presName="space" presStyleCnt="0"/>
      <dgm:spPr/>
    </dgm:pt>
    <dgm:pt modelId="{1C5AC8B6-46D2-4154-9E03-9015EAFBD03B}" type="pres">
      <dgm:prSet presAssocID="{F79F16F0-9C37-4E55-A516-37936AC25EC3}" presName="composite" presStyleCnt="0"/>
      <dgm:spPr/>
    </dgm:pt>
    <dgm:pt modelId="{AB453564-D013-4A04-96E0-D0E54B990D31}" type="pres">
      <dgm:prSet presAssocID="{F79F16F0-9C37-4E55-A516-37936AC25EC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0B6ABB9-9ABA-4C0F-A7EC-F2F84127D74B}" type="pres">
      <dgm:prSet presAssocID="{F79F16F0-9C37-4E55-A516-37936AC25EC3}" presName="desTx" presStyleLbl="alignAccFollowNode1" presStyleIdx="1" presStyleCnt="3">
        <dgm:presLayoutVars>
          <dgm:bulletEnabled val="1"/>
        </dgm:presLayoutVars>
      </dgm:prSet>
      <dgm:spPr/>
    </dgm:pt>
    <dgm:pt modelId="{C2D77303-3A85-46D7-AE28-0FC81D606810}" type="pres">
      <dgm:prSet presAssocID="{00D6D66F-0252-49A2-9635-F76BB71C98B6}" presName="space" presStyleCnt="0"/>
      <dgm:spPr/>
    </dgm:pt>
    <dgm:pt modelId="{D2927F9F-6B0B-4C04-B93A-0B8535FD3E85}" type="pres">
      <dgm:prSet presAssocID="{34C72A3C-9691-496B-B3AB-BDEE4EC472CC}" presName="composite" presStyleCnt="0"/>
      <dgm:spPr/>
    </dgm:pt>
    <dgm:pt modelId="{C44DF7F9-994D-414B-AD77-6D75418F26DB}" type="pres">
      <dgm:prSet presAssocID="{34C72A3C-9691-496B-B3AB-BDEE4EC472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B459EF-6AEC-4F59-BA91-49AAAAE02A18}" type="pres">
      <dgm:prSet presAssocID="{34C72A3C-9691-496B-B3AB-BDEE4EC472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0B7F02-F864-403C-938B-2C7718CBBAC8}" type="presOf" srcId="{098DF130-DCB4-445A-B478-D5BFA0F3544B}" destId="{E7B459EF-6AEC-4F59-BA91-49AAAAE02A18}" srcOrd="0" destOrd="0" presId="urn:microsoft.com/office/officeart/2005/8/layout/hList1"/>
    <dgm:cxn modelId="{9B779A0B-4877-432E-9729-5D0FBE84DF31}" type="presOf" srcId="{34C72A3C-9691-496B-B3AB-BDEE4EC472CC}" destId="{C44DF7F9-994D-414B-AD77-6D75418F26DB}" srcOrd="0" destOrd="0" presId="urn:microsoft.com/office/officeart/2005/8/layout/hList1"/>
    <dgm:cxn modelId="{50572911-169A-4995-AC4F-050BD4C1D80C}" type="presOf" srcId="{F79F16F0-9C37-4E55-A516-37936AC25EC3}" destId="{AB453564-D013-4A04-96E0-D0E54B990D31}" srcOrd="0" destOrd="0" presId="urn:microsoft.com/office/officeart/2005/8/layout/hList1"/>
    <dgm:cxn modelId="{77F30D12-10DE-45E2-B53B-B5105B56663D}" srcId="{31001A1F-384B-4F67-9C04-8BB2D604E6D3}" destId="{34C72A3C-9691-496B-B3AB-BDEE4EC472CC}" srcOrd="2" destOrd="0" parTransId="{F7528EE0-C6C1-454F-B1FA-35CAD94CFBD0}" sibTransId="{4C32A491-6389-4265-AE72-5656DB2A726F}"/>
    <dgm:cxn modelId="{3CBD5932-CD34-44A2-BCF9-7173EA320334}" srcId="{34C72A3C-9691-496B-B3AB-BDEE4EC472CC}" destId="{098DF130-DCB4-445A-B478-D5BFA0F3544B}" srcOrd="0" destOrd="0" parTransId="{7F47AFA8-C57E-4A9B-A069-EB844C57DAF8}" sibTransId="{7650FA99-7605-4E32-96A6-5EF8DB4CEA97}"/>
    <dgm:cxn modelId="{38E61937-65D8-4E1D-AADC-410E5557B87F}" srcId="{31001A1F-384B-4F67-9C04-8BB2D604E6D3}" destId="{78281EF6-DC5F-486B-BABA-71367115A1BD}" srcOrd="0" destOrd="0" parTransId="{1C81DD0F-A0D4-4F33-9F9F-5B5C50ACC141}" sibTransId="{0911EC5F-DEAF-43AE-AE52-FB249D243B1B}"/>
    <dgm:cxn modelId="{7516F269-CF43-4760-BADA-D47A7F4CC06B}" type="presOf" srcId="{C2714D63-94D2-4958-86B6-B39382752F5B}" destId="{80B6ABB9-9ABA-4C0F-A7EC-F2F84127D74B}" srcOrd="0" destOrd="0" presId="urn:microsoft.com/office/officeart/2005/8/layout/hList1"/>
    <dgm:cxn modelId="{35C2814C-C735-4F70-B10D-FB29C751B000}" type="presOf" srcId="{78281EF6-DC5F-486B-BABA-71367115A1BD}" destId="{46D5BF77-DF39-4811-8CE8-C07BC8499F32}" srcOrd="0" destOrd="0" presId="urn:microsoft.com/office/officeart/2005/8/layout/hList1"/>
    <dgm:cxn modelId="{3A0F4B88-8A83-462F-8D1B-0C3B680648BF}" srcId="{F79F16F0-9C37-4E55-A516-37936AC25EC3}" destId="{C2714D63-94D2-4958-86B6-B39382752F5B}" srcOrd="0" destOrd="0" parTransId="{DD35EC64-18DD-4D9B-A237-40F3F7936B62}" sibTransId="{21452A9C-0C3D-46FE-A363-EB8ABF7A9B60}"/>
    <dgm:cxn modelId="{917592B3-3170-4BCD-A17D-E03F91F00428}" type="presOf" srcId="{31001A1F-384B-4F67-9C04-8BB2D604E6D3}" destId="{BAD1F2A4-FF2C-46FA-9247-8735731341CA}" srcOrd="0" destOrd="0" presId="urn:microsoft.com/office/officeart/2005/8/layout/hList1"/>
    <dgm:cxn modelId="{89C281E4-8B86-4025-A3AB-9471C77E478C}" srcId="{31001A1F-384B-4F67-9C04-8BB2D604E6D3}" destId="{F79F16F0-9C37-4E55-A516-37936AC25EC3}" srcOrd="1" destOrd="0" parTransId="{B2555885-5738-407A-AC7F-402DD9E3FE4F}" sibTransId="{00D6D66F-0252-49A2-9635-F76BB71C98B6}"/>
    <dgm:cxn modelId="{19B556EE-ECE4-43F1-905A-F588D1287D76}" srcId="{78281EF6-DC5F-486B-BABA-71367115A1BD}" destId="{1DD3A934-AC28-4D39-9B8F-3AD482210E0A}" srcOrd="0" destOrd="0" parTransId="{4FF02AF1-F49E-47FE-9DCD-42860524BA93}" sibTransId="{A1089ACC-6C49-414C-834C-BEAE8377B75D}"/>
    <dgm:cxn modelId="{B8786DF7-6AC8-4EE0-B20F-24EFC9E37BA4}" type="presOf" srcId="{1DD3A934-AC28-4D39-9B8F-3AD482210E0A}" destId="{61A585FC-B1BF-4E2F-8B6B-9AA52F99451F}" srcOrd="0" destOrd="0" presId="urn:microsoft.com/office/officeart/2005/8/layout/hList1"/>
    <dgm:cxn modelId="{401F4341-C441-4F6F-90CF-3391FD1DACB7}" type="presParOf" srcId="{BAD1F2A4-FF2C-46FA-9247-8735731341CA}" destId="{B3D58CE4-E346-493C-AB27-B4DA0B512F2E}" srcOrd="0" destOrd="0" presId="urn:microsoft.com/office/officeart/2005/8/layout/hList1"/>
    <dgm:cxn modelId="{A24111DE-11CC-47C9-AA10-0B462FF30438}" type="presParOf" srcId="{B3D58CE4-E346-493C-AB27-B4DA0B512F2E}" destId="{46D5BF77-DF39-4811-8CE8-C07BC8499F32}" srcOrd="0" destOrd="0" presId="urn:microsoft.com/office/officeart/2005/8/layout/hList1"/>
    <dgm:cxn modelId="{7B88C8C7-64B5-4484-8EEC-74C5A8D7AC07}" type="presParOf" srcId="{B3D58CE4-E346-493C-AB27-B4DA0B512F2E}" destId="{61A585FC-B1BF-4E2F-8B6B-9AA52F99451F}" srcOrd="1" destOrd="0" presId="urn:microsoft.com/office/officeart/2005/8/layout/hList1"/>
    <dgm:cxn modelId="{83E0C9A3-1320-46AD-A54B-A8DC033A73D7}" type="presParOf" srcId="{BAD1F2A4-FF2C-46FA-9247-8735731341CA}" destId="{1850A41C-B696-4FEC-9175-E605D7D9B1B6}" srcOrd="1" destOrd="0" presId="urn:microsoft.com/office/officeart/2005/8/layout/hList1"/>
    <dgm:cxn modelId="{7A26AF16-DA80-4C33-AE07-33030F9F8B53}" type="presParOf" srcId="{BAD1F2A4-FF2C-46FA-9247-8735731341CA}" destId="{1C5AC8B6-46D2-4154-9E03-9015EAFBD03B}" srcOrd="2" destOrd="0" presId="urn:microsoft.com/office/officeart/2005/8/layout/hList1"/>
    <dgm:cxn modelId="{6DBBC210-0A2A-422E-BBF7-B1BCFF30495B}" type="presParOf" srcId="{1C5AC8B6-46D2-4154-9E03-9015EAFBD03B}" destId="{AB453564-D013-4A04-96E0-D0E54B990D31}" srcOrd="0" destOrd="0" presId="urn:microsoft.com/office/officeart/2005/8/layout/hList1"/>
    <dgm:cxn modelId="{576BA435-5EA9-4668-854A-204708164138}" type="presParOf" srcId="{1C5AC8B6-46D2-4154-9E03-9015EAFBD03B}" destId="{80B6ABB9-9ABA-4C0F-A7EC-F2F84127D74B}" srcOrd="1" destOrd="0" presId="urn:microsoft.com/office/officeart/2005/8/layout/hList1"/>
    <dgm:cxn modelId="{7267EF1A-3003-4E30-AC90-E641DD479026}" type="presParOf" srcId="{BAD1F2A4-FF2C-46FA-9247-8735731341CA}" destId="{C2D77303-3A85-46D7-AE28-0FC81D606810}" srcOrd="3" destOrd="0" presId="urn:microsoft.com/office/officeart/2005/8/layout/hList1"/>
    <dgm:cxn modelId="{1A137590-F724-4973-ACE8-2CDDB8C6354C}" type="presParOf" srcId="{BAD1F2A4-FF2C-46FA-9247-8735731341CA}" destId="{D2927F9F-6B0B-4C04-B93A-0B8535FD3E85}" srcOrd="4" destOrd="0" presId="urn:microsoft.com/office/officeart/2005/8/layout/hList1"/>
    <dgm:cxn modelId="{5CBD76DA-503F-4372-8F9B-0DDBE0CF327D}" type="presParOf" srcId="{D2927F9F-6B0B-4C04-B93A-0B8535FD3E85}" destId="{C44DF7F9-994D-414B-AD77-6D75418F26DB}" srcOrd="0" destOrd="0" presId="urn:microsoft.com/office/officeart/2005/8/layout/hList1"/>
    <dgm:cxn modelId="{2AFA5517-FB53-45D5-A7F7-C5C779DA28D1}" type="presParOf" srcId="{D2927F9F-6B0B-4C04-B93A-0B8535FD3E85}" destId="{E7B459EF-6AEC-4F59-BA91-49AAAAE02A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01A1F-384B-4F67-9C04-8BB2D604E6D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281EF6-DC5F-486B-BABA-71367115A1BD}">
      <dgm:prSet phldrT="[Text]" custT="1"/>
      <dgm:spPr/>
      <dgm:t>
        <a:bodyPr/>
        <a:lstStyle/>
        <a:p>
          <a:r>
            <a:rPr lang="en-US" sz="1800" b="1" dirty="0"/>
            <a:t>Service Fees Payable</a:t>
          </a:r>
        </a:p>
      </dgm:t>
    </dgm:pt>
    <dgm:pt modelId="{1C81DD0F-A0D4-4F33-9F9F-5B5C50ACC141}" type="parTrans" cxnId="{38E61937-65D8-4E1D-AADC-410E5557B87F}">
      <dgm:prSet/>
      <dgm:spPr/>
      <dgm:t>
        <a:bodyPr/>
        <a:lstStyle/>
        <a:p>
          <a:endParaRPr lang="en-US" sz="1800"/>
        </a:p>
      </dgm:t>
    </dgm:pt>
    <dgm:pt modelId="{0911EC5F-DEAF-43AE-AE52-FB249D243B1B}" type="sibTrans" cxnId="{38E61937-65D8-4E1D-AADC-410E5557B87F}">
      <dgm:prSet/>
      <dgm:spPr/>
      <dgm:t>
        <a:bodyPr/>
        <a:lstStyle/>
        <a:p>
          <a:endParaRPr lang="en-US" sz="1800"/>
        </a:p>
      </dgm:t>
    </dgm:pt>
    <dgm:pt modelId="{1DD3A934-AC28-4D39-9B8F-3AD482210E0A}">
      <dgm:prSet phldrT="[Text]" custT="1"/>
      <dgm:spPr/>
      <dgm:t>
        <a:bodyPr/>
        <a:lstStyle/>
        <a:p>
          <a:r>
            <a:rPr lang="en-US" sz="1800" b="1" dirty="0"/>
            <a:t>INR 19,72,500</a:t>
          </a:r>
        </a:p>
      </dgm:t>
    </dgm:pt>
    <dgm:pt modelId="{4FF02AF1-F49E-47FE-9DCD-42860524BA93}" type="parTrans" cxnId="{19B556EE-ECE4-43F1-905A-F588D1287D76}">
      <dgm:prSet/>
      <dgm:spPr/>
      <dgm:t>
        <a:bodyPr/>
        <a:lstStyle/>
        <a:p>
          <a:endParaRPr lang="en-US" sz="1800"/>
        </a:p>
      </dgm:t>
    </dgm:pt>
    <dgm:pt modelId="{A1089ACC-6C49-414C-834C-BEAE8377B75D}" type="sibTrans" cxnId="{19B556EE-ECE4-43F1-905A-F588D1287D76}">
      <dgm:prSet/>
      <dgm:spPr/>
      <dgm:t>
        <a:bodyPr/>
        <a:lstStyle/>
        <a:p>
          <a:endParaRPr lang="en-US" sz="1800"/>
        </a:p>
      </dgm:t>
    </dgm:pt>
    <dgm:pt modelId="{F79F16F0-9C37-4E55-A516-37936AC25EC3}">
      <dgm:prSet phldrT="[Text]" custT="1"/>
      <dgm:spPr/>
      <dgm:t>
        <a:bodyPr/>
        <a:lstStyle/>
        <a:p>
          <a:r>
            <a:rPr lang="en-US" sz="1800" b="1" dirty="0"/>
            <a:t>Service Fees Paid</a:t>
          </a:r>
        </a:p>
      </dgm:t>
    </dgm:pt>
    <dgm:pt modelId="{B2555885-5738-407A-AC7F-402DD9E3FE4F}" type="parTrans" cxnId="{89C281E4-8B86-4025-A3AB-9471C77E478C}">
      <dgm:prSet/>
      <dgm:spPr/>
      <dgm:t>
        <a:bodyPr/>
        <a:lstStyle/>
        <a:p>
          <a:endParaRPr lang="en-US" sz="1800"/>
        </a:p>
      </dgm:t>
    </dgm:pt>
    <dgm:pt modelId="{00D6D66F-0252-49A2-9635-F76BB71C98B6}" type="sibTrans" cxnId="{89C281E4-8B86-4025-A3AB-9471C77E478C}">
      <dgm:prSet/>
      <dgm:spPr/>
      <dgm:t>
        <a:bodyPr/>
        <a:lstStyle/>
        <a:p>
          <a:endParaRPr lang="en-US" sz="1800"/>
        </a:p>
      </dgm:t>
    </dgm:pt>
    <dgm:pt modelId="{C2714D63-94D2-4958-86B6-B39382752F5B}">
      <dgm:prSet phldrT="[Text]" custT="1"/>
      <dgm:spPr/>
      <dgm:t>
        <a:bodyPr/>
        <a:lstStyle/>
        <a:p>
          <a:r>
            <a:rPr lang="en-US" sz="1800" b="1" dirty="0"/>
            <a:t>INR 4,85,000</a:t>
          </a:r>
        </a:p>
      </dgm:t>
    </dgm:pt>
    <dgm:pt modelId="{DD35EC64-18DD-4D9B-A237-40F3F7936B62}" type="parTrans" cxnId="{3A0F4B88-8A83-462F-8D1B-0C3B680648BF}">
      <dgm:prSet/>
      <dgm:spPr/>
      <dgm:t>
        <a:bodyPr/>
        <a:lstStyle/>
        <a:p>
          <a:endParaRPr lang="en-US" sz="1800"/>
        </a:p>
      </dgm:t>
    </dgm:pt>
    <dgm:pt modelId="{21452A9C-0C3D-46FE-A363-EB8ABF7A9B60}" type="sibTrans" cxnId="{3A0F4B88-8A83-462F-8D1B-0C3B680648BF}">
      <dgm:prSet/>
      <dgm:spPr/>
      <dgm:t>
        <a:bodyPr/>
        <a:lstStyle/>
        <a:p>
          <a:endParaRPr lang="en-US" sz="1800"/>
        </a:p>
      </dgm:t>
    </dgm:pt>
    <dgm:pt modelId="{34C72A3C-9691-496B-B3AB-BDEE4EC472CC}">
      <dgm:prSet phldrT="[Text]" custT="1"/>
      <dgm:spPr/>
      <dgm:t>
        <a:bodyPr/>
        <a:lstStyle/>
        <a:p>
          <a:r>
            <a:rPr lang="en-US" sz="1800" b="1" dirty="0"/>
            <a:t>Balance Payable</a:t>
          </a:r>
        </a:p>
      </dgm:t>
    </dgm:pt>
    <dgm:pt modelId="{F7528EE0-C6C1-454F-B1FA-35CAD94CFBD0}" type="parTrans" cxnId="{77F30D12-10DE-45E2-B53B-B5105B56663D}">
      <dgm:prSet/>
      <dgm:spPr/>
      <dgm:t>
        <a:bodyPr/>
        <a:lstStyle/>
        <a:p>
          <a:endParaRPr lang="en-US" sz="1800"/>
        </a:p>
      </dgm:t>
    </dgm:pt>
    <dgm:pt modelId="{4C32A491-6389-4265-AE72-5656DB2A726F}" type="sibTrans" cxnId="{77F30D12-10DE-45E2-B53B-B5105B56663D}">
      <dgm:prSet/>
      <dgm:spPr/>
      <dgm:t>
        <a:bodyPr/>
        <a:lstStyle/>
        <a:p>
          <a:endParaRPr lang="en-US" sz="1800"/>
        </a:p>
      </dgm:t>
    </dgm:pt>
    <dgm:pt modelId="{098DF130-DCB4-445A-B478-D5BFA0F3544B}">
      <dgm:prSet phldrT="[Text]" custT="1"/>
      <dgm:spPr/>
      <dgm:t>
        <a:bodyPr/>
        <a:lstStyle/>
        <a:p>
          <a:r>
            <a:rPr lang="en-US" sz="1800" b="1" dirty="0"/>
            <a:t>INR 14,87,500</a:t>
          </a:r>
        </a:p>
      </dgm:t>
    </dgm:pt>
    <dgm:pt modelId="{7F47AFA8-C57E-4A9B-A069-EB844C57DAF8}" type="parTrans" cxnId="{3CBD5932-CD34-44A2-BCF9-7173EA320334}">
      <dgm:prSet/>
      <dgm:spPr/>
      <dgm:t>
        <a:bodyPr/>
        <a:lstStyle/>
        <a:p>
          <a:endParaRPr lang="en-US" sz="1800"/>
        </a:p>
      </dgm:t>
    </dgm:pt>
    <dgm:pt modelId="{7650FA99-7605-4E32-96A6-5EF8DB4CEA97}" type="sibTrans" cxnId="{3CBD5932-CD34-44A2-BCF9-7173EA320334}">
      <dgm:prSet/>
      <dgm:spPr/>
      <dgm:t>
        <a:bodyPr/>
        <a:lstStyle/>
        <a:p>
          <a:endParaRPr lang="en-US" sz="1800"/>
        </a:p>
      </dgm:t>
    </dgm:pt>
    <dgm:pt modelId="{BAD1F2A4-FF2C-46FA-9247-8735731341CA}" type="pres">
      <dgm:prSet presAssocID="{31001A1F-384B-4F67-9C04-8BB2D604E6D3}" presName="Name0" presStyleCnt="0">
        <dgm:presLayoutVars>
          <dgm:dir/>
          <dgm:animLvl val="lvl"/>
          <dgm:resizeHandles val="exact"/>
        </dgm:presLayoutVars>
      </dgm:prSet>
      <dgm:spPr/>
    </dgm:pt>
    <dgm:pt modelId="{B3D58CE4-E346-493C-AB27-B4DA0B512F2E}" type="pres">
      <dgm:prSet presAssocID="{78281EF6-DC5F-486B-BABA-71367115A1BD}" presName="composite" presStyleCnt="0"/>
      <dgm:spPr/>
    </dgm:pt>
    <dgm:pt modelId="{46D5BF77-DF39-4811-8CE8-C07BC8499F32}" type="pres">
      <dgm:prSet presAssocID="{78281EF6-DC5F-486B-BABA-71367115A1B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1A585FC-B1BF-4E2F-8B6B-9AA52F99451F}" type="pres">
      <dgm:prSet presAssocID="{78281EF6-DC5F-486B-BABA-71367115A1BD}" presName="desTx" presStyleLbl="alignAccFollowNode1" presStyleIdx="0" presStyleCnt="3" custLinFactNeighborY="2610">
        <dgm:presLayoutVars>
          <dgm:bulletEnabled val="1"/>
        </dgm:presLayoutVars>
      </dgm:prSet>
      <dgm:spPr/>
    </dgm:pt>
    <dgm:pt modelId="{1850A41C-B696-4FEC-9175-E605D7D9B1B6}" type="pres">
      <dgm:prSet presAssocID="{0911EC5F-DEAF-43AE-AE52-FB249D243B1B}" presName="space" presStyleCnt="0"/>
      <dgm:spPr/>
    </dgm:pt>
    <dgm:pt modelId="{1C5AC8B6-46D2-4154-9E03-9015EAFBD03B}" type="pres">
      <dgm:prSet presAssocID="{F79F16F0-9C37-4E55-A516-37936AC25EC3}" presName="composite" presStyleCnt="0"/>
      <dgm:spPr/>
    </dgm:pt>
    <dgm:pt modelId="{AB453564-D013-4A04-96E0-D0E54B990D31}" type="pres">
      <dgm:prSet presAssocID="{F79F16F0-9C37-4E55-A516-37936AC25EC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0B6ABB9-9ABA-4C0F-A7EC-F2F84127D74B}" type="pres">
      <dgm:prSet presAssocID="{F79F16F0-9C37-4E55-A516-37936AC25EC3}" presName="desTx" presStyleLbl="alignAccFollowNode1" presStyleIdx="1" presStyleCnt="3">
        <dgm:presLayoutVars>
          <dgm:bulletEnabled val="1"/>
        </dgm:presLayoutVars>
      </dgm:prSet>
      <dgm:spPr/>
    </dgm:pt>
    <dgm:pt modelId="{C2D77303-3A85-46D7-AE28-0FC81D606810}" type="pres">
      <dgm:prSet presAssocID="{00D6D66F-0252-49A2-9635-F76BB71C98B6}" presName="space" presStyleCnt="0"/>
      <dgm:spPr/>
    </dgm:pt>
    <dgm:pt modelId="{D2927F9F-6B0B-4C04-B93A-0B8535FD3E85}" type="pres">
      <dgm:prSet presAssocID="{34C72A3C-9691-496B-B3AB-BDEE4EC472CC}" presName="composite" presStyleCnt="0"/>
      <dgm:spPr/>
    </dgm:pt>
    <dgm:pt modelId="{C44DF7F9-994D-414B-AD77-6D75418F26DB}" type="pres">
      <dgm:prSet presAssocID="{34C72A3C-9691-496B-B3AB-BDEE4EC472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7B459EF-6AEC-4F59-BA91-49AAAAE02A18}" type="pres">
      <dgm:prSet presAssocID="{34C72A3C-9691-496B-B3AB-BDEE4EC472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F0B7F02-F864-403C-938B-2C7718CBBAC8}" type="presOf" srcId="{098DF130-DCB4-445A-B478-D5BFA0F3544B}" destId="{E7B459EF-6AEC-4F59-BA91-49AAAAE02A18}" srcOrd="0" destOrd="0" presId="urn:microsoft.com/office/officeart/2005/8/layout/hList1"/>
    <dgm:cxn modelId="{9B779A0B-4877-432E-9729-5D0FBE84DF31}" type="presOf" srcId="{34C72A3C-9691-496B-B3AB-BDEE4EC472CC}" destId="{C44DF7F9-994D-414B-AD77-6D75418F26DB}" srcOrd="0" destOrd="0" presId="urn:microsoft.com/office/officeart/2005/8/layout/hList1"/>
    <dgm:cxn modelId="{50572911-169A-4995-AC4F-050BD4C1D80C}" type="presOf" srcId="{F79F16F0-9C37-4E55-A516-37936AC25EC3}" destId="{AB453564-D013-4A04-96E0-D0E54B990D31}" srcOrd="0" destOrd="0" presId="urn:microsoft.com/office/officeart/2005/8/layout/hList1"/>
    <dgm:cxn modelId="{77F30D12-10DE-45E2-B53B-B5105B56663D}" srcId="{31001A1F-384B-4F67-9C04-8BB2D604E6D3}" destId="{34C72A3C-9691-496B-B3AB-BDEE4EC472CC}" srcOrd="2" destOrd="0" parTransId="{F7528EE0-C6C1-454F-B1FA-35CAD94CFBD0}" sibTransId="{4C32A491-6389-4265-AE72-5656DB2A726F}"/>
    <dgm:cxn modelId="{3CBD5932-CD34-44A2-BCF9-7173EA320334}" srcId="{34C72A3C-9691-496B-B3AB-BDEE4EC472CC}" destId="{098DF130-DCB4-445A-B478-D5BFA0F3544B}" srcOrd="0" destOrd="0" parTransId="{7F47AFA8-C57E-4A9B-A069-EB844C57DAF8}" sibTransId="{7650FA99-7605-4E32-96A6-5EF8DB4CEA97}"/>
    <dgm:cxn modelId="{38E61937-65D8-4E1D-AADC-410E5557B87F}" srcId="{31001A1F-384B-4F67-9C04-8BB2D604E6D3}" destId="{78281EF6-DC5F-486B-BABA-71367115A1BD}" srcOrd="0" destOrd="0" parTransId="{1C81DD0F-A0D4-4F33-9F9F-5B5C50ACC141}" sibTransId="{0911EC5F-DEAF-43AE-AE52-FB249D243B1B}"/>
    <dgm:cxn modelId="{7516F269-CF43-4760-BADA-D47A7F4CC06B}" type="presOf" srcId="{C2714D63-94D2-4958-86B6-B39382752F5B}" destId="{80B6ABB9-9ABA-4C0F-A7EC-F2F84127D74B}" srcOrd="0" destOrd="0" presId="urn:microsoft.com/office/officeart/2005/8/layout/hList1"/>
    <dgm:cxn modelId="{35C2814C-C735-4F70-B10D-FB29C751B000}" type="presOf" srcId="{78281EF6-DC5F-486B-BABA-71367115A1BD}" destId="{46D5BF77-DF39-4811-8CE8-C07BC8499F32}" srcOrd="0" destOrd="0" presId="urn:microsoft.com/office/officeart/2005/8/layout/hList1"/>
    <dgm:cxn modelId="{3A0F4B88-8A83-462F-8D1B-0C3B680648BF}" srcId="{F79F16F0-9C37-4E55-A516-37936AC25EC3}" destId="{C2714D63-94D2-4958-86B6-B39382752F5B}" srcOrd="0" destOrd="0" parTransId="{DD35EC64-18DD-4D9B-A237-40F3F7936B62}" sibTransId="{21452A9C-0C3D-46FE-A363-EB8ABF7A9B60}"/>
    <dgm:cxn modelId="{917592B3-3170-4BCD-A17D-E03F91F00428}" type="presOf" srcId="{31001A1F-384B-4F67-9C04-8BB2D604E6D3}" destId="{BAD1F2A4-FF2C-46FA-9247-8735731341CA}" srcOrd="0" destOrd="0" presId="urn:microsoft.com/office/officeart/2005/8/layout/hList1"/>
    <dgm:cxn modelId="{89C281E4-8B86-4025-A3AB-9471C77E478C}" srcId="{31001A1F-384B-4F67-9C04-8BB2D604E6D3}" destId="{F79F16F0-9C37-4E55-A516-37936AC25EC3}" srcOrd="1" destOrd="0" parTransId="{B2555885-5738-407A-AC7F-402DD9E3FE4F}" sibTransId="{00D6D66F-0252-49A2-9635-F76BB71C98B6}"/>
    <dgm:cxn modelId="{19B556EE-ECE4-43F1-905A-F588D1287D76}" srcId="{78281EF6-DC5F-486B-BABA-71367115A1BD}" destId="{1DD3A934-AC28-4D39-9B8F-3AD482210E0A}" srcOrd="0" destOrd="0" parTransId="{4FF02AF1-F49E-47FE-9DCD-42860524BA93}" sibTransId="{A1089ACC-6C49-414C-834C-BEAE8377B75D}"/>
    <dgm:cxn modelId="{B8786DF7-6AC8-4EE0-B20F-24EFC9E37BA4}" type="presOf" srcId="{1DD3A934-AC28-4D39-9B8F-3AD482210E0A}" destId="{61A585FC-B1BF-4E2F-8B6B-9AA52F99451F}" srcOrd="0" destOrd="0" presId="urn:microsoft.com/office/officeart/2005/8/layout/hList1"/>
    <dgm:cxn modelId="{401F4341-C441-4F6F-90CF-3391FD1DACB7}" type="presParOf" srcId="{BAD1F2A4-FF2C-46FA-9247-8735731341CA}" destId="{B3D58CE4-E346-493C-AB27-B4DA0B512F2E}" srcOrd="0" destOrd="0" presId="urn:microsoft.com/office/officeart/2005/8/layout/hList1"/>
    <dgm:cxn modelId="{A24111DE-11CC-47C9-AA10-0B462FF30438}" type="presParOf" srcId="{B3D58CE4-E346-493C-AB27-B4DA0B512F2E}" destId="{46D5BF77-DF39-4811-8CE8-C07BC8499F32}" srcOrd="0" destOrd="0" presId="urn:microsoft.com/office/officeart/2005/8/layout/hList1"/>
    <dgm:cxn modelId="{7B88C8C7-64B5-4484-8EEC-74C5A8D7AC07}" type="presParOf" srcId="{B3D58CE4-E346-493C-AB27-B4DA0B512F2E}" destId="{61A585FC-B1BF-4E2F-8B6B-9AA52F99451F}" srcOrd="1" destOrd="0" presId="urn:microsoft.com/office/officeart/2005/8/layout/hList1"/>
    <dgm:cxn modelId="{83E0C9A3-1320-46AD-A54B-A8DC033A73D7}" type="presParOf" srcId="{BAD1F2A4-FF2C-46FA-9247-8735731341CA}" destId="{1850A41C-B696-4FEC-9175-E605D7D9B1B6}" srcOrd="1" destOrd="0" presId="urn:microsoft.com/office/officeart/2005/8/layout/hList1"/>
    <dgm:cxn modelId="{7A26AF16-DA80-4C33-AE07-33030F9F8B53}" type="presParOf" srcId="{BAD1F2A4-FF2C-46FA-9247-8735731341CA}" destId="{1C5AC8B6-46D2-4154-9E03-9015EAFBD03B}" srcOrd="2" destOrd="0" presId="urn:microsoft.com/office/officeart/2005/8/layout/hList1"/>
    <dgm:cxn modelId="{6DBBC210-0A2A-422E-BBF7-B1BCFF30495B}" type="presParOf" srcId="{1C5AC8B6-46D2-4154-9E03-9015EAFBD03B}" destId="{AB453564-D013-4A04-96E0-D0E54B990D31}" srcOrd="0" destOrd="0" presId="urn:microsoft.com/office/officeart/2005/8/layout/hList1"/>
    <dgm:cxn modelId="{576BA435-5EA9-4668-854A-204708164138}" type="presParOf" srcId="{1C5AC8B6-46D2-4154-9E03-9015EAFBD03B}" destId="{80B6ABB9-9ABA-4C0F-A7EC-F2F84127D74B}" srcOrd="1" destOrd="0" presId="urn:microsoft.com/office/officeart/2005/8/layout/hList1"/>
    <dgm:cxn modelId="{7267EF1A-3003-4E30-AC90-E641DD479026}" type="presParOf" srcId="{BAD1F2A4-FF2C-46FA-9247-8735731341CA}" destId="{C2D77303-3A85-46D7-AE28-0FC81D606810}" srcOrd="3" destOrd="0" presId="urn:microsoft.com/office/officeart/2005/8/layout/hList1"/>
    <dgm:cxn modelId="{1A137590-F724-4973-ACE8-2CDDB8C6354C}" type="presParOf" srcId="{BAD1F2A4-FF2C-46FA-9247-8735731341CA}" destId="{D2927F9F-6B0B-4C04-B93A-0B8535FD3E85}" srcOrd="4" destOrd="0" presId="urn:microsoft.com/office/officeart/2005/8/layout/hList1"/>
    <dgm:cxn modelId="{5CBD76DA-503F-4372-8F9B-0DDBE0CF327D}" type="presParOf" srcId="{D2927F9F-6B0B-4C04-B93A-0B8535FD3E85}" destId="{C44DF7F9-994D-414B-AD77-6D75418F26DB}" srcOrd="0" destOrd="0" presId="urn:microsoft.com/office/officeart/2005/8/layout/hList1"/>
    <dgm:cxn modelId="{2AFA5517-FB53-45D5-A7F7-C5C779DA28D1}" type="presParOf" srcId="{D2927F9F-6B0B-4C04-B93A-0B8535FD3E85}" destId="{E7B459EF-6AEC-4F59-BA91-49AAAAE02A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EE0BA-329A-4A73-81CF-599D4CFD7DAC}">
      <dsp:nvSpPr>
        <dsp:cNvPr id="0" name=""/>
        <dsp:cNvSpPr/>
      </dsp:nvSpPr>
      <dsp:spPr>
        <a:xfrm rot="5400000">
          <a:off x="-173061" y="174979"/>
          <a:ext cx="1153742" cy="8076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Name</a:t>
          </a:r>
        </a:p>
      </dsp:txBody>
      <dsp:txXfrm rot="-5400000">
        <a:off x="1" y="405728"/>
        <a:ext cx="807619" cy="346123"/>
      </dsp:txXfrm>
    </dsp:sp>
    <dsp:sp modelId="{5213062E-621C-4765-8796-B71D1EA63D37}">
      <dsp:nvSpPr>
        <dsp:cNvPr id="0" name=""/>
        <dsp:cNvSpPr/>
      </dsp:nvSpPr>
      <dsp:spPr>
        <a:xfrm rot="5400000">
          <a:off x="2166526" y="-1356988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Rajesh Bhatia – INV 2274</a:t>
          </a:r>
        </a:p>
      </dsp:txBody>
      <dsp:txXfrm rot="-5400000">
        <a:off x="807620" y="38527"/>
        <a:ext cx="3431136" cy="676714"/>
      </dsp:txXfrm>
    </dsp:sp>
    <dsp:sp modelId="{C69D9CC8-6922-443E-920C-E5281936EBF7}">
      <dsp:nvSpPr>
        <dsp:cNvPr id="0" name=""/>
        <dsp:cNvSpPr/>
      </dsp:nvSpPr>
      <dsp:spPr>
        <a:xfrm rot="5400000">
          <a:off x="-173061" y="1180677"/>
          <a:ext cx="1153742" cy="807619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Contact</a:t>
          </a:r>
        </a:p>
      </dsp:txBody>
      <dsp:txXfrm rot="-5400000">
        <a:off x="1" y="1411426"/>
        <a:ext cx="807619" cy="346123"/>
      </dsp:txXfrm>
    </dsp:sp>
    <dsp:sp modelId="{1DB168A6-99EA-4FB8-B80B-EA7D71C0266B}">
      <dsp:nvSpPr>
        <dsp:cNvPr id="0" name=""/>
        <dsp:cNvSpPr/>
      </dsp:nvSpPr>
      <dsp:spPr>
        <a:xfrm rot="5400000">
          <a:off x="2166526" y="-351290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9876543210 / 1234567890</a:t>
          </a:r>
          <a:r>
            <a:rPr lang="en-US" sz="4400" b="1" kern="1200" dirty="0"/>
            <a:t> </a:t>
          </a:r>
        </a:p>
      </dsp:txBody>
      <dsp:txXfrm rot="-5400000">
        <a:off x="807620" y="1044225"/>
        <a:ext cx="3431136" cy="676714"/>
      </dsp:txXfrm>
    </dsp:sp>
    <dsp:sp modelId="{4F3CC508-A631-4639-8759-D6F99E40D55B}">
      <dsp:nvSpPr>
        <dsp:cNvPr id="0" name=""/>
        <dsp:cNvSpPr/>
      </dsp:nvSpPr>
      <dsp:spPr>
        <a:xfrm rot="5400000">
          <a:off x="-173061" y="2186375"/>
          <a:ext cx="1153742" cy="807619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Email</a:t>
          </a:r>
        </a:p>
      </dsp:txBody>
      <dsp:txXfrm rot="-5400000">
        <a:off x="1" y="2417124"/>
        <a:ext cx="807619" cy="346123"/>
      </dsp:txXfrm>
    </dsp:sp>
    <dsp:sp modelId="{5181C842-4DD4-4497-91AD-ED84DF706768}">
      <dsp:nvSpPr>
        <dsp:cNvPr id="0" name=""/>
        <dsp:cNvSpPr/>
      </dsp:nvSpPr>
      <dsp:spPr>
        <a:xfrm rot="5400000">
          <a:off x="2166526" y="654408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abc@xyx.com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xyz@abc.com</a:t>
          </a:r>
        </a:p>
      </dsp:txBody>
      <dsp:txXfrm rot="-5400000">
        <a:off x="807620" y="2049924"/>
        <a:ext cx="3431136" cy="676714"/>
      </dsp:txXfrm>
    </dsp:sp>
    <dsp:sp modelId="{352D5FF2-EC37-4265-B792-A1E3EE154CC0}">
      <dsp:nvSpPr>
        <dsp:cNvPr id="0" name=""/>
        <dsp:cNvSpPr/>
      </dsp:nvSpPr>
      <dsp:spPr>
        <a:xfrm rot="5400000">
          <a:off x="-173061" y="3192073"/>
          <a:ext cx="1153742" cy="807619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PAN</a:t>
          </a:r>
        </a:p>
      </dsp:txBody>
      <dsp:txXfrm rot="-5400000">
        <a:off x="1" y="3422822"/>
        <a:ext cx="807619" cy="346123"/>
      </dsp:txXfrm>
    </dsp:sp>
    <dsp:sp modelId="{70A62EC6-831D-46C1-98EF-AF6E7046D280}">
      <dsp:nvSpPr>
        <dsp:cNvPr id="0" name=""/>
        <dsp:cNvSpPr/>
      </dsp:nvSpPr>
      <dsp:spPr>
        <a:xfrm rot="5400000">
          <a:off x="2166526" y="1660106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ABCDE1234F</a:t>
          </a:r>
        </a:p>
      </dsp:txBody>
      <dsp:txXfrm rot="-5400000">
        <a:off x="807620" y="3055622"/>
        <a:ext cx="3431136" cy="676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EE0BA-329A-4A73-81CF-599D4CFD7DAC}">
      <dsp:nvSpPr>
        <dsp:cNvPr id="0" name=""/>
        <dsp:cNvSpPr/>
      </dsp:nvSpPr>
      <dsp:spPr>
        <a:xfrm rot="5400000">
          <a:off x="-173061" y="174979"/>
          <a:ext cx="1153742" cy="8076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Bank</a:t>
          </a:r>
        </a:p>
      </dsp:txBody>
      <dsp:txXfrm rot="-5400000">
        <a:off x="1" y="405728"/>
        <a:ext cx="807619" cy="346123"/>
      </dsp:txXfrm>
    </dsp:sp>
    <dsp:sp modelId="{5213062E-621C-4765-8796-B71D1EA63D37}">
      <dsp:nvSpPr>
        <dsp:cNvPr id="0" name=""/>
        <dsp:cNvSpPr/>
      </dsp:nvSpPr>
      <dsp:spPr>
        <a:xfrm rot="5400000">
          <a:off x="2166526" y="-1356988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ICICI</a:t>
          </a:r>
        </a:p>
      </dsp:txBody>
      <dsp:txXfrm rot="-5400000">
        <a:off x="807620" y="38527"/>
        <a:ext cx="3431136" cy="676714"/>
      </dsp:txXfrm>
    </dsp:sp>
    <dsp:sp modelId="{C69D9CC8-6922-443E-920C-E5281936EBF7}">
      <dsp:nvSpPr>
        <dsp:cNvPr id="0" name=""/>
        <dsp:cNvSpPr/>
      </dsp:nvSpPr>
      <dsp:spPr>
        <a:xfrm rot="5400000">
          <a:off x="-173061" y="1180677"/>
          <a:ext cx="1153742" cy="807619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Branch</a:t>
          </a:r>
        </a:p>
      </dsp:txBody>
      <dsp:txXfrm rot="-5400000">
        <a:off x="1" y="1411426"/>
        <a:ext cx="807619" cy="346123"/>
      </dsp:txXfrm>
    </dsp:sp>
    <dsp:sp modelId="{1DB168A6-99EA-4FB8-B80B-EA7D71C0266B}">
      <dsp:nvSpPr>
        <dsp:cNvPr id="0" name=""/>
        <dsp:cNvSpPr/>
      </dsp:nvSpPr>
      <dsp:spPr>
        <a:xfrm rot="5400000">
          <a:off x="2166526" y="-351290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ZXCVB</a:t>
          </a:r>
          <a:endParaRPr lang="en-US" sz="4400" b="1" kern="1200" dirty="0"/>
        </a:p>
      </dsp:txBody>
      <dsp:txXfrm rot="-5400000">
        <a:off x="807620" y="1044225"/>
        <a:ext cx="3431136" cy="676714"/>
      </dsp:txXfrm>
    </dsp:sp>
    <dsp:sp modelId="{4F3CC508-A631-4639-8759-D6F99E40D55B}">
      <dsp:nvSpPr>
        <dsp:cNvPr id="0" name=""/>
        <dsp:cNvSpPr/>
      </dsp:nvSpPr>
      <dsp:spPr>
        <a:xfrm rot="5400000">
          <a:off x="-173061" y="2186375"/>
          <a:ext cx="1153742" cy="807619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IFSC</a:t>
          </a:r>
        </a:p>
      </dsp:txBody>
      <dsp:txXfrm rot="-5400000">
        <a:off x="1" y="2417124"/>
        <a:ext cx="807619" cy="346123"/>
      </dsp:txXfrm>
    </dsp:sp>
    <dsp:sp modelId="{5181C842-4DD4-4497-91AD-ED84DF706768}">
      <dsp:nvSpPr>
        <dsp:cNvPr id="0" name=""/>
        <dsp:cNvSpPr/>
      </dsp:nvSpPr>
      <dsp:spPr>
        <a:xfrm rot="5400000">
          <a:off x="2166526" y="654408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sdgiohsdf</a:t>
          </a:r>
          <a:endParaRPr lang="en-US" sz="2000" b="1" kern="1200" dirty="0"/>
        </a:p>
      </dsp:txBody>
      <dsp:txXfrm rot="-5400000">
        <a:off x="807620" y="2049924"/>
        <a:ext cx="3431136" cy="676714"/>
      </dsp:txXfrm>
    </dsp:sp>
    <dsp:sp modelId="{352D5FF2-EC37-4265-B792-A1E3EE154CC0}">
      <dsp:nvSpPr>
        <dsp:cNvPr id="0" name=""/>
        <dsp:cNvSpPr/>
      </dsp:nvSpPr>
      <dsp:spPr>
        <a:xfrm rot="5400000">
          <a:off x="-173061" y="3192073"/>
          <a:ext cx="1153742" cy="807619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A/c</a:t>
          </a:r>
        </a:p>
      </dsp:txBody>
      <dsp:txXfrm rot="-5400000">
        <a:off x="1" y="3422822"/>
        <a:ext cx="807619" cy="346123"/>
      </dsp:txXfrm>
    </dsp:sp>
    <dsp:sp modelId="{70A62EC6-831D-46C1-98EF-AF6E7046D280}">
      <dsp:nvSpPr>
        <dsp:cNvPr id="0" name=""/>
        <dsp:cNvSpPr/>
      </dsp:nvSpPr>
      <dsp:spPr>
        <a:xfrm rot="5400000">
          <a:off x="2166526" y="1660106"/>
          <a:ext cx="749932" cy="34677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343823857494858</a:t>
          </a:r>
        </a:p>
      </dsp:txBody>
      <dsp:txXfrm rot="-5400000">
        <a:off x="807620" y="3055622"/>
        <a:ext cx="3431136" cy="676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BF77-DF39-4811-8CE8-C07BC8499F32}">
      <dsp:nvSpPr>
        <dsp:cNvPr id="0" name=""/>
        <dsp:cNvSpPr/>
      </dsp:nvSpPr>
      <dsp:spPr>
        <a:xfrm>
          <a:off x="2540" y="15735"/>
          <a:ext cx="2476500" cy="6580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 Opening Date</a:t>
          </a:r>
        </a:p>
      </dsp:txBody>
      <dsp:txXfrm>
        <a:off x="2540" y="15735"/>
        <a:ext cx="2476500" cy="658050"/>
      </dsp:txXfrm>
    </dsp:sp>
    <dsp:sp modelId="{61A585FC-B1BF-4E2F-8B6B-9AA52F99451F}">
      <dsp:nvSpPr>
        <dsp:cNvPr id="0" name=""/>
        <dsp:cNvSpPr/>
      </dsp:nvSpPr>
      <dsp:spPr>
        <a:xfrm>
          <a:off x="2540" y="689520"/>
          <a:ext cx="2476500" cy="8344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2</a:t>
          </a:r>
          <a:r>
            <a:rPr lang="en-US" sz="1800" b="1" kern="1200" baseline="30000" dirty="0"/>
            <a:t>nd</a:t>
          </a:r>
          <a:r>
            <a:rPr lang="en-US" sz="1800" b="1" kern="1200" dirty="0"/>
            <a:t> Dec 2024</a:t>
          </a:r>
        </a:p>
      </dsp:txBody>
      <dsp:txXfrm>
        <a:off x="2540" y="689520"/>
        <a:ext cx="2476500" cy="834480"/>
      </dsp:txXfrm>
    </dsp:sp>
    <dsp:sp modelId="{AB453564-D013-4A04-96E0-D0E54B990D31}">
      <dsp:nvSpPr>
        <dsp:cNvPr id="0" name=""/>
        <dsp:cNvSpPr/>
      </dsp:nvSpPr>
      <dsp:spPr>
        <a:xfrm>
          <a:off x="2825750" y="15735"/>
          <a:ext cx="2476500" cy="65805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Funds Allocated</a:t>
          </a:r>
        </a:p>
      </dsp:txBody>
      <dsp:txXfrm>
        <a:off x="2825750" y="15735"/>
        <a:ext cx="2476500" cy="658050"/>
      </dsp:txXfrm>
    </dsp:sp>
    <dsp:sp modelId="{80B6ABB9-9ABA-4C0F-A7EC-F2F84127D74B}">
      <dsp:nvSpPr>
        <dsp:cNvPr id="0" name=""/>
        <dsp:cNvSpPr/>
      </dsp:nvSpPr>
      <dsp:spPr>
        <a:xfrm>
          <a:off x="2825750" y="673785"/>
          <a:ext cx="2476500" cy="83448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INR 15,00,000</a:t>
          </a:r>
        </a:p>
      </dsp:txBody>
      <dsp:txXfrm>
        <a:off x="2825750" y="673785"/>
        <a:ext cx="2476500" cy="834480"/>
      </dsp:txXfrm>
    </dsp:sp>
    <dsp:sp modelId="{C44DF7F9-994D-414B-AD77-6D75418F26DB}">
      <dsp:nvSpPr>
        <dsp:cNvPr id="0" name=""/>
        <dsp:cNvSpPr/>
      </dsp:nvSpPr>
      <dsp:spPr>
        <a:xfrm>
          <a:off x="5648960" y="15735"/>
          <a:ext cx="2476500" cy="65805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Funds Available For Withdrawal</a:t>
          </a:r>
        </a:p>
      </dsp:txBody>
      <dsp:txXfrm>
        <a:off x="5648960" y="15735"/>
        <a:ext cx="2476500" cy="658050"/>
      </dsp:txXfrm>
    </dsp:sp>
    <dsp:sp modelId="{E7B459EF-6AEC-4F59-BA91-49AAAAE02A18}">
      <dsp:nvSpPr>
        <dsp:cNvPr id="0" name=""/>
        <dsp:cNvSpPr/>
      </dsp:nvSpPr>
      <dsp:spPr>
        <a:xfrm>
          <a:off x="5648960" y="673785"/>
          <a:ext cx="2476500" cy="8344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INR 65,75,000</a:t>
          </a:r>
        </a:p>
      </dsp:txBody>
      <dsp:txXfrm>
        <a:off x="5648960" y="673785"/>
        <a:ext cx="2476500" cy="834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BF77-DF39-4811-8CE8-C07BC8499F32}">
      <dsp:nvSpPr>
        <dsp:cNvPr id="0" name=""/>
        <dsp:cNvSpPr/>
      </dsp:nvSpPr>
      <dsp:spPr>
        <a:xfrm>
          <a:off x="2540" y="34800"/>
          <a:ext cx="2476500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Service Fees Payable</a:t>
          </a:r>
        </a:p>
      </dsp:txBody>
      <dsp:txXfrm>
        <a:off x="2540" y="34800"/>
        <a:ext cx="2476500" cy="576000"/>
      </dsp:txXfrm>
    </dsp:sp>
    <dsp:sp modelId="{61A585FC-B1BF-4E2F-8B6B-9AA52F99451F}">
      <dsp:nvSpPr>
        <dsp:cNvPr id="0" name=""/>
        <dsp:cNvSpPr/>
      </dsp:nvSpPr>
      <dsp:spPr>
        <a:xfrm>
          <a:off x="2540" y="633726"/>
          <a:ext cx="2476500" cy="878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INR 19,72,500</a:t>
          </a:r>
        </a:p>
      </dsp:txBody>
      <dsp:txXfrm>
        <a:off x="2540" y="633726"/>
        <a:ext cx="2476500" cy="878400"/>
      </dsp:txXfrm>
    </dsp:sp>
    <dsp:sp modelId="{AB453564-D013-4A04-96E0-D0E54B990D31}">
      <dsp:nvSpPr>
        <dsp:cNvPr id="0" name=""/>
        <dsp:cNvSpPr/>
      </dsp:nvSpPr>
      <dsp:spPr>
        <a:xfrm>
          <a:off x="2825750" y="34800"/>
          <a:ext cx="2476500" cy="5760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Service Fees Paid</a:t>
          </a:r>
        </a:p>
      </dsp:txBody>
      <dsp:txXfrm>
        <a:off x="2825750" y="34800"/>
        <a:ext cx="2476500" cy="576000"/>
      </dsp:txXfrm>
    </dsp:sp>
    <dsp:sp modelId="{80B6ABB9-9ABA-4C0F-A7EC-F2F84127D74B}">
      <dsp:nvSpPr>
        <dsp:cNvPr id="0" name=""/>
        <dsp:cNvSpPr/>
      </dsp:nvSpPr>
      <dsp:spPr>
        <a:xfrm>
          <a:off x="2825750" y="610800"/>
          <a:ext cx="2476500" cy="87840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INR 4,85,000</a:t>
          </a:r>
        </a:p>
      </dsp:txBody>
      <dsp:txXfrm>
        <a:off x="2825750" y="610800"/>
        <a:ext cx="2476500" cy="878400"/>
      </dsp:txXfrm>
    </dsp:sp>
    <dsp:sp modelId="{C44DF7F9-994D-414B-AD77-6D75418F26DB}">
      <dsp:nvSpPr>
        <dsp:cNvPr id="0" name=""/>
        <dsp:cNvSpPr/>
      </dsp:nvSpPr>
      <dsp:spPr>
        <a:xfrm>
          <a:off x="5648960" y="34800"/>
          <a:ext cx="2476500" cy="576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Balance Payable</a:t>
          </a:r>
        </a:p>
      </dsp:txBody>
      <dsp:txXfrm>
        <a:off x="5648960" y="34800"/>
        <a:ext cx="2476500" cy="576000"/>
      </dsp:txXfrm>
    </dsp:sp>
    <dsp:sp modelId="{E7B459EF-6AEC-4F59-BA91-49AAAAE02A18}">
      <dsp:nvSpPr>
        <dsp:cNvPr id="0" name=""/>
        <dsp:cNvSpPr/>
      </dsp:nvSpPr>
      <dsp:spPr>
        <a:xfrm>
          <a:off x="5648960" y="610800"/>
          <a:ext cx="2476500" cy="8784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INR 14,87,500</a:t>
          </a:r>
        </a:p>
      </dsp:txBody>
      <dsp:txXfrm>
        <a:off x="5648960" y="610800"/>
        <a:ext cx="2476500" cy="87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E705D-C00C-4427-8A8F-491DC871B74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B3ABC-8552-43D5-8E7B-AC56EA0E7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FC6A-78EA-7BC6-F365-227857518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D0E87-4D49-58A2-EBB9-A38E56277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AC8B2-F5EF-6F50-4D26-7272A51FB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FA83-A00F-0661-AF0B-E05762605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46E5-5348-C775-6741-6E5936B1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C79E5-3316-E5F0-E7BC-D5D50E670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AF1722-C5CD-77C1-6468-940C27BEA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5DF34-C169-D922-75A5-B4CDEF82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After customer is added, “Add / Delete Transaction” functionality to be added with the above fields</a:t>
            </a:r>
          </a:p>
          <a:p>
            <a:pPr marL="228600" indent="-228600">
              <a:buAutoNum type="arabicParenBoth"/>
            </a:pPr>
            <a:r>
              <a:rPr lang="en-US" dirty="0"/>
              <a:t>Balance to be automatically added / subtracted in case of addition or deletion of Transaction.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0D27-8916-8866-0BF9-4986BDA1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25F3B6-15F1-E91D-B5DC-8E71071EA1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014DC-CE4C-227F-EFE2-7A9FA7F47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9DED5-0FB9-51C9-CF83-B27D1DE0D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B3ABC-8552-43D5-8E7B-AC56EA0E7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2D6-4D90-1482-88A4-E4996C40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404C3-B0EB-61A1-8634-B5326A198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4E61-1A65-E216-1B96-FA7DAFE1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E117-90F8-20EC-600A-B7C8ADBF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5D12-F111-3DA5-8754-92DBC1BD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1736-043D-A6F2-3545-68772105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9EDCC-31C6-1290-E9C7-9FF55F9B8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B301-197D-824C-1222-80FDCE78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CED7-3DFA-3F47-845F-CBF90E45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100-4FB7-1E1A-DCE6-DB9315AC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31CD7-EB95-D59B-7B5F-51BBEE247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30B2D-B372-B47A-54C8-312AA188B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C725-62EC-8F89-8BDC-C71B4AE5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7DDC-4853-E643-D3A0-07F50B21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F539-0E9D-C56B-0DB5-C1D44997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04AF-9F7C-3082-CEAD-D1C0005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E98B-5A10-75A0-547F-421F3B6A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55F6-EDAF-EF24-8EC7-B092E04A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3979-CEFF-1F79-ED83-3DFEAFF4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3E43-D0CB-C326-699F-787782CB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1E77-0EC4-CB0E-E28A-DD8ECC26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ED402-D407-9B0A-A03D-F6C812750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1FE7-C13E-300C-15D5-942F0543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404E-2707-C9B8-09F8-82102FEB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8B96-E88F-D46A-C68F-A7101E33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D5ED-E0C0-A24B-0973-74A9A8B2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7BB9-2BDB-F7CA-B8B0-74347EF4A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426EC-DE4E-D06F-6CDA-61AE6D5CF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C7D2-EACC-FBD7-8D46-62CDDCA9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CA3E-D3FE-FFAE-20DF-C9DF50B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A9C21-891F-E7BE-D4AA-FE6EDCFC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9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8B89-0EFF-C21C-00A9-4111B026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6818-DDF2-D4C8-25B4-1F24F808D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928C-384F-178C-B9A9-9DE6D246C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EAC12-05B4-9DB8-6E12-CFA020F07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37FE6-52F3-69E3-D7EF-AF797489A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07257-1889-4A21-DF70-9C140E64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F2316-6F76-1840-022D-A53DE9E2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70FA9-D108-244F-6E51-BEE8356F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C632-980D-A3E6-F516-29D85293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66E55-C590-5022-7460-9E5A7A66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47105-CDB9-5DB9-3C20-1A281EE9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F301-AF16-1CD7-0CA3-D34FBE30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9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32009-2F4C-0409-F326-0BF3FC8E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4177B-23E6-FEF1-0EB1-EA4D9153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8305E-1529-05D5-D8D2-9DD29EF1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33A4-52A3-19FE-3A77-46952BCC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BC3-D19B-289C-F5C8-969F7D16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4E395-B1A0-2E23-68E1-45960721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547F-3554-1D30-2728-44F87EC8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8D55-84B5-5F7A-E05A-AE908823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F3040-4127-51F4-7C0D-97D7D547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F4E0-2828-976F-59C1-B0B4483F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19BEA-0192-739A-7D11-4855D25B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BEC9-885F-A65B-D0EC-2A8AADAD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500B-7E4A-9E00-A890-A0C3D70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554FE-D5FF-EBF6-8A7A-7A91B96F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F9DC9-48A5-80AF-1B71-6FC5826A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4622E-89BE-9C7B-B8AB-CE21E0DA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ABB-E7B5-CB69-1AD0-60B29570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6A54-F839-0B21-FC75-1F5A40604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6D13-B37F-4B27-B878-34B4C97B769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9E15-1F02-9775-F830-7FC674D11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F911-CAF4-E392-DFEB-294FDE107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F339-CC6D-49CE-8E5B-AA79CEF89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FF8EA2-82D8-650F-F2B0-464E7772D647}"/>
              </a:ext>
            </a:extLst>
          </p:cNvPr>
          <p:cNvSpPr/>
          <p:nvPr/>
        </p:nvSpPr>
        <p:spPr>
          <a:xfrm>
            <a:off x="141514" y="195943"/>
            <a:ext cx="1567543" cy="1524000"/>
          </a:xfrm>
          <a:prstGeom prst="ellipse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0E5642-0EF6-EEA4-ECF1-00A28547E6CF}"/>
              </a:ext>
            </a:extLst>
          </p:cNvPr>
          <p:cNvSpPr/>
          <p:nvPr/>
        </p:nvSpPr>
        <p:spPr>
          <a:xfrm>
            <a:off x="1763486" y="538843"/>
            <a:ext cx="10156371" cy="75111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3DE9AF-D5E3-0A68-2A50-6F5691788D26}"/>
              </a:ext>
            </a:extLst>
          </p:cNvPr>
          <p:cNvSpPr/>
          <p:nvPr/>
        </p:nvSpPr>
        <p:spPr>
          <a:xfrm>
            <a:off x="4011386" y="1502228"/>
            <a:ext cx="4169228" cy="7511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Welcome, Rajesh Bhatia – INV 2274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A8E5C4-6DF9-6AAE-87B8-B8603E709D2E}"/>
              </a:ext>
            </a:extLst>
          </p:cNvPr>
          <p:cNvSpPr/>
          <p:nvPr/>
        </p:nvSpPr>
        <p:spPr>
          <a:xfrm>
            <a:off x="9889673" y="2906484"/>
            <a:ext cx="1932214" cy="1817918"/>
          </a:xfrm>
          <a:prstGeom prst="ellips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Withdrawal Status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290B50-EC77-F273-3630-F4444A30E663}"/>
              </a:ext>
            </a:extLst>
          </p:cNvPr>
          <p:cNvSpPr/>
          <p:nvPr/>
        </p:nvSpPr>
        <p:spPr>
          <a:xfrm>
            <a:off x="1012372" y="2906484"/>
            <a:ext cx="1932214" cy="1817918"/>
          </a:xfrm>
          <a:prstGeom prst="ellips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Profile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93A79C-C681-2A26-804E-790D158FB651}"/>
              </a:ext>
            </a:extLst>
          </p:cNvPr>
          <p:cNvSpPr/>
          <p:nvPr/>
        </p:nvSpPr>
        <p:spPr>
          <a:xfrm>
            <a:off x="4033158" y="2906484"/>
            <a:ext cx="1932214" cy="1817918"/>
          </a:xfrm>
          <a:prstGeom prst="ellips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Trading Summary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CF339-8AF0-5A24-F9B4-23A3E0266259}"/>
              </a:ext>
            </a:extLst>
          </p:cNvPr>
          <p:cNvSpPr/>
          <p:nvPr/>
        </p:nvSpPr>
        <p:spPr>
          <a:xfrm>
            <a:off x="7053944" y="2841167"/>
            <a:ext cx="1932214" cy="1817918"/>
          </a:xfrm>
          <a:prstGeom prst="ellips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C29AE737-6656-62D2-6F05-656A97AA5568}"/>
              </a:ext>
            </a:extLst>
          </p:cNvPr>
          <p:cNvSpPr/>
          <p:nvPr/>
        </p:nvSpPr>
        <p:spPr>
          <a:xfrm>
            <a:off x="97971" y="5910943"/>
            <a:ext cx="3211286" cy="751114"/>
          </a:xfrm>
          <a:prstGeom prst="doubleWav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* Disclaimer &amp; Privacy Policy</a:t>
            </a:r>
          </a:p>
          <a:p>
            <a:pPr algn="ctr"/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69F7E-496A-7396-E7E5-43BE30B62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E678C-695F-3E12-6689-0D77E31509BF}"/>
              </a:ext>
            </a:extLst>
          </p:cNvPr>
          <p:cNvSpPr txBox="1"/>
          <p:nvPr/>
        </p:nvSpPr>
        <p:spPr>
          <a:xfrm>
            <a:off x="409432" y="1862752"/>
            <a:ext cx="11614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2800" dirty="0"/>
              <a:t> Opening Page : please add some finance quotes and BSE NSE Ticker with live updates … Ticker available for 2,500 approx. monthly rent. Gives live update whenever the customer logs in. </a:t>
            </a:r>
          </a:p>
          <a:p>
            <a:pPr marL="228600" indent="-228600">
              <a:buAutoNum type="arabicParenBoth"/>
            </a:pPr>
            <a:endParaRPr lang="en-US" sz="2800" dirty="0"/>
          </a:p>
          <a:p>
            <a:r>
              <a:rPr lang="en-US" sz="2800" dirty="0"/>
              <a:t>(2) The 4 buttons are corresponding to 4 tabs (Profile : Slide 2, Trading Summary : Slide 3, Transactions : Slide 4 &amp; Withdrawal Status : Slide 5)</a:t>
            </a:r>
          </a:p>
          <a:p>
            <a:endParaRPr lang="en-US" sz="2800" dirty="0"/>
          </a:p>
          <a:p>
            <a:r>
              <a:rPr lang="en-US" sz="2800" dirty="0"/>
              <a:t>(3) Disclaimer &amp; Privacy Policy can be referred to from any broking website. (Novell Research House)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E55BB-CFB2-2F6C-93CD-D8CBC2CB9AA2}"/>
              </a:ext>
            </a:extLst>
          </p:cNvPr>
          <p:cNvSpPr/>
          <p:nvPr/>
        </p:nvSpPr>
        <p:spPr>
          <a:xfrm>
            <a:off x="1569493" y="641445"/>
            <a:ext cx="9075761" cy="805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Slide 1 Notes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6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D81E9-B42D-EA07-160A-F289E2BA3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B096D8-A22C-442F-2689-E7B60A9F74BD}"/>
              </a:ext>
            </a:extLst>
          </p:cNvPr>
          <p:cNvSpPr/>
          <p:nvPr/>
        </p:nvSpPr>
        <p:spPr>
          <a:xfrm>
            <a:off x="566057" y="348343"/>
            <a:ext cx="1088572" cy="113211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3353F-0C16-2DED-3B46-9F407DDABA54}"/>
              </a:ext>
            </a:extLst>
          </p:cNvPr>
          <p:cNvSpPr/>
          <p:nvPr/>
        </p:nvSpPr>
        <p:spPr>
          <a:xfrm>
            <a:off x="1763486" y="538843"/>
            <a:ext cx="10156371" cy="7511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E494D4-C8AB-AB01-B20A-C012703CE961}"/>
              </a:ext>
            </a:extLst>
          </p:cNvPr>
          <p:cNvSpPr/>
          <p:nvPr/>
        </p:nvSpPr>
        <p:spPr>
          <a:xfrm>
            <a:off x="4841421" y="1502228"/>
            <a:ext cx="2509157" cy="7511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PROFILE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CFE9ED-ECDB-8BC2-EC0D-8B9A5C745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140019"/>
              </p:ext>
            </p:extLst>
          </p:nvPr>
        </p:nvGraphicFramePr>
        <p:xfrm>
          <a:off x="566056" y="2465612"/>
          <a:ext cx="4275365" cy="417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5C38C9A-2C7F-C12D-48DF-46BE00E19F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449024"/>
              </p:ext>
            </p:extLst>
          </p:nvPr>
        </p:nvGraphicFramePr>
        <p:xfrm>
          <a:off x="7350579" y="2517322"/>
          <a:ext cx="4275365" cy="417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1EEC851-E8BD-E73D-2168-F1E300DEE138}"/>
              </a:ext>
            </a:extLst>
          </p:cNvPr>
          <p:cNvSpPr/>
          <p:nvPr/>
        </p:nvSpPr>
        <p:spPr>
          <a:xfrm>
            <a:off x="141514" y="195943"/>
            <a:ext cx="1567543" cy="1524000"/>
          </a:xfrm>
          <a:prstGeom prst="ellipse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3A1F01-A407-3009-34A8-A852F26273A9}"/>
              </a:ext>
            </a:extLst>
          </p:cNvPr>
          <p:cNvSpPr/>
          <p:nvPr/>
        </p:nvSpPr>
        <p:spPr>
          <a:xfrm>
            <a:off x="1763485" y="538843"/>
            <a:ext cx="10156371" cy="75111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90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25C12-6C6B-2354-D9CF-5A8C54994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FCF81-0922-E162-E232-8688A125E4CE}"/>
              </a:ext>
            </a:extLst>
          </p:cNvPr>
          <p:cNvSpPr txBox="1"/>
          <p:nvPr/>
        </p:nvSpPr>
        <p:spPr>
          <a:xfrm>
            <a:off x="409432" y="1862752"/>
            <a:ext cx="116142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Both"/>
            </a:pPr>
            <a:r>
              <a:rPr lang="en-US" sz="4000" dirty="0"/>
              <a:t>All information to be manually entered from backend.</a:t>
            </a:r>
          </a:p>
          <a:p>
            <a:endParaRPr lang="en-US" sz="4000" dirty="0"/>
          </a:p>
          <a:p>
            <a:pPr marL="228600" indent="-228600">
              <a:buAutoNum type="arabicParenBoth"/>
            </a:pPr>
            <a:r>
              <a:rPr lang="en-US" sz="4000" dirty="0"/>
              <a:t>Backend panel to have “Add Customer” Tab where this information to be added</a:t>
            </a:r>
          </a:p>
          <a:p>
            <a:endParaRPr lang="en-US" sz="4000" dirty="0"/>
          </a:p>
          <a:p>
            <a:pPr marL="228600" indent="-228600">
              <a:buAutoNum type="arabicParenBoth"/>
            </a:pPr>
            <a:r>
              <a:rPr lang="en-US" sz="4000" dirty="0"/>
              <a:t>Backend panel to have functionality to identity duplicate phone number or duplicate email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BEC87-1E01-6E24-8592-55FB40F94A45}"/>
              </a:ext>
            </a:extLst>
          </p:cNvPr>
          <p:cNvSpPr/>
          <p:nvPr/>
        </p:nvSpPr>
        <p:spPr>
          <a:xfrm>
            <a:off x="1569493" y="641445"/>
            <a:ext cx="9075761" cy="805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Slide 2 Notes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61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F58FE-A582-BE2C-4781-8CE6828B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D8BA6A-DCA2-F8E3-1C69-192ADBDF08B9}"/>
              </a:ext>
            </a:extLst>
          </p:cNvPr>
          <p:cNvSpPr/>
          <p:nvPr/>
        </p:nvSpPr>
        <p:spPr>
          <a:xfrm>
            <a:off x="566057" y="348343"/>
            <a:ext cx="1088572" cy="113211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03399C-C9D2-4116-8F54-40B7DF6524A7}"/>
              </a:ext>
            </a:extLst>
          </p:cNvPr>
          <p:cNvSpPr/>
          <p:nvPr/>
        </p:nvSpPr>
        <p:spPr>
          <a:xfrm>
            <a:off x="1763486" y="538843"/>
            <a:ext cx="10156371" cy="7511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6CCDD3-04CB-D061-828C-F61E5FEC6F70}"/>
              </a:ext>
            </a:extLst>
          </p:cNvPr>
          <p:cNvSpPr/>
          <p:nvPr/>
        </p:nvSpPr>
        <p:spPr>
          <a:xfrm>
            <a:off x="4841421" y="1502228"/>
            <a:ext cx="2509157" cy="7511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TRADING SUMMARY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86E70F-7EDF-A6D4-6E2A-8B21F9AE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31079"/>
              </p:ext>
            </p:extLst>
          </p:nvPr>
        </p:nvGraphicFramePr>
        <p:xfrm>
          <a:off x="1017814" y="2443841"/>
          <a:ext cx="10156371" cy="43182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400">
                  <a:extLst>
                    <a:ext uri="{9D8B030D-6E8A-4147-A177-3AD203B41FA5}">
                      <a16:colId xmlns:a16="http://schemas.microsoft.com/office/drawing/2014/main" val="4193280334"/>
                    </a:ext>
                  </a:extLst>
                </a:gridCol>
                <a:gridCol w="2162763">
                  <a:extLst>
                    <a:ext uri="{9D8B030D-6E8A-4147-A177-3AD203B41FA5}">
                      <a16:colId xmlns:a16="http://schemas.microsoft.com/office/drawing/2014/main" val="1262964292"/>
                    </a:ext>
                  </a:extLst>
                </a:gridCol>
                <a:gridCol w="1822706">
                  <a:extLst>
                    <a:ext uri="{9D8B030D-6E8A-4147-A177-3AD203B41FA5}">
                      <a16:colId xmlns:a16="http://schemas.microsoft.com/office/drawing/2014/main" val="475683287"/>
                    </a:ext>
                  </a:extLst>
                </a:gridCol>
                <a:gridCol w="4588502">
                  <a:extLst>
                    <a:ext uri="{9D8B030D-6E8A-4147-A177-3AD203B41FA5}">
                      <a16:colId xmlns:a16="http://schemas.microsoft.com/office/drawing/2014/main" val="4062931406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Trade Note 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Profit /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Trade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14791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18-Nov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390,000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BANKEX 19th NOVEMBER 2024 57100 CE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5867230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19-Nov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775,000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FINNIFTY 19th NOVEMBER 2024 23350 CE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745731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1,600,000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NIFTY 21st NOVEMBER 2024 23300 PE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214742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21-Nov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-460,000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NIFTY 21st NOVEMBER 2024 23200 PE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0527157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22-Nov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2,080,000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SENSEX 22nd NOVEMBER 2024 78300 CE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5598531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25-Nov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2,190,000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BANKEX 25th NOVEMBER 2024 59400 CE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8955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4C970E5-7801-8865-2CE4-DC980BE0F435}"/>
              </a:ext>
            </a:extLst>
          </p:cNvPr>
          <p:cNvSpPr/>
          <p:nvPr/>
        </p:nvSpPr>
        <p:spPr>
          <a:xfrm>
            <a:off x="141514" y="195943"/>
            <a:ext cx="1567543" cy="1524000"/>
          </a:xfrm>
          <a:prstGeom prst="ellipse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710D5E-C51E-07A8-CA77-4F526024418B}"/>
              </a:ext>
            </a:extLst>
          </p:cNvPr>
          <p:cNvSpPr/>
          <p:nvPr/>
        </p:nvSpPr>
        <p:spPr>
          <a:xfrm>
            <a:off x="1763485" y="538843"/>
            <a:ext cx="10156371" cy="75111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856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370E1-37D2-5A48-D616-FF172343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70B912-CAB5-054D-5774-1C5003CA5C5D}"/>
              </a:ext>
            </a:extLst>
          </p:cNvPr>
          <p:cNvSpPr/>
          <p:nvPr/>
        </p:nvSpPr>
        <p:spPr>
          <a:xfrm>
            <a:off x="566057" y="348343"/>
            <a:ext cx="1088572" cy="113211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41DC21-6A19-02B6-A8EF-4F8F4EB62175}"/>
              </a:ext>
            </a:extLst>
          </p:cNvPr>
          <p:cNvSpPr/>
          <p:nvPr/>
        </p:nvSpPr>
        <p:spPr>
          <a:xfrm>
            <a:off x="1763486" y="538843"/>
            <a:ext cx="10156371" cy="7511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83C4D5-321F-9BC7-35C7-2EAD5F160F5F}"/>
              </a:ext>
            </a:extLst>
          </p:cNvPr>
          <p:cNvSpPr/>
          <p:nvPr/>
        </p:nvSpPr>
        <p:spPr>
          <a:xfrm>
            <a:off x="4841421" y="1513113"/>
            <a:ext cx="2509157" cy="7511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TRANSACTIONS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A8ACE3-33F9-42E5-162B-5298045DC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13029"/>
              </p:ext>
            </p:extLst>
          </p:nvPr>
        </p:nvGraphicFramePr>
        <p:xfrm>
          <a:off x="1006928" y="2443841"/>
          <a:ext cx="10156371" cy="431829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82400">
                  <a:extLst>
                    <a:ext uri="{9D8B030D-6E8A-4147-A177-3AD203B41FA5}">
                      <a16:colId xmlns:a16="http://schemas.microsoft.com/office/drawing/2014/main" val="4193280334"/>
                    </a:ext>
                  </a:extLst>
                </a:gridCol>
                <a:gridCol w="2162763">
                  <a:extLst>
                    <a:ext uri="{9D8B030D-6E8A-4147-A177-3AD203B41FA5}">
                      <a16:colId xmlns:a16="http://schemas.microsoft.com/office/drawing/2014/main" val="1262964292"/>
                    </a:ext>
                  </a:extLst>
                </a:gridCol>
                <a:gridCol w="1822706">
                  <a:extLst>
                    <a:ext uri="{9D8B030D-6E8A-4147-A177-3AD203B41FA5}">
                      <a16:colId xmlns:a16="http://schemas.microsoft.com/office/drawing/2014/main" val="475683287"/>
                    </a:ext>
                  </a:extLst>
                </a:gridCol>
                <a:gridCol w="4588502">
                  <a:extLst>
                    <a:ext uri="{9D8B030D-6E8A-4147-A177-3AD203B41FA5}">
                      <a16:colId xmlns:a16="http://schemas.microsoft.com/office/drawing/2014/main" val="4062931406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14791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01-Dec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Neft Bank Transfer UTR No ********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5867230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03-Dec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1,25,000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UPI Bank Transfer UTR No *******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1745731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04-Dec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Goodwill Gesture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214742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06-Dec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1,90,000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RTGS Bank Transfer UTR No *****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0527157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11-Dec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Credit Note Applied (#4695#712)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5598531"/>
                  </a:ext>
                </a:extLst>
              </a:tr>
              <a:tr h="6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14-Dec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45,000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IMPS Bank Transfer UTR No *****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8955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387DFBC-1488-1A12-2B59-1B4D3799FAA5}"/>
              </a:ext>
            </a:extLst>
          </p:cNvPr>
          <p:cNvSpPr/>
          <p:nvPr/>
        </p:nvSpPr>
        <p:spPr>
          <a:xfrm>
            <a:off x="141514" y="195943"/>
            <a:ext cx="1567543" cy="1524000"/>
          </a:xfrm>
          <a:prstGeom prst="ellipse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ED0626-2B91-4916-09D8-5FDB25E55979}"/>
              </a:ext>
            </a:extLst>
          </p:cNvPr>
          <p:cNvSpPr/>
          <p:nvPr/>
        </p:nvSpPr>
        <p:spPr>
          <a:xfrm>
            <a:off x="1763486" y="582386"/>
            <a:ext cx="10156371" cy="75111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653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0DF0-0563-A8F9-A904-291376FBA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CA7113-EE9B-9450-32A4-9D8E573C5160}"/>
              </a:ext>
            </a:extLst>
          </p:cNvPr>
          <p:cNvSpPr/>
          <p:nvPr/>
        </p:nvSpPr>
        <p:spPr>
          <a:xfrm>
            <a:off x="566057" y="348343"/>
            <a:ext cx="1088572" cy="113211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F7AD31-4583-095C-57A0-9CBC7EFD1CE8}"/>
              </a:ext>
            </a:extLst>
          </p:cNvPr>
          <p:cNvSpPr/>
          <p:nvPr/>
        </p:nvSpPr>
        <p:spPr>
          <a:xfrm>
            <a:off x="1763486" y="538843"/>
            <a:ext cx="10156371" cy="7511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80A858-2FA4-CCE0-27DC-5C9181CAD039}"/>
              </a:ext>
            </a:extLst>
          </p:cNvPr>
          <p:cNvSpPr/>
          <p:nvPr/>
        </p:nvSpPr>
        <p:spPr>
          <a:xfrm>
            <a:off x="4841421" y="1513113"/>
            <a:ext cx="2509157" cy="751114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WITHDRAWAL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B1D39F-D54E-036C-4DEC-EEED7F9E43EF}"/>
              </a:ext>
            </a:extLst>
          </p:cNvPr>
          <p:cNvSpPr/>
          <p:nvPr/>
        </p:nvSpPr>
        <p:spPr>
          <a:xfrm>
            <a:off x="141514" y="195943"/>
            <a:ext cx="1567543" cy="1524000"/>
          </a:xfrm>
          <a:prstGeom prst="ellipse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LOGO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F63C4-CE90-0EF9-58AF-B19C8236A3D9}"/>
              </a:ext>
            </a:extLst>
          </p:cNvPr>
          <p:cNvSpPr/>
          <p:nvPr/>
        </p:nvSpPr>
        <p:spPr>
          <a:xfrm>
            <a:off x="1763486" y="582386"/>
            <a:ext cx="10156371" cy="75111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COMPANY TAG LINE</a:t>
            </a:r>
            <a:endParaRPr lang="en-US" b="1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2E1793D-F153-A509-3A16-C8F9D873D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969940"/>
              </p:ext>
            </p:extLst>
          </p:nvPr>
        </p:nvGraphicFramePr>
        <p:xfrm>
          <a:off x="141514" y="2667000"/>
          <a:ext cx="8128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A94C5DF-84A7-5D62-06EB-2B011437D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430605"/>
              </p:ext>
            </p:extLst>
          </p:nvPr>
        </p:nvGraphicFramePr>
        <p:xfrm>
          <a:off x="141514" y="4751614"/>
          <a:ext cx="8128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Double Wave 10">
            <a:extLst>
              <a:ext uri="{FF2B5EF4-FFF2-40B4-BE49-F238E27FC236}">
                <a16:creationId xmlns:a16="http://schemas.microsoft.com/office/drawing/2014/main" id="{4AE865CE-D528-5125-D52D-02865AF2D073}"/>
              </a:ext>
            </a:extLst>
          </p:cNvPr>
          <p:cNvSpPr/>
          <p:nvPr/>
        </p:nvSpPr>
        <p:spPr>
          <a:xfrm>
            <a:off x="566057" y="6515100"/>
            <a:ext cx="11353800" cy="342900"/>
          </a:xfrm>
          <a:prstGeom prst="doubleWav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* Please ensure timely payments to avoid losses or account dormancy</a:t>
            </a:r>
          </a:p>
          <a:p>
            <a:pPr algn="ctr"/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41266AD6-79F8-44FB-7927-8C29A121530A}"/>
              </a:ext>
            </a:extLst>
          </p:cNvPr>
          <p:cNvSpPr/>
          <p:nvPr/>
        </p:nvSpPr>
        <p:spPr>
          <a:xfrm>
            <a:off x="8893629" y="3516086"/>
            <a:ext cx="2688771" cy="1524000"/>
          </a:xfrm>
          <a:prstGeom prst="flowChartTerminator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WITHDRAW FUNDS</a:t>
            </a:r>
          </a:p>
        </p:txBody>
      </p:sp>
    </p:spTree>
    <p:extLst>
      <p:ext uri="{BB962C8B-B14F-4D97-AF65-F5344CB8AC3E}">
        <p14:creationId xmlns:p14="http://schemas.microsoft.com/office/powerpoint/2010/main" val="342410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F10BB-D05A-A89C-580F-AE17A96A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6BDB6-B7DD-5074-2CAC-ED24865C999C}"/>
              </a:ext>
            </a:extLst>
          </p:cNvPr>
          <p:cNvSpPr txBox="1"/>
          <p:nvPr/>
        </p:nvSpPr>
        <p:spPr>
          <a:xfrm>
            <a:off x="409432" y="1862752"/>
            <a:ext cx="1161424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Account opening date : to be manually entered</a:t>
            </a:r>
          </a:p>
          <a:p>
            <a:endParaRPr lang="en-US" sz="2000" dirty="0"/>
          </a:p>
          <a:p>
            <a:r>
              <a:rPr lang="en-US" sz="2000" dirty="0"/>
              <a:t>Funds allocated : to be manually entered </a:t>
            </a:r>
          </a:p>
          <a:p>
            <a:endParaRPr lang="en-US" sz="2000" dirty="0"/>
          </a:p>
          <a:p>
            <a:r>
              <a:rPr lang="en-US" sz="2000" dirty="0"/>
              <a:t>Funds available for withdrawal : Sum of Slide 3</a:t>
            </a:r>
          </a:p>
          <a:p>
            <a:endParaRPr lang="en-US" sz="2000" dirty="0"/>
          </a:p>
          <a:p>
            <a:r>
              <a:rPr lang="en-US" sz="2000" dirty="0"/>
              <a:t>Service fees Payable : 30% of sum of slide 3</a:t>
            </a:r>
          </a:p>
          <a:p>
            <a:endParaRPr lang="en-US" sz="2000" dirty="0"/>
          </a:p>
          <a:p>
            <a:r>
              <a:rPr lang="en-US" sz="2000" dirty="0"/>
              <a:t>Service fees paid : Sum of Slide 4</a:t>
            </a:r>
          </a:p>
          <a:p>
            <a:endParaRPr lang="en-US" sz="2000" dirty="0"/>
          </a:p>
          <a:p>
            <a:r>
              <a:rPr lang="en-US" sz="2000" dirty="0"/>
              <a:t>Balance Payable : Service Fees Payable – Service Fees Paid</a:t>
            </a:r>
          </a:p>
          <a:p>
            <a:endParaRPr lang="en-US" sz="2000" dirty="0"/>
          </a:p>
          <a:p>
            <a:r>
              <a:rPr lang="en-US" sz="2000" dirty="0"/>
              <a:t>Withdraw funds : to show rejected due to </a:t>
            </a:r>
            <a:r>
              <a:rPr lang="en-US" sz="2000" dirty="0" err="1"/>
              <a:t>upaid</a:t>
            </a:r>
            <a:r>
              <a:rPr lang="en-US" sz="2000" dirty="0"/>
              <a:t> service fees as long as balance payable is greater than zero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257E90-F1A4-28F8-A94B-9E4E9F845BF2}"/>
              </a:ext>
            </a:extLst>
          </p:cNvPr>
          <p:cNvSpPr/>
          <p:nvPr/>
        </p:nvSpPr>
        <p:spPr>
          <a:xfrm>
            <a:off x="1569493" y="641445"/>
            <a:ext cx="9075761" cy="805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Slide  Notes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62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528</Words>
  <Application>Microsoft Office PowerPoint</Application>
  <PresentationFormat>Widescreen</PresentationFormat>
  <Paragraphs>151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15</cp:revision>
  <dcterms:created xsi:type="dcterms:W3CDTF">2024-12-04T03:37:29Z</dcterms:created>
  <dcterms:modified xsi:type="dcterms:W3CDTF">2025-01-20T15:31:00Z</dcterms:modified>
</cp:coreProperties>
</file>