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</Relationships>
</file>

<file path=ppt/presentation.xml><?xml version="1.0" encoding="utf-8"?>
<p:presentation xmlns:p="http://schemas.openxmlformats.org/presentationml/2006/main" xmlns:r="http://schemas.openxmlformats.org/officeDocument/2006/relationships">
  <p:sldIdLst>
    <p:sldId id="256" r:id="rId1"/>
    <p:sldId id="257" r:id="rId2"/>
  </p:sldIdLst>
</p:presentation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" Target="slides/slide1.xml"/>
  <Relationship Id="rId2" Type="http://schemas.openxmlformats.org/officeDocument/2006/relationships/slide" Target="slides/slide2.xml"/>
</Relationships>
</file>

<file path=ppt/charts/chart1.xml><?xml version="1.0" encoding="utf-8"?>
<c:chartSpace xmlns:c="http://schemas.openxmlformats.org/drawingml/2006/chart">
  <c:chart>
    <c:title>
      <c:tx>
        <c:rich>
          <a:p xmlns:a="http://schemas.openxmlformats.org/drawingml/2006/main">
            <a:r>
              <a:t>Quarterly Sales ($)</a:t>
            </a:r>
          </a:p>
        </c:rich>
      </c:tx>
    </c:title>
    <c:plotArea>
      <c:barChart>
        <c:barDir val="col"/>
        <c:ser>
          <c:idx val="0"/>
          <c:order val="0"/>
          <c:tx>
            <c:strRef>
              <c:strCache>
                <c:pt idx="0">
                  <c:v>Sales</c:v>
                </c:pt>
              </c:strCache>
            </c:strRef>
          </c:tx>
          <c:cat>
            <c:strRe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numCache>
                <c:ptCount val="4"/>
                <c:pt idx="0">
                  <c:v>125000</c:v>
                </c:pt>
                <c:pt idx="1">
                  <c:v>165000</c:v>
                </c:pt>
                <c:pt idx="2">
                  <c:v>195000</c:v>
                </c:pt>
                <c:pt idx="3">
                  <c:v>240000</c:v>
                </c:pt>
              </c:numCache>
            </c:numRef>
          </c:val>
        </c:ser>
      </c:barChart>
    </c:plotArea>
  </c:chart>
</c:chartSpace>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chart" Target="../charts/chart1.xml"/>
</Relationships>
</file>

<file path=ppt/slides/slide1.xml><?xml version="1.0" encoding="utf-8"?>
<p:sld xmlns:p="http://schemas.openxmlformats.org/presentationml/2006/main" xmlns:a="http://schemas.openxmlformats.org/drawingml/2006/main">
  <p:cSld>
    <p:spTree>
      <p:sp>
        <p:txBody>
          <a:p>
            <a:r>
              <a:rPr lang="en-US" sz="4400" b="1"/>
              <a:t>QUARTERLY BUSINESS REVIEW</a:t>
            </a:r>
          </a:p>
          <a:p>
            <a:r>
              <a:rPr lang="en-US" sz="2800"/>
              <a:t>Q4 2025 Results</a:t>
            </a:r>
          </a:p>
        </p:txBody>
      </p:sp>
      <p:sp>
        <p:txBody>
          <a:p>
            <a:r>
              <a:rPr lang="en-US" sz="2000"/>
              <a:t>Company: Acme Corporation</a:t>
            </a:r>
          </a:p>
          <a:p>
            <a:r>
              <a:rPr lang="en-US" sz="2000"/>
              <a:t>Quarter: Q4 2025</a:t>
            </a:r>
          </a:p>
          <a:p>
            <a:r>
              <a:rPr lang="en-US" sz="2000"/>
              <a:t>Presented by: Jane Doe, CFO</a:t>
            </a:r>
          </a:p>
          <a:p>
            <a:r>
              <a:rPr lang="en-US" sz="2000"/>
              <a:t>Date: January 15, 2026</a:t>
            </a:r>
          </a:p>
        </p:txBody>
      </p:sp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sp>
        <p:txBody>
          <a:p>
            <a:r>
              <a:rPr lang="en-US" sz="3200" b="1"/>
              <a:t>Sales Performance</a:t>
            </a:r>
          </a:p>
        </p:txBody>
      </p:sp>
      <p:sp>
        <p:txBody>
          <a:p>
            <a:r>
              <a:rPr lang="en-US" sz="1800"/>
              <a:t>Chart Data Directives (will be removed):</a:t>
            </a:r>
          </a:p>
          <a:p>
            <a:r>
              <a:rPr lang="en-US" sz="1400"/>
              <a:t>   </a:t>
            </a:r>
          </a:p>
        </p:txBody>
      </p:sp>
      <p:graphicFrame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</p:sld>
</file>