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100000</c:v>
                </c:pt>
                <c:pt idx="1">
                  <c:v>150000</c:v>
                </c:pt>
                <c:pt idx="2">
                  <c:v>180000</c:v>
                </c:pt>
                <c:pt idx="3">
                  <c:v>220000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(((presentation.title)))</a:t>
            </a:r>
          </a:p>
        </p:txBody>
      </p:sp>
      <p:sp>
        <p:txBody>
          <a:p>
            <a:r>
              <a:rPr lang="en-US" sz="2000"/>
              <a:t>Company: (((company.name)))</a:t>
            </a:r>
          </a:p>
          <a:p>
            <a:r>
              <a:rPr lang="en-US" sz="2000"/>
              <a:t>Quarter: (((quarter)))</a:t>
            </a:r>
          </a:p>
          <a:p>
            <a:r>
              <a:rPr lang="en-US" sz="2000"/>
              <a:t>Presented by: (((presenter.name)))</a:t>
            </a:r>
          </a:p>
          <a:p>
            <a:r>
              <a:rPr lang="en-US" sz="2000"/>
              <a:t>Date: (((presentation.date)))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(((100000=sales.q1))) (((150000=sales.q2))) (((180000=sales.q3))) (((220000=sales.q4)))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