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125000</c:v>
                </c:pt>
                <c:pt idx="1">
                  <c:v>165000</c:v>
                </c:pt>
                <c:pt idx="2">
                  <c:v>195000</c:v>
                </c:pt>
                <c:pt idx="3">
                  <c:v>240000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Debug Test Presentation</a:t>
            </a:r>
          </a:p>
        </p:txBody>
      </p:sp>
      <p:sp>
        <p:txBody>
          <a:p>
            <a:r>
              <a:rPr lang="en-US" sz="2000"/>
              <a:t>Company: Debug Test Corporation</a:t>
            </a:r>
          </a:p>
          <a:p>
            <a:r>
              <a:rPr lang="en-US" sz="2000"/>
              <a:t>Quarter: Q4 2025</a:t>
            </a:r>
          </a:p>
          <a:p>
            <a:r>
              <a:rPr lang="en-US" sz="2000"/>
              <a:t>Presented by: Test User</a:t>
            </a:r>
          </a:p>
          <a:p>
            <a:r>
              <a:rPr lang="en-US" sz="2000"/>
              <a:t>Date: January 15, 2026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   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