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F87AD-2F95-41CA-C6FF-6AA47016A43F}" v="375" dt="2024-04-09T18:19:36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April 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9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April 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3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April 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0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April 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0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April 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April 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5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April 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9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April 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April 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April 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April 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2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April 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08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de-DE" b="1" dirty="0"/>
              <a:t>PROGETTO OROLOGIO ARDUINO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de-DE" dirty="0">
                <a:solidFill>
                  <a:srgbClr val="FFFFFF">
                    <a:alpha val="58000"/>
                  </a:srgbClr>
                </a:solidFill>
              </a:rPr>
              <a:t>Classe 1C </a:t>
            </a:r>
            <a:r>
              <a:rPr lang="de-DE" dirty="0" err="1">
                <a:solidFill>
                  <a:srgbClr val="FFFFFF">
                    <a:alpha val="58000"/>
                  </a:srgbClr>
                </a:solidFill>
              </a:rPr>
              <a:t>Istituto</a:t>
            </a:r>
            <a:r>
              <a:rPr lang="de-DE" dirty="0">
                <a:solidFill>
                  <a:srgbClr val="FFFFFF">
                    <a:alpha val="58000"/>
                  </a:srgbClr>
                </a:solidFill>
              </a:rPr>
              <a:t> Freud</a:t>
            </a:r>
            <a:endParaRPr lang="de-DE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23BE80F-32E7-3B79-56BF-678125296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1" r="10964" b="1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4202DA-9DBE-3C52-A6C1-EC4163F0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17" y="447482"/>
            <a:ext cx="6091929" cy="2003215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it-IT" b="1" dirty="0"/>
              <a:t>COME FUNZIONA?</a:t>
            </a:r>
            <a:endParaRPr lang="it-IT"/>
          </a:p>
        </p:txBody>
      </p:sp>
      <p:pic>
        <p:nvPicPr>
          <p:cNvPr id="4" name="Segnaposto contenuto 3" descr="Immagine che contiene testo, elettronica, Ingegneria elettronica, circuito&#10;&#10;Descrizione generata automaticamente">
            <a:extLst>
              <a:ext uri="{FF2B5EF4-FFF2-40B4-BE49-F238E27FC236}">
                <a16:creationId xmlns:a16="http://schemas.microsoft.com/office/drawing/2014/main" id="{653CC9FD-3C11-38AD-079C-95EE6257B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683" y="2690552"/>
            <a:ext cx="6096000" cy="2993866"/>
          </a:xfrm>
          <a:ln w="28575"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50FF424-4164-6F8A-2691-F74818A4225C}"/>
              </a:ext>
            </a:extLst>
          </p:cNvPr>
          <p:cNvSpPr txBox="1"/>
          <p:nvPr/>
        </p:nvSpPr>
        <p:spPr>
          <a:xfrm>
            <a:off x="7589832" y="563203"/>
            <a:ext cx="347300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/>
              <a:t>Il circuito è alimentato a 5V dai cavi rossi che portano la corrente ai rispettivi componenti.</a:t>
            </a:r>
          </a:p>
          <a:p>
            <a:endParaRPr lang="it-IT" b="1" dirty="0"/>
          </a:p>
          <a:p>
            <a:endParaRPr lang="it-IT" b="1" dirty="0"/>
          </a:p>
          <a:p>
            <a:r>
              <a:rPr lang="it-IT" b="1" dirty="0"/>
              <a:t>È formato da:</a:t>
            </a:r>
          </a:p>
          <a:p>
            <a:endParaRPr lang="it-IT" b="1" dirty="0"/>
          </a:p>
          <a:p>
            <a:r>
              <a:rPr lang="it-IT" b="1" dirty="0"/>
              <a:t>-3Potenziometri</a:t>
            </a:r>
          </a:p>
          <a:p>
            <a:r>
              <a:rPr lang="it-IT" b="1" dirty="0"/>
              <a:t>-1Display</a:t>
            </a:r>
          </a:p>
          <a:p>
            <a:r>
              <a:rPr lang="it-IT" b="1" dirty="0"/>
              <a:t>-1 resistenza</a:t>
            </a:r>
          </a:p>
          <a:p>
            <a:r>
              <a:rPr lang="it-IT" b="1" dirty="0"/>
              <a:t>-cavi collegati ai Potenziometri e al Display</a:t>
            </a:r>
          </a:p>
        </p:txBody>
      </p:sp>
    </p:spTree>
    <p:extLst>
      <p:ext uri="{BB962C8B-B14F-4D97-AF65-F5344CB8AC3E}">
        <p14:creationId xmlns:p14="http://schemas.microsoft.com/office/powerpoint/2010/main" val="101606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1EF35-93CF-19F0-18CF-80BCDC02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5705562" cy="1477328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it-IT" sz="3600" dirty="0"/>
              <a:t>CODICE DEL CIRCUITO</a:t>
            </a:r>
            <a:endParaRPr lang="it-IT"/>
          </a:p>
        </p:txBody>
      </p:sp>
      <p:pic>
        <p:nvPicPr>
          <p:cNvPr id="4" name="Segnaposto contenuto 3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D07C2004-6307-303A-353D-C080DBAB3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9679" y="5071"/>
            <a:ext cx="3439025" cy="6078828"/>
          </a:xfrm>
        </p:spPr>
      </p:pic>
      <p:pic>
        <p:nvPicPr>
          <p:cNvPr id="5" name="Immagine 4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1407A4FA-DF4D-2A97-837D-AD2A45B1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027" y="5896176"/>
            <a:ext cx="3440537" cy="8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8871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4"/>
      </a:lt2>
      <a:accent1>
        <a:srgbClr val="81AA9D"/>
      </a:accent1>
      <a:accent2>
        <a:srgbClr val="76A8AD"/>
      </a:accent2>
      <a:accent3>
        <a:srgbClr val="8AA4C0"/>
      </a:accent3>
      <a:accent4>
        <a:srgbClr val="7F83BA"/>
      </a:accent4>
      <a:accent5>
        <a:srgbClr val="A796C6"/>
      </a:accent5>
      <a:accent6>
        <a:srgbClr val="AC7FBA"/>
      </a:accent6>
      <a:hlink>
        <a:srgbClr val="AE697F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BlobVTI</vt:lpstr>
      <vt:lpstr>PROGETTO OROLOGIO ARDUINO</vt:lpstr>
      <vt:lpstr>COME FUNZIONA?</vt:lpstr>
      <vt:lpstr>CODICE DEL CIRCUITO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97</cp:revision>
  <dcterms:created xsi:type="dcterms:W3CDTF">2024-04-09T16:55:10Z</dcterms:created>
  <dcterms:modified xsi:type="dcterms:W3CDTF">2024-04-09T18:21:30Z</dcterms:modified>
</cp:coreProperties>
</file>