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1C"/>
    <a:srgbClr val="D9027D"/>
    <a:srgbClr val="002D72"/>
    <a:srgbClr val="FF6A1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47" d="100"/>
          <a:sy n="47" d="100"/>
        </p:scale>
        <p:origin x="69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346478314781515"/>
          <c:y val="0.19638879375493556"/>
          <c:w val="0.70650339237505078"/>
          <c:h val="0.713301802324539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Rad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Hárok1!$A$2:$A$5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Hárok1!$B$2:$B$5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DC9-4BDC-BCD6-5CAA05510275}"/>
            </c:ext>
          </c:extLst>
        </c:ser>
        <c:ser>
          <c:idx val="1"/>
          <c:order val="1"/>
          <c:tx>
            <c:strRef>
              <c:f>Hárok1!$C$1</c:f>
              <c:strCache>
                <c:ptCount val="1"/>
                <c:pt idx="0">
                  <c:v>Rad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Hárok1!$A$2:$A$5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Hárok1!$C$2:$C$5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DC9-4BDC-BCD6-5CAA05510275}"/>
            </c:ext>
          </c:extLst>
        </c:ser>
        <c:ser>
          <c:idx val="2"/>
          <c:order val="2"/>
          <c:tx>
            <c:strRef>
              <c:f>Hárok1!$D$1</c:f>
              <c:strCache>
                <c:ptCount val="1"/>
                <c:pt idx="0">
                  <c:v>Rad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Hárok1!$A$2:$A$5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Hárok1!$D$2:$D$5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DC9-4BDC-BCD6-5CAA05510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13"/>
        <c:axId val="332502704"/>
        <c:axId val="332503088"/>
      </c:barChart>
      <c:catAx>
        <c:axId val="33250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197" b="0" i="0" u="none" strike="noStrike" kern="1200" baseline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332503088"/>
        <c:crosses val="autoZero"/>
        <c:auto val="1"/>
        <c:lblAlgn val="ctr"/>
        <c:lblOffset val="100"/>
        <c:noMultiLvlLbl val="0"/>
      </c:catAx>
      <c:valAx>
        <c:axId val="332503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33250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"/>
          <c:y val="7.5403180359500971E-4"/>
          <c:w val="6.9352279060550456E-2"/>
          <c:h val="0.193134198587305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1350" b="0" i="0" u="none" strike="noStrike" kern="1200" baseline="0">
              <a:solidFill>
                <a:srgbClr val="777777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F174-C4BC-460C-9DE8-4EBD38507E3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7A0BC-2C49-4A47-BF6B-7B2A4301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bg>
      <p:bgPr>
        <a:solidFill>
          <a:srgbClr val="FFB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654" y="5797126"/>
            <a:ext cx="2707244" cy="897467"/>
          </a:xfrm>
          <a:prstGeom prst="rect">
            <a:avLst/>
          </a:prstGeom>
        </p:spPr>
      </p:pic>
      <p:sp>
        <p:nvSpPr>
          <p:cNvPr id="4" name="Nadpis 1"/>
          <p:cNvSpPr>
            <a:spLocks noGrp="1"/>
          </p:cNvSpPr>
          <p:nvPr>
            <p:ph type="ctrTitle" idx="4294967295"/>
          </p:nvPr>
        </p:nvSpPr>
        <p:spPr>
          <a:xfrm>
            <a:off x="300037" y="531233"/>
            <a:ext cx="11473353" cy="1694731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odnadpis 2"/>
          <p:cNvSpPr>
            <a:spLocks noGrp="1"/>
          </p:cNvSpPr>
          <p:nvPr>
            <p:ph type="subTitle" idx="4294967295"/>
          </p:nvPr>
        </p:nvSpPr>
        <p:spPr>
          <a:xfrm>
            <a:off x="300037" y="2237643"/>
            <a:ext cx="11473353" cy="95852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71475" y="4934108"/>
            <a:ext cx="11449050" cy="902627"/>
          </a:xfrm>
        </p:spPr>
        <p:txBody>
          <a:bodyPr anchor="t">
            <a:noAutofit/>
          </a:bodyPr>
          <a:lstStyle>
            <a:lvl1pPr>
              <a:defRPr sz="36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4246563"/>
            <a:ext cx="11449050" cy="682625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Kliknite sem a zadajte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55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ozloženie obsahu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rázok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adpis 1"/>
          <p:cNvSpPr>
            <a:spLocks noGrp="1"/>
          </p:cNvSpPr>
          <p:nvPr>
            <p:ph type="title" hasCustomPrompt="1"/>
          </p:nvPr>
        </p:nvSpPr>
        <p:spPr>
          <a:xfrm>
            <a:off x="385616" y="373834"/>
            <a:ext cx="10515600" cy="1325563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predelového snímku</a:t>
            </a:r>
            <a:br>
              <a:rPr lang="sk-SK" dirty="0"/>
            </a:br>
            <a:r>
              <a:rPr lang="sk-SK" dirty="0"/>
              <a:t>do dvoch riadkov s fotografiou na pozadí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5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1" y="0"/>
            <a:ext cx="12191999" cy="62271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6" y="373834"/>
            <a:ext cx="10515600" cy="1325563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predelového snímku</a:t>
            </a:r>
            <a:br>
              <a:rPr lang="sk-SK" dirty="0"/>
            </a:br>
            <a:r>
              <a:rPr lang="sk-SK" dirty="0"/>
              <a:t>do dvoch riadkov s fotografiou na pozadí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55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744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59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744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373834"/>
            <a:ext cx="11434910" cy="619055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3"/>
          </p:nvPr>
        </p:nvSpPr>
        <p:spPr>
          <a:xfrm>
            <a:off x="371475" y="1381125"/>
            <a:ext cx="5514975" cy="4427538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13" name="Zástupný objekt pre text 2"/>
          <p:cNvSpPr>
            <a:spLocks noGrp="1"/>
          </p:cNvSpPr>
          <p:nvPr>
            <p:ph type="body" sz="quarter" idx="14"/>
          </p:nvPr>
        </p:nvSpPr>
        <p:spPr>
          <a:xfrm>
            <a:off x="6262339" y="1381125"/>
            <a:ext cx="5558186" cy="4427538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54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 userDrawn="1">
          <p15:clr>
            <a:srgbClr val="FBAE40"/>
          </p15:clr>
        </p15:guide>
        <p15:guide id="3" pos="744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373834"/>
            <a:ext cx="11434910" cy="619055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4" name="Zástupný objekt pre obsah 3"/>
          <p:cNvSpPr>
            <a:spLocks noGrp="1"/>
          </p:cNvSpPr>
          <p:nvPr>
            <p:ph sz="quarter" idx="13" hasCustomPrompt="1"/>
          </p:nvPr>
        </p:nvSpPr>
        <p:spPr>
          <a:xfrm>
            <a:off x="371475" y="1354138"/>
            <a:ext cx="11449050" cy="447369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Objekt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12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373834"/>
            <a:ext cx="11434910" cy="619055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graphicFrame>
        <p:nvGraphicFramePr>
          <p:cNvPr id="5" name="Graf 4"/>
          <p:cNvGraphicFramePr/>
          <p:nvPr userDrawn="1">
            <p:extLst>
              <p:ext uri="{D42A27DB-BD31-4B8C-83A1-F6EECF244321}">
                <p14:modId xmlns:p14="http://schemas.microsoft.com/office/powerpoint/2010/main" val="2832957957"/>
              </p:ext>
            </p:extLst>
          </p:nvPr>
        </p:nvGraphicFramePr>
        <p:xfrm>
          <a:off x="385616" y="1217900"/>
          <a:ext cx="11434909" cy="4239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970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427766"/>
            <a:ext cx="4570981" cy="902627"/>
          </a:xfrm>
        </p:spPr>
        <p:txBody>
          <a:bodyPr anchor="t">
            <a:no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3"/>
          </p:nvPr>
        </p:nvSpPr>
        <p:spPr>
          <a:xfrm>
            <a:off x="371475" y="1474344"/>
            <a:ext cx="4585122" cy="4334319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8" name="Zástupný objekt pre obsah 7"/>
          <p:cNvSpPr>
            <a:spLocks noGrp="1"/>
          </p:cNvSpPr>
          <p:nvPr>
            <p:ph sz="quarter" idx="14" hasCustomPrompt="1"/>
          </p:nvPr>
        </p:nvSpPr>
        <p:spPr>
          <a:xfrm>
            <a:off x="5097463" y="427038"/>
            <a:ext cx="6723062" cy="53816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8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pos="32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427766"/>
            <a:ext cx="4570981" cy="820508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3"/>
          </p:nvPr>
        </p:nvSpPr>
        <p:spPr>
          <a:xfrm>
            <a:off x="371475" y="1381125"/>
            <a:ext cx="4585122" cy="4427538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14" hasCustomPrompt="1"/>
          </p:nvPr>
        </p:nvSpPr>
        <p:spPr>
          <a:xfrm>
            <a:off x="5087938" y="2751138"/>
            <a:ext cx="6732587" cy="30575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  <p:sp>
        <p:nvSpPr>
          <p:cNvPr id="13" name="Zástupný objekt pre obsah 5"/>
          <p:cNvSpPr>
            <a:spLocks noGrp="1"/>
          </p:cNvSpPr>
          <p:nvPr>
            <p:ph sz="quarter" idx="15" hasCustomPrompt="1"/>
          </p:nvPr>
        </p:nvSpPr>
        <p:spPr>
          <a:xfrm>
            <a:off x="5087937" y="427766"/>
            <a:ext cx="3290793" cy="218592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  <p:sp>
        <p:nvSpPr>
          <p:cNvPr id="14" name="Zástupný objekt pre obsah 5"/>
          <p:cNvSpPr>
            <a:spLocks noGrp="1"/>
          </p:cNvSpPr>
          <p:nvPr>
            <p:ph sz="quarter" idx="16" hasCustomPrompt="1"/>
          </p:nvPr>
        </p:nvSpPr>
        <p:spPr>
          <a:xfrm>
            <a:off x="8529732" y="427765"/>
            <a:ext cx="3290793" cy="218592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93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pos="320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A784D-4928-4D1C-9696-D92BC1EDB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7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71" r:id="rId4"/>
    <p:sldLayoutId id="2147483666" r:id="rId5"/>
    <p:sldLayoutId id="2147483669" r:id="rId6"/>
    <p:sldLayoutId id="2147483672" r:id="rId7"/>
    <p:sldLayoutId id="2147483667" r:id="rId8"/>
    <p:sldLayoutId id="2147483668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ta"/>
          <p:cNvSpPr txBox="1"/>
          <p:nvPr/>
        </p:nvSpPr>
        <p:spPr>
          <a:xfrm>
            <a:off x="300038" y="6012850"/>
            <a:ext cx="7309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Milan Ozaniak, Martin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Strausz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Martin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Ďugel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Marek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Pavlac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Jano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Sudor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19.10.2023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Nadpis 1"/>
          <p:cNvSpPr>
            <a:spLocks noGrp="1"/>
          </p:cNvSpPr>
          <p:nvPr>
            <p:ph type="ctrTitle" idx="4294967295"/>
          </p:nvPr>
        </p:nvSpPr>
        <p:spPr>
          <a:xfrm>
            <a:off x="300037" y="531233"/>
            <a:ext cx="11473353" cy="1694731"/>
          </a:xfrm>
        </p:spPr>
        <p:txBody>
          <a:bodyPr>
            <a:normAutofit/>
          </a:bodyPr>
          <a:lstStyle/>
          <a:p>
            <a:pPr algn="l"/>
            <a:r>
              <a:rPr lang="sk-SK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Frogger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odnadpis 7"/>
          <p:cNvSpPr>
            <a:spLocks noGrp="1"/>
          </p:cNvSpPr>
          <p:nvPr>
            <p:ph type="subTitle" idx="4294967295"/>
          </p:nvPr>
        </p:nvSpPr>
        <p:spPr>
          <a:xfrm>
            <a:off x="294956" y="2225964"/>
            <a:ext cx="11478433" cy="824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Predstavenie a problematika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4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385616" y="373834"/>
            <a:ext cx="10430022" cy="1325563"/>
          </a:xfrm>
        </p:spPr>
        <p:txBody>
          <a:bodyPr/>
          <a:lstStyle/>
          <a:p>
            <a:r>
              <a:rPr lang="sk-SK" dirty="0"/>
              <a:t>Predstavenie tímu</a:t>
            </a:r>
            <a:endParaRPr lang="en-US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6" name="Obrázok 15">
            <a:extLst>
              <a:ext uri="{FF2B5EF4-FFF2-40B4-BE49-F238E27FC236}">
                <a16:creationId xmlns="" xmlns:a16="http://schemas.microsoft.com/office/drawing/2014/main" id="{0ED8698F-F888-4434-BB4E-4DF48376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8" y="1574075"/>
            <a:ext cx="1976787" cy="23892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8453712D-2305-4913-BD40-4B123B64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21" y="1539325"/>
            <a:ext cx="2122070" cy="258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BlokTextu 16">
            <a:extLst>
              <a:ext uri="{FF2B5EF4-FFF2-40B4-BE49-F238E27FC236}">
                <a16:creationId xmlns="" xmlns:a16="http://schemas.microsoft.com/office/drawing/2014/main" id="{3A9F805E-5BB6-450C-BF46-5BC8E9E413F8}"/>
              </a:ext>
            </a:extLst>
          </p:cNvPr>
          <p:cNvSpPr txBox="1"/>
          <p:nvPr/>
        </p:nvSpPr>
        <p:spPr>
          <a:xfrm>
            <a:off x="570883" y="4085355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Milan Ozaniak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="" xmlns:a16="http://schemas.microsoft.com/office/drawing/2014/main" id="{50F3312E-BECA-400D-AE7C-56D7C07244AA}"/>
              </a:ext>
            </a:extLst>
          </p:cNvPr>
          <p:cNvSpPr txBox="1"/>
          <p:nvPr/>
        </p:nvSpPr>
        <p:spPr>
          <a:xfrm>
            <a:off x="2842397" y="4108440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Martin </a:t>
            </a:r>
            <a:r>
              <a:rPr lang="sk-SK" dirty="0" err="1"/>
              <a:t>Strausz</a:t>
            </a:r>
            <a:endParaRPr lang="sk-SK" dirty="0"/>
          </a:p>
        </p:txBody>
      </p:sp>
      <p:pic>
        <p:nvPicPr>
          <p:cNvPr id="1028" name="Picture 4" descr="Obrázok">
            <a:extLst>
              <a:ext uri="{FF2B5EF4-FFF2-40B4-BE49-F238E27FC236}">
                <a16:creationId xmlns="" xmlns:a16="http://schemas.microsoft.com/office/drawing/2014/main" id="{166537BB-E041-4DAE-9657-2E02CC7C4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357" y="1574075"/>
            <a:ext cx="2058810" cy="2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BlokTextu 20">
            <a:extLst>
              <a:ext uri="{FF2B5EF4-FFF2-40B4-BE49-F238E27FC236}">
                <a16:creationId xmlns="" xmlns:a16="http://schemas.microsoft.com/office/drawing/2014/main" id="{65760197-57BB-4E3B-8A04-4DA1B0606DEB}"/>
              </a:ext>
            </a:extLst>
          </p:cNvPr>
          <p:cNvSpPr txBox="1"/>
          <p:nvPr/>
        </p:nvSpPr>
        <p:spPr>
          <a:xfrm>
            <a:off x="5118103" y="4085355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Martin </a:t>
            </a:r>
            <a:r>
              <a:rPr lang="sk-SK" dirty="0" err="1"/>
              <a:t>Ďugel</a:t>
            </a:r>
            <a:endParaRPr lang="sk-SK" dirty="0"/>
          </a:p>
        </p:txBody>
      </p:sp>
      <p:pic>
        <p:nvPicPr>
          <p:cNvPr id="1030" name="Picture 6" descr="Obrázok">
            <a:extLst>
              <a:ext uri="{FF2B5EF4-FFF2-40B4-BE49-F238E27FC236}">
                <a16:creationId xmlns="" xmlns:a16="http://schemas.microsoft.com/office/drawing/2014/main" id="{41B9B691-47C0-4CCD-9911-6D4C14DD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433" y="1539325"/>
            <a:ext cx="2169790" cy="244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BlokTextu 22">
            <a:extLst>
              <a:ext uri="{FF2B5EF4-FFF2-40B4-BE49-F238E27FC236}">
                <a16:creationId xmlns="" xmlns:a16="http://schemas.microsoft.com/office/drawing/2014/main" id="{6E3D7FB7-9D29-4FA9-A957-B07F3C900F43}"/>
              </a:ext>
            </a:extLst>
          </p:cNvPr>
          <p:cNvSpPr txBox="1"/>
          <p:nvPr/>
        </p:nvSpPr>
        <p:spPr>
          <a:xfrm>
            <a:off x="7527736" y="4085355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Marek </a:t>
            </a:r>
            <a:r>
              <a:rPr lang="sk-SK" dirty="0" err="1"/>
              <a:t>Pavlac</a:t>
            </a:r>
            <a:endParaRPr lang="sk-SK" dirty="0"/>
          </a:p>
        </p:txBody>
      </p:sp>
      <p:pic>
        <p:nvPicPr>
          <p:cNvPr id="27" name="Picture 8" descr="Obrázok">
            <a:extLst>
              <a:ext uri="{FF2B5EF4-FFF2-40B4-BE49-F238E27FC236}">
                <a16:creationId xmlns="" xmlns:a16="http://schemas.microsoft.com/office/drawing/2014/main" id="{50C6DE81-999E-4E48-944C-39EED549B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1"/>
          <a:stretch/>
        </p:blipFill>
        <p:spPr bwMode="auto">
          <a:xfrm>
            <a:off x="9456489" y="1521322"/>
            <a:ext cx="1947417" cy="2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BlokTextu 27">
            <a:extLst>
              <a:ext uri="{FF2B5EF4-FFF2-40B4-BE49-F238E27FC236}">
                <a16:creationId xmlns="" xmlns:a16="http://schemas.microsoft.com/office/drawing/2014/main" id="{36812307-530F-4A62-8DC5-5DC66FAF35EB}"/>
              </a:ext>
            </a:extLst>
          </p:cNvPr>
          <p:cNvSpPr txBox="1"/>
          <p:nvPr/>
        </p:nvSpPr>
        <p:spPr>
          <a:xfrm>
            <a:off x="10005949" y="4085355"/>
            <a:ext cx="126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Ján </a:t>
            </a:r>
            <a:r>
              <a:rPr lang="sk-SK" dirty="0" err="1"/>
              <a:t>Sudor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068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Nadpis 3">
            <a:extLst>
              <a:ext uri="{FF2B5EF4-FFF2-40B4-BE49-F238E27FC236}">
                <a16:creationId xmlns="" xmlns:a16="http://schemas.microsoft.com/office/drawing/2014/main" id="{2984E19B-AD44-4735-B4B2-2E5C74BEBCD1}"/>
              </a:ext>
            </a:extLst>
          </p:cNvPr>
          <p:cNvSpPr txBox="1">
            <a:spLocks/>
          </p:cNvSpPr>
          <p:nvPr/>
        </p:nvSpPr>
        <p:spPr>
          <a:xfrm>
            <a:off x="385616" y="373834"/>
            <a:ext cx="1043002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 err="1" smtClean="0"/>
              <a:t>Sdhsdbfm</a:t>
            </a:r>
            <a:endParaRPr lang="sk-SK" dirty="0" smtClean="0"/>
          </a:p>
        </p:txBody>
      </p:sp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03BED12E-064D-4E9C-8E08-B81B96040D5D}"/>
              </a:ext>
            </a:extLst>
          </p:cNvPr>
          <p:cNvSpPr txBox="1"/>
          <p:nvPr/>
        </p:nvSpPr>
        <p:spPr>
          <a:xfrm>
            <a:off x="385616" y="1699397"/>
            <a:ext cx="1092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err="1" smtClean="0"/>
              <a:t>Gdfgdfgd</a:t>
            </a:r>
            <a:endParaRPr lang="sk-SK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 smtClean="0"/>
          </a:p>
        </p:txBody>
      </p:sp>
    </p:spTree>
    <p:extLst>
      <p:ext uri="{BB962C8B-B14F-4D97-AF65-F5344CB8AC3E}">
        <p14:creationId xmlns:p14="http://schemas.microsoft.com/office/powerpoint/2010/main" val="346751246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Vlastné 1">
      <a:dk1>
        <a:srgbClr val="002D72"/>
      </a:dk1>
      <a:lt1>
        <a:sysClr val="window" lastClr="FFFFFF"/>
      </a:lt1>
      <a:dk2>
        <a:srgbClr val="002D72"/>
      </a:dk2>
      <a:lt2>
        <a:srgbClr val="E7E6E6"/>
      </a:lt2>
      <a:accent1>
        <a:srgbClr val="002D72"/>
      </a:accent1>
      <a:accent2>
        <a:srgbClr val="A1A5C8"/>
      </a:accent2>
      <a:accent3>
        <a:srgbClr val="3E5698"/>
      </a:accent3>
      <a:accent4>
        <a:srgbClr val="6CACE4"/>
      </a:accent4>
      <a:accent5>
        <a:srgbClr val="A9C9EB"/>
      </a:accent5>
      <a:accent6>
        <a:srgbClr val="AEABA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35</Words>
  <Application>Microsoft Office PowerPoint</Application>
  <PresentationFormat>Širokouhlá</PresentationFormat>
  <Paragraphs>15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Motív balíka Office</vt:lpstr>
      <vt:lpstr>Frogger</vt:lpstr>
      <vt:lpstr>Predstavenie tímu</vt:lpstr>
      <vt:lpstr>Prezentácia programu PowerPoint</vt:lpstr>
    </vt:vector>
  </TitlesOfParts>
  <Company>ATC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XI</dc:creator>
  <cp:lastModifiedBy>Konto Microsoft</cp:lastModifiedBy>
  <cp:revision>68</cp:revision>
  <dcterms:created xsi:type="dcterms:W3CDTF">2021-04-12T06:48:28Z</dcterms:created>
  <dcterms:modified xsi:type="dcterms:W3CDTF">2023-12-11T21:57:10Z</dcterms:modified>
</cp:coreProperties>
</file>