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81" r:id="rId4"/>
    <p:sldId id="282" r:id="rId5"/>
    <p:sldId id="273" r:id="rId6"/>
    <p:sldId id="272" r:id="rId7"/>
    <p:sldId id="274" r:id="rId8"/>
    <p:sldId id="275" r:id="rId9"/>
    <p:sldId id="280" r:id="rId10"/>
    <p:sldId id="276" r:id="rId11"/>
    <p:sldId id="279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81C"/>
    <a:srgbClr val="D9027D"/>
    <a:srgbClr val="002D72"/>
    <a:srgbClr val="FF6A1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1EFB7F-9022-4563-B494-78852A667E4B}" v="12" dt="2023-12-12T16:09:12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1" autoAdjust="0"/>
    <p:restoredTop sz="94641" autoAdjust="0"/>
  </p:normalViewPr>
  <p:slideViewPr>
    <p:cSldViewPr snapToGrid="0">
      <p:cViewPr varScale="1">
        <p:scale>
          <a:sx n="111" d="100"/>
          <a:sy n="111" d="100"/>
        </p:scale>
        <p:origin x="58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trausz" userId="29749b9be53a1fbd" providerId="LiveId" clId="{451EFB7F-9022-4563-B494-78852A667E4B}"/>
    <pc:docChg chg="undo redo custSel addSld delSld modSld sldOrd">
      <pc:chgData name="Martin Strausz" userId="29749b9be53a1fbd" providerId="LiveId" clId="{451EFB7F-9022-4563-B494-78852A667E4B}" dt="2023-12-12T16:19:25.083" v="1353" actId="20577"/>
      <pc:docMkLst>
        <pc:docMk/>
      </pc:docMkLst>
      <pc:sldChg chg="modSp mod ord">
        <pc:chgData name="Martin Strausz" userId="29749b9be53a1fbd" providerId="LiveId" clId="{451EFB7F-9022-4563-B494-78852A667E4B}" dt="2023-12-12T16:01:00.910" v="899" actId="404"/>
        <pc:sldMkLst>
          <pc:docMk/>
          <pc:sldMk cId="2430689425" sldId="258"/>
        </pc:sldMkLst>
        <pc:spChg chg="mod">
          <ac:chgData name="Martin Strausz" userId="29749b9be53a1fbd" providerId="LiveId" clId="{451EFB7F-9022-4563-B494-78852A667E4B}" dt="2023-12-12T16:01:00.910" v="899" actId="404"/>
          <ac:spMkLst>
            <pc:docMk/>
            <pc:sldMk cId="2430689425" sldId="258"/>
            <ac:spMk id="4" creationId="{00000000-0000-0000-0000-000000000000}"/>
          </ac:spMkLst>
        </pc:spChg>
      </pc:sldChg>
      <pc:sldChg chg="addSp delSp modSp mod ord">
        <pc:chgData name="Martin Strausz" userId="29749b9be53a1fbd" providerId="LiveId" clId="{451EFB7F-9022-4563-B494-78852A667E4B}" dt="2023-12-12T16:00:42.182" v="893" actId="2711"/>
        <pc:sldMkLst>
          <pc:docMk/>
          <pc:sldMk cId="3467512469" sldId="272"/>
        </pc:sldMkLst>
        <pc:spChg chg="mod">
          <ac:chgData name="Martin Strausz" userId="29749b9be53a1fbd" providerId="LiveId" clId="{451EFB7F-9022-4563-B494-78852A667E4B}" dt="2023-12-12T16:00:42.182" v="893" actId="2711"/>
          <ac:spMkLst>
            <pc:docMk/>
            <pc:sldMk cId="3467512469" sldId="272"/>
            <ac:spMk id="3" creationId="{2984E19B-AD44-4735-B4B2-2E5C74BEBCD1}"/>
          </ac:spMkLst>
        </pc:spChg>
        <pc:spChg chg="del mod">
          <ac:chgData name="Martin Strausz" userId="29749b9be53a1fbd" providerId="LiveId" clId="{451EFB7F-9022-4563-B494-78852A667E4B}" dt="2023-12-12T10:40:14.149" v="610" actId="21"/>
          <ac:spMkLst>
            <pc:docMk/>
            <pc:sldMk cId="3467512469" sldId="272"/>
            <ac:spMk id="4" creationId="{03BED12E-064D-4E9C-8E08-B81B96040D5D}"/>
          </ac:spMkLst>
        </pc:spChg>
        <pc:picChg chg="add">
          <ac:chgData name="Martin Strausz" userId="29749b9be53a1fbd" providerId="LiveId" clId="{451EFB7F-9022-4563-B494-78852A667E4B}" dt="2023-12-12T15:25:09.538" v="613" actId="22"/>
          <ac:picMkLst>
            <pc:docMk/>
            <pc:sldMk cId="3467512469" sldId="272"/>
            <ac:picMk id="5" creationId="{FEE7F0DD-0B4E-A14C-81B2-41B814CAD932}"/>
          </ac:picMkLst>
        </pc:picChg>
        <pc:picChg chg="add del">
          <ac:chgData name="Martin Strausz" userId="29749b9be53a1fbd" providerId="LiveId" clId="{451EFB7F-9022-4563-B494-78852A667E4B}" dt="2023-12-12T15:01:08.834" v="612" actId="478"/>
          <ac:picMkLst>
            <pc:docMk/>
            <pc:sldMk cId="3467512469" sldId="272"/>
            <ac:picMk id="6" creationId="{7CCDA747-3620-3126-62F2-9B39F0216FF7}"/>
          </ac:picMkLst>
        </pc:picChg>
      </pc:sldChg>
      <pc:sldChg chg="new del">
        <pc:chgData name="Martin Strausz" userId="29749b9be53a1fbd" providerId="LiveId" clId="{451EFB7F-9022-4563-B494-78852A667E4B}" dt="2023-12-12T09:56:54.634" v="4" actId="47"/>
        <pc:sldMkLst>
          <pc:docMk/>
          <pc:sldMk cId="401054066" sldId="273"/>
        </pc:sldMkLst>
      </pc:sldChg>
      <pc:sldChg chg="addSp delSp modSp add mod">
        <pc:chgData name="Martin Strausz" userId="29749b9be53a1fbd" providerId="LiveId" clId="{451EFB7F-9022-4563-B494-78852A667E4B}" dt="2023-12-12T10:09:39.378" v="574" actId="14100"/>
        <pc:sldMkLst>
          <pc:docMk/>
          <pc:sldMk cId="2538773582" sldId="273"/>
        </pc:sldMkLst>
        <pc:spChg chg="add del mod">
          <ac:chgData name="Martin Strausz" userId="29749b9be53a1fbd" providerId="LiveId" clId="{451EFB7F-9022-4563-B494-78852A667E4B}" dt="2023-12-12T09:58:09.182" v="17" actId="21"/>
          <ac:spMkLst>
            <pc:docMk/>
            <pc:sldMk cId="2538773582" sldId="273"/>
            <ac:spMk id="3" creationId="{0554B106-14FD-83AE-5E22-FFEE0CFEFC08}"/>
          </ac:spMkLst>
        </pc:spChg>
        <pc:spChg chg="del">
          <ac:chgData name="Martin Strausz" userId="29749b9be53a1fbd" providerId="LiveId" clId="{451EFB7F-9022-4563-B494-78852A667E4B}" dt="2023-12-12T09:58:02.653" v="16" actId="21"/>
          <ac:spMkLst>
            <pc:docMk/>
            <pc:sldMk cId="2538773582" sldId="273"/>
            <ac:spMk id="4" creationId="{00000000-0000-0000-0000-000000000000}"/>
          </ac:spMkLst>
        </pc:spChg>
        <pc:spChg chg="add mod">
          <ac:chgData name="Martin Strausz" userId="29749b9be53a1fbd" providerId="LiveId" clId="{451EFB7F-9022-4563-B494-78852A667E4B}" dt="2023-12-12T10:09:39.378" v="574" actId="14100"/>
          <ac:spMkLst>
            <pc:docMk/>
            <pc:sldMk cId="2538773582" sldId="273"/>
            <ac:spMk id="5" creationId="{01F492A4-FF4D-DF8E-ABBB-92929169DB1D}"/>
          </ac:spMkLst>
        </pc:spChg>
        <pc:spChg chg="mod">
          <ac:chgData name="Martin Strausz" userId="29749b9be53a1fbd" providerId="LiveId" clId="{451EFB7F-9022-4563-B494-78852A667E4B}" dt="2023-12-12T10:00:22.535" v="56" actId="1076"/>
          <ac:spMkLst>
            <pc:docMk/>
            <pc:sldMk cId="2538773582" sldId="273"/>
            <ac:spMk id="6" creationId="{00000000-0000-0000-0000-000000000000}"/>
          </ac:spMkLst>
        </pc:spChg>
        <pc:spChg chg="add del mod">
          <ac:chgData name="Martin Strausz" userId="29749b9be53a1fbd" providerId="LiveId" clId="{451EFB7F-9022-4563-B494-78852A667E4B}" dt="2023-12-12T10:07:53.740" v="546" actId="20577"/>
          <ac:spMkLst>
            <pc:docMk/>
            <pc:sldMk cId="2538773582" sldId="273"/>
            <ac:spMk id="7" creationId="{D4C40A90-040D-9EF0-8383-909BF294BB42}"/>
          </ac:spMkLst>
        </pc:spChg>
        <pc:spChg chg="del">
          <ac:chgData name="Martin Strausz" userId="29749b9be53a1fbd" providerId="LiveId" clId="{451EFB7F-9022-4563-B494-78852A667E4B}" dt="2023-12-12T09:58:26.844" v="20" actId="21"/>
          <ac:spMkLst>
            <pc:docMk/>
            <pc:sldMk cId="2538773582" sldId="273"/>
            <ac:spMk id="17" creationId="{3A9F805E-5BB6-450C-BF46-5BC8E9E413F8}"/>
          </ac:spMkLst>
        </pc:spChg>
        <pc:spChg chg="del">
          <ac:chgData name="Martin Strausz" userId="29749b9be53a1fbd" providerId="LiveId" clId="{451EFB7F-9022-4563-B494-78852A667E4B}" dt="2023-12-12T09:57:37.501" v="15" actId="478"/>
          <ac:spMkLst>
            <pc:docMk/>
            <pc:sldMk cId="2538773582" sldId="273"/>
            <ac:spMk id="19" creationId="{50F3312E-BECA-400D-AE7C-56D7C07244AA}"/>
          </ac:spMkLst>
        </pc:spChg>
        <pc:spChg chg="del">
          <ac:chgData name="Martin Strausz" userId="29749b9be53a1fbd" providerId="LiveId" clId="{451EFB7F-9022-4563-B494-78852A667E4B}" dt="2023-12-12T09:57:37.501" v="15" actId="478"/>
          <ac:spMkLst>
            <pc:docMk/>
            <pc:sldMk cId="2538773582" sldId="273"/>
            <ac:spMk id="21" creationId="{65760197-57BB-4E3B-8A04-4DA1B0606DEB}"/>
          </ac:spMkLst>
        </pc:spChg>
        <pc:spChg chg="del">
          <ac:chgData name="Martin Strausz" userId="29749b9be53a1fbd" providerId="LiveId" clId="{451EFB7F-9022-4563-B494-78852A667E4B}" dt="2023-12-12T09:57:37.501" v="15" actId="478"/>
          <ac:spMkLst>
            <pc:docMk/>
            <pc:sldMk cId="2538773582" sldId="273"/>
            <ac:spMk id="23" creationId="{6E3D7FB7-9D29-4FA9-A957-B07F3C900F43}"/>
          </ac:spMkLst>
        </pc:spChg>
        <pc:spChg chg="del">
          <ac:chgData name="Martin Strausz" userId="29749b9be53a1fbd" providerId="LiveId" clId="{451EFB7F-9022-4563-B494-78852A667E4B}" dt="2023-12-12T09:57:37.501" v="15" actId="478"/>
          <ac:spMkLst>
            <pc:docMk/>
            <pc:sldMk cId="2538773582" sldId="273"/>
            <ac:spMk id="28" creationId="{36812307-530F-4A62-8DC5-5DC66FAF35EB}"/>
          </ac:spMkLst>
        </pc:spChg>
        <pc:picChg chg="del mod">
          <ac:chgData name="Martin Strausz" userId="29749b9be53a1fbd" providerId="LiveId" clId="{451EFB7F-9022-4563-B494-78852A667E4B}" dt="2023-12-12T10:07:56.711" v="547" actId="478"/>
          <ac:picMkLst>
            <pc:docMk/>
            <pc:sldMk cId="2538773582" sldId="273"/>
            <ac:picMk id="16" creationId="{0ED8698F-F888-4434-BB4E-4DF483766D64}"/>
          </ac:picMkLst>
        </pc:picChg>
        <pc:picChg chg="del">
          <ac:chgData name="Martin Strausz" userId="29749b9be53a1fbd" providerId="LiveId" clId="{451EFB7F-9022-4563-B494-78852A667E4B}" dt="2023-12-12T09:57:37.501" v="15" actId="478"/>
          <ac:picMkLst>
            <pc:docMk/>
            <pc:sldMk cId="2538773582" sldId="273"/>
            <ac:picMk id="27" creationId="{50C6DE81-999E-4E48-944C-39EED549BA7B}"/>
          </ac:picMkLst>
        </pc:picChg>
        <pc:picChg chg="del">
          <ac:chgData name="Martin Strausz" userId="29749b9be53a1fbd" providerId="LiveId" clId="{451EFB7F-9022-4563-B494-78852A667E4B}" dt="2023-12-12T09:57:37.501" v="15" actId="478"/>
          <ac:picMkLst>
            <pc:docMk/>
            <pc:sldMk cId="2538773582" sldId="273"/>
            <ac:picMk id="1026" creationId="{8453712D-2305-4913-BD40-4B123B645835}"/>
          </ac:picMkLst>
        </pc:picChg>
        <pc:picChg chg="del">
          <ac:chgData name="Martin Strausz" userId="29749b9be53a1fbd" providerId="LiveId" clId="{451EFB7F-9022-4563-B494-78852A667E4B}" dt="2023-12-12T09:57:37.501" v="15" actId="478"/>
          <ac:picMkLst>
            <pc:docMk/>
            <pc:sldMk cId="2538773582" sldId="273"/>
            <ac:picMk id="1028" creationId="{166537BB-E041-4DAE-9657-2E02CC7C48A0}"/>
          </ac:picMkLst>
        </pc:picChg>
        <pc:picChg chg="del">
          <ac:chgData name="Martin Strausz" userId="29749b9be53a1fbd" providerId="LiveId" clId="{451EFB7F-9022-4563-B494-78852A667E4B}" dt="2023-12-12T09:57:37.501" v="15" actId="478"/>
          <ac:picMkLst>
            <pc:docMk/>
            <pc:sldMk cId="2538773582" sldId="273"/>
            <ac:picMk id="1030" creationId="{41B9B691-47C0-4CCD-9911-6D4C14DD532E}"/>
          </ac:picMkLst>
        </pc:picChg>
      </pc:sldChg>
      <pc:sldChg chg="addSp modSp new mod">
        <pc:chgData name="Martin Strausz" userId="29749b9be53a1fbd" providerId="LiveId" clId="{451EFB7F-9022-4563-B494-78852A667E4B}" dt="2023-12-12T16:02:50.267" v="928" actId="20577"/>
        <pc:sldMkLst>
          <pc:docMk/>
          <pc:sldMk cId="166872103" sldId="274"/>
        </pc:sldMkLst>
        <pc:spChg chg="add mod">
          <ac:chgData name="Martin Strausz" userId="29749b9be53a1fbd" providerId="LiveId" clId="{451EFB7F-9022-4563-B494-78852A667E4B}" dt="2023-12-12T16:02:33.573" v="903"/>
          <ac:spMkLst>
            <pc:docMk/>
            <pc:sldMk cId="166872103" sldId="274"/>
            <ac:spMk id="3" creationId="{08A60631-E3F5-EAFC-6029-DA668E906CD3}"/>
          </ac:spMkLst>
        </pc:spChg>
        <pc:spChg chg="add mod">
          <ac:chgData name="Martin Strausz" userId="29749b9be53a1fbd" providerId="LiveId" clId="{451EFB7F-9022-4563-B494-78852A667E4B}" dt="2023-12-12T16:02:42.368" v="926" actId="20577"/>
          <ac:spMkLst>
            <pc:docMk/>
            <pc:sldMk cId="166872103" sldId="274"/>
            <ac:spMk id="4" creationId="{B4622178-8371-4387-F63B-32DA8A29D6E3}"/>
          </ac:spMkLst>
        </pc:spChg>
        <pc:spChg chg="add mod">
          <ac:chgData name="Martin Strausz" userId="29749b9be53a1fbd" providerId="LiveId" clId="{451EFB7F-9022-4563-B494-78852A667E4B}" dt="2023-12-12T16:02:50.267" v="928" actId="20577"/>
          <ac:spMkLst>
            <pc:docMk/>
            <pc:sldMk cId="166872103" sldId="274"/>
            <ac:spMk id="5" creationId="{C58EF8FB-09B7-74C0-4212-57FA6CDD5A99}"/>
          </ac:spMkLst>
        </pc:spChg>
      </pc:sldChg>
      <pc:sldChg chg="new del">
        <pc:chgData name="Martin Strausz" userId="29749b9be53a1fbd" providerId="LiveId" clId="{451EFB7F-9022-4563-B494-78852A667E4B}" dt="2023-12-12T09:56:55.215" v="5" actId="47"/>
        <pc:sldMkLst>
          <pc:docMk/>
          <pc:sldMk cId="2527830268" sldId="274"/>
        </pc:sldMkLst>
      </pc:sldChg>
      <pc:sldChg chg="add del">
        <pc:chgData name="Martin Strausz" userId="29749b9be53a1fbd" providerId="LiveId" clId="{451EFB7F-9022-4563-B494-78852A667E4B}" dt="2023-12-12T10:08:04.901" v="550" actId="47"/>
        <pc:sldMkLst>
          <pc:docMk/>
          <pc:sldMk cId="4293428379" sldId="274"/>
        </pc:sldMkLst>
      </pc:sldChg>
      <pc:sldChg chg="new del">
        <pc:chgData name="Martin Strausz" userId="29749b9be53a1fbd" providerId="LiveId" clId="{451EFB7F-9022-4563-B494-78852A667E4B}" dt="2023-12-12T09:56:55.766" v="6" actId="47"/>
        <pc:sldMkLst>
          <pc:docMk/>
          <pc:sldMk cId="900080369" sldId="275"/>
        </pc:sldMkLst>
      </pc:sldChg>
      <pc:sldChg chg="add del">
        <pc:chgData name="Martin Strausz" userId="29749b9be53a1fbd" providerId="LiveId" clId="{451EFB7F-9022-4563-B494-78852A667E4B}" dt="2023-12-12T10:08:04.304" v="549" actId="47"/>
        <pc:sldMkLst>
          <pc:docMk/>
          <pc:sldMk cId="1126977326" sldId="275"/>
        </pc:sldMkLst>
      </pc:sldChg>
      <pc:sldChg chg="addSp modSp new mod">
        <pc:chgData name="Martin Strausz" userId="29749b9be53a1fbd" providerId="LiveId" clId="{451EFB7F-9022-4563-B494-78852A667E4B}" dt="2023-12-12T16:08:52.250" v="939" actId="20577"/>
        <pc:sldMkLst>
          <pc:docMk/>
          <pc:sldMk cId="3375793621" sldId="275"/>
        </pc:sldMkLst>
        <pc:spChg chg="add mod">
          <ac:chgData name="Martin Strausz" userId="29749b9be53a1fbd" providerId="LiveId" clId="{451EFB7F-9022-4563-B494-78852A667E4B}" dt="2023-12-12T16:08:42.827" v="929"/>
          <ac:spMkLst>
            <pc:docMk/>
            <pc:sldMk cId="3375793621" sldId="275"/>
            <ac:spMk id="3" creationId="{25E832D9-9E93-CF73-6406-3D2F0AFCFAD9}"/>
          </ac:spMkLst>
        </pc:spChg>
        <pc:spChg chg="add mod">
          <ac:chgData name="Martin Strausz" userId="29749b9be53a1fbd" providerId="LiveId" clId="{451EFB7F-9022-4563-B494-78852A667E4B}" dt="2023-12-12T16:08:42.827" v="929"/>
          <ac:spMkLst>
            <pc:docMk/>
            <pc:sldMk cId="3375793621" sldId="275"/>
            <ac:spMk id="4" creationId="{3E9E8FED-0D6A-AD36-5411-C5B86A8D1798}"/>
          </ac:spMkLst>
        </pc:spChg>
        <pc:spChg chg="add mod">
          <ac:chgData name="Martin Strausz" userId="29749b9be53a1fbd" providerId="LiveId" clId="{451EFB7F-9022-4563-B494-78852A667E4B}" dt="2023-12-12T16:08:52.250" v="939" actId="20577"/>
          <ac:spMkLst>
            <pc:docMk/>
            <pc:sldMk cId="3375793621" sldId="275"/>
            <ac:spMk id="5" creationId="{C6E944EC-92B2-0516-358D-9EAA7659FF3B}"/>
          </ac:spMkLst>
        </pc:spChg>
        <pc:spChg chg="add mod">
          <ac:chgData name="Martin Strausz" userId="29749b9be53a1fbd" providerId="LiveId" clId="{451EFB7F-9022-4563-B494-78852A667E4B}" dt="2023-12-12T16:08:42.827" v="929"/>
          <ac:spMkLst>
            <pc:docMk/>
            <pc:sldMk cId="3375793621" sldId="275"/>
            <ac:spMk id="6" creationId="{68674BC3-EE1C-9DD4-07DA-E2DEDAA2A8B4}"/>
          </ac:spMkLst>
        </pc:spChg>
      </pc:sldChg>
      <pc:sldChg chg="add del">
        <pc:chgData name="Martin Strausz" userId="29749b9be53a1fbd" providerId="LiveId" clId="{451EFB7F-9022-4563-B494-78852A667E4B}" dt="2023-12-12T10:08:05.961" v="551" actId="47"/>
        <pc:sldMkLst>
          <pc:docMk/>
          <pc:sldMk cId="1349781564" sldId="276"/>
        </pc:sldMkLst>
      </pc:sldChg>
      <pc:sldChg chg="new del">
        <pc:chgData name="Martin Strausz" userId="29749b9be53a1fbd" providerId="LiveId" clId="{451EFB7F-9022-4563-B494-78852A667E4B}" dt="2023-12-12T09:56:56.133" v="7" actId="47"/>
        <pc:sldMkLst>
          <pc:docMk/>
          <pc:sldMk cId="2090590479" sldId="276"/>
        </pc:sldMkLst>
      </pc:sldChg>
      <pc:sldChg chg="addSp modSp new mod">
        <pc:chgData name="Martin Strausz" userId="29749b9be53a1fbd" providerId="LiveId" clId="{451EFB7F-9022-4563-B494-78852A667E4B}" dt="2023-12-12T16:01:09.466" v="900" actId="403"/>
        <pc:sldMkLst>
          <pc:docMk/>
          <pc:sldMk cId="4274926181" sldId="276"/>
        </pc:sldMkLst>
        <pc:spChg chg="add mod">
          <ac:chgData name="Martin Strausz" userId="29749b9be53a1fbd" providerId="LiveId" clId="{451EFB7F-9022-4563-B494-78852A667E4B}" dt="2023-12-12T15:35:02.122" v="617"/>
          <ac:spMkLst>
            <pc:docMk/>
            <pc:sldMk cId="4274926181" sldId="276"/>
            <ac:spMk id="3" creationId="{99501F4B-99A8-243A-C70A-38D102601AB2}"/>
          </ac:spMkLst>
        </pc:spChg>
        <pc:spChg chg="add mod">
          <ac:chgData name="Martin Strausz" userId="29749b9be53a1fbd" providerId="LiveId" clId="{451EFB7F-9022-4563-B494-78852A667E4B}" dt="2023-12-12T16:01:09.466" v="900" actId="403"/>
          <ac:spMkLst>
            <pc:docMk/>
            <pc:sldMk cId="4274926181" sldId="276"/>
            <ac:spMk id="4" creationId="{4F947B76-FA7D-7469-74E8-55845885B998}"/>
          </ac:spMkLst>
        </pc:spChg>
        <pc:spChg chg="add mod">
          <ac:chgData name="Martin Strausz" userId="29749b9be53a1fbd" providerId="LiveId" clId="{451EFB7F-9022-4563-B494-78852A667E4B}" dt="2023-12-12T15:47:41.820" v="851" actId="313"/>
          <ac:spMkLst>
            <pc:docMk/>
            <pc:sldMk cId="4274926181" sldId="276"/>
            <ac:spMk id="5" creationId="{1340C5BF-1BA5-9875-D090-F89DFBBE4F3D}"/>
          </ac:spMkLst>
        </pc:spChg>
      </pc:sldChg>
      <pc:sldChg chg="add del">
        <pc:chgData name="Martin Strausz" userId="29749b9be53a1fbd" providerId="LiveId" clId="{451EFB7F-9022-4563-B494-78852A667E4B}" dt="2023-12-12T10:08:03.356" v="548" actId="47"/>
        <pc:sldMkLst>
          <pc:docMk/>
          <pc:sldMk cId="2038786056" sldId="277"/>
        </pc:sldMkLst>
      </pc:sldChg>
      <pc:sldChg chg="new">
        <pc:chgData name="Martin Strausz" userId="29749b9be53a1fbd" providerId="LiveId" clId="{451EFB7F-9022-4563-B494-78852A667E4B}" dt="2023-12-12T15:47:59.534" v="852" actId="680"/>
        <pc:sldMkLst>
          <pc:docMk/>
          <pc:sldMk cId="2837791078" sldId="277"/>
        </pc:sldMkLst>
      </pc:sldChg>
      <pc:sldChg chg="modSp new mod ord">
        <pc:chgData name="Martin Strausz" userId="29749b9be53a1fbd" providerId="LiveId" clId="{451EFB7F-9022-4563-B494-78852A667E4B}" dt="2023-12-12T16:01:58.620" v="902"/>
        <pc:sldMkLst>
          <pc:docMk/>
          <pc:sldMk cId="1220078396" sldId="278"/>
        </pc:sldMkLst>
        <pc:spChg chg="mod">
          <ac:chgData name="Martin Strausz" userId="29749b9be53a1fbd" providerId="LiveId" clId="{451EFB7F-9022-4563-B494-78852A667E4B}" dt="2023-12-12T16:00:22.046" v="891" actId="113"/>
          <ac:spMkLst>
            <pc:docMk/>
            <pc:sldMk cId="1220078396" sldId="278"/>
            <ac:spMk id="3" creationId="{2E5A0217-1139-A70C-54B4-CDFFB05C06FF}"/>
          </ac:spMkLst>
        </pc:spChg>
        <pc:spChg chg="mod">
          <ac:chgData name="Martin Strausz" userId="29749b9be53a1fbd" providerId="LiveId" clId="{451EFB7F-9022-4563-B494-78852A667E4B}" dt="2023-12-12T16:00:13.466" v="889" actId="403"/>
          <ac:spMkLst>
            <pc:docMk/>
            <pc:sldMk cId="1220078396" sldId="278"/>
            <ac:spMk id="4" creationId="{BBED2D9E-F1D3-025A-F2E8-B7745D348D7C}"/>
          </ac:spMkLst>
        </pc:spChg>
      </pc:sldChg>
      <pc:sldChg chg="modSp new add del mod">
        <pc:chgData name="Martin Strausz" userId="29749b9be53a1fbd" providerId="LiveId" clId="{451EFB7F-9022-4563-B494-78852A667E4B}" dt="2023-12-12T10:01:31.526" v="151" actId="680"/>
        <pc:sldMkLst>
          <pc:docMk/>
          <pc:sldMk cId="3713336820" sldId="278"/>
        </pc:sldMkLst>
        <pc:spChg chg="mod">
          <ac:chgData name="Martin Strausz" userId="29749b9be53a1fbd" providerId="LiveId" clId="{451EFB7F-9022-4563-B494-78852A667E4B}" dt="2023-12-12T10:01:30.577" v="149" actId="20577"/>
          <ac:spMkLst>
            <pc:docMk/>
            <pc:sldMk cId="3713336820" sldId="278"/>
            <ac:spMk id="4" creationId="{318A1BC4-DD37-5FA2-1703-FEADE80B721C}"/>
          </ac:spMkLst>
        </pc:spChg>
      </pc:sldChg>
      <pc:sldChg chg="addSp modSp new mod">
        <pc:chgData name="Martin Strausz" userId="29749b9be53a1fbd" providerId="LiveId" clId="{451EFB7F-9022-4563-B494-78852A667E4B}" dt="2023-12-12T16:19:25.083" v="1353" actId="20577"/>
        <pc:sldMkLst>
          <pc:docMk/>
          <pc:sldMk cId="3477235206" sldId="279"/>
        </pc:sldMkLst>
        <pc:spChg chg="add mod">
          <ac:chgData name="Martin Strausz" userId="29749b9be53a1fbd" providerId="LiveId" clId="{451EFB7F-9022-4563-B494-78852A667E4B}" dt="2023-12-12T16:09:12.371" v="941"/>
          <ac:spMkLst>
            <pc:docMk/>
            <pc:sldMk cId="3477235206" sldId="279"/>
            <ac:spMk id="3" creationId="{8548232D-2419-DFC8-7E46-C4314A42C54C}"/>
          </ac:spMkLst>
        </pc:spChg>
        <pc:spChg chg="add mod">
          <ac:chgData name="Martin Strausz" userId="29749b9be53a1fbd" providerId="LiveId" clId="{451EFB7F-9022-4563-B494-78852A667E4B}" dt="2023-12-12T16:09:12.371" v="941"/>
          <ac:spMkLst>
            <pc:docMk/>
            <pc:sldMk cId="3477235206" sldId="279"/>
            <ac:spMk id="4" creationId="{3E07D128-AF23-88E1-3AD8-B9749033FBE2}"/>
          </ac:spMkLst>
        </pc:spChg>
        <pc:spChg chg="add mod">
          <ac:chgData name="Martin Strausz" userId="29749b9be53a1fbd" providerId="LiveId" clId="{451EFB7F-9022-4563-B494-78852A667E4B}" dt="2023-12-12T16:09:19.646" v="961" actId="20577"/>
          <ac:spMkLst>
            <pc:docMk/>
            <pc:sldMk cId="3477235206" sldId="279"/>
            <ac:spMk id="5" creationId="{FAE17B85-C6B3-107F-731D-DB7014B4A4BC}"/>
          </ac:spMkLst>
        </pc:spChg>
        <pc:spChg chg="add mod">
          <ac:chgData name="Martin Strausz" userId="29749b9be53a1fbd" providerId="LiveId" clId="{451EFB7F-9022-4563-B494-78852A667E4B}" dt="2023-12-12T16:19:25.083" v="1353" actId="20577"/>
          <ac:spMkLst>
            <pc:docMk/>
            <pc:sldMk cId="3477235206" sldId="279"/>
            <ac:spMk id="6" creationId="{DB8C9796-32B7-031A-9F6D-42E88DE22DF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346478314781515"/>
          <c:y val="0.19638879375493556"/>
          <c:w val="0.70650339237505078"/>
          <c:h val="0.713301802324539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Hárok1!$B$1</c:f>
              <c:strCache>
                <c:ptCount val="1"/>
                <c:pt idx="0">
                  <c:v>Rad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Hárok1!$A$2:$A$5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Hárok1!$B$2:$B$5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DC9-4BDC-BCD6-5CAA05510275}"/>
            </c:ext>
          </c:extLst>
        </c:ser>
        <c:ser>
          <c:idx val="1"/>
          <c:order val="1"/>
          <c:tx>
            <c:strRef>
              <c:f>Hárok1!$C$1</c:f>
              <c:strCache>
                <c:ptCount val="1"/>
                <c:pt idx="0">
                  <c:v>Rad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Hárok1!$A$2:$A$5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Hárok1!$C$2:$C$5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DC9-4BDC-BCD6-5CAA05510275}"/>
            </c:ext>
          </c:extLst>
        </c:ser>
        <c:ser>
          <c:idx val="2"/>
          <c:order val="2"/>
          <c:tx>
            <c:strRef>
              <c:f>Hárok1!$D$1</c:f>
              <c:strCache>
                <c:ptCount val="1"/>
                <c:pt idx="0">
                  <c:v>Rad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Hárok1!$A$2:$A$5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Hárok1!$D$2:$D$5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DC9-4BDC-BCD6-5CAA055102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-13"/>
        <c:axId val="426800664"/>
        <c:axId val="22657560"/>
      </c:barChart>
      <c:catAx>
        <c:axId val="426800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197" b="0" i="0" u="none" strike="noStrike" kern="1200" baseline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22657560"/>
        <c:crosses val="autoZero"/>
        <c:auto val="1"/>
        <c:lblAlgn val="ctr"/>
        <c:lblOffset val="100"/>
        <c:noMultiLvlLbl val="0"/>
      </c:catAx>
      <c:valAx>
        <c:axId val="22657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426800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"/>
          <c:y val="7.5403180359500971E-4"/>
          <c:w val="6.9352279060550456E-2"/>
          <c:h val="0.193134198587305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1350" b="0" i="0" u="none" strike="noStrike" kern="1200" baseline="0">
              <a:solidFill>
                <a:srgbClr val="777777"/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sk-S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1F174-C4BC-460C-9DE8-4EBD38507E38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7A0BC-2C49-4A47-BF6B-7B2A4301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á snímka">
    <p:bg>
      <p:bgPr>
        <a:solidFill>
          <a:srgbClr val="FFB8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654" y="5797126"/>
            <a:ext cx="2707244" cy="897467"/>
          </a:xfrm>
          <a:prstGeom prst="rect">
            <a:avLst/>
          </a:prstGeom>
        </p:spPr>
      </p:pic>
      <p:sp>
        <p:nvSpPr>
          <p:cNvPr id="4" name="Nadpis 1"/>
          <p:cNvSpPr>
            <a:spLocks noGrp="1"/>
          </p:cNvSpPr>
          <p:nvPr>
            <p:ph type="ctrTitle" idx="4294967295"/>
          </p:nvPr>
        </p:nvSpPr>
        <p:spPr>
          <a:xfrm>
            <a:off x="300037" y="531233"/>
            <a:ext cx="11473353" cy="1694731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odnadpis 2"/>
          <p:cNvSpPr>
            <a:spLocks noGrp="1"/>
          </p:cNvSpPr>
          <p:nvPr>
            <p:ph type="subTitle" idx="4294967295"/>
          </p:nvPr>
        </p:nvSpPr>
        <p:spPr>
          <a:xfrm>
            <a:off x="300037" y="2237643"/>
            <a:ext cx="11473353" cy="95852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71475" y="4934108"/>
            <a:ext cx="11449050" cy="902627"/>
          </a:xfrm>
        </p:spPr>
        <p:txBody>
          <a:bodyPr anchor="t">
            <a:noAutofit/>
          </a:bodyPr>
          <a:lstStyle>
            <a:lvl1pPr>
              <a:defRPr sz="36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4246563"/>
            <a:ext cx="11449050" cy="682625"/>
          </a:xfrm>
        </p:spPr>
        <p:txBody>
          <a:bodyPr anchor="b">
            <a:normAutofit/>
          </a:bodyPr>
          <a:lstStyle>
            <a:lvl1pPr marL="0" indent="0">
              <a:buNone/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 dirty="0"/>
              <a:t>Kliknite sem a zadajte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55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ozloženie obsahu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rázok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>
            <a:lvl1pPr algn="ctr">
              <a:defRPr sz="24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Nadpis 1"/>
          <p:cNvSpPr>
            <a:spLocks noGrp="1"/>
          </p:cNvSpPr>
          <p:nvPr>
            <p:ph type="title" hasCustomPrompt="1"/>
          </p:nvPr>
        </p:nvSpPr>
        <p:spPr>
          <a:xfrm>
            <a:off x="385616" y="373834"/>
            <a:ext cx="10515600" cy="1325563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predelového snímku</a:t>
            </a:r>
            <a:br>
              <a:rPr lang="sk-SK" dirty="0"/>
            </a:br>
            <a:r>
              <a:rPr lang="sk-SK" dirty="0"/>
              <a:t>do dvoch riadkov s fotografiou na pozadí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5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1" y="0"/>
            <a:ext cx="12191999" cy="62271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6" y="373834"/>
            <a:ext cx="10515600" cy="1325563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predelového snímku</a:t>
            </a:r>
            <a:br>
              <a:rPr lang="sk-SK" dirty="0"/>
            </a:br>
            <a:r>
              <a:rPr lang="sk-SK" dirty="0"/>
              <a:t>do dvoch riadkov s fotografiou na pozadí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55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744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59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744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373834"/>
            <a:ext cx="11434910" cy="619055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3"/>
          </p:nvPr>
        </p:nvSpPr>
        <p:spPr>
          <a:xfrm>
            <a:off x="371475" y="1381125"/>
            <a:ext cx="5514975" cy="4427538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80000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13" name="Zástupný objekt pre text 2"/>
          <p:cNvSpPr>
            <a:spLocks noGrp="1"/>
          </p:cNvSpPr>
          <p:nvPr>
            <p:ph type="body" sz="quarter" idx="14"/>
          </p:nvPr>
        </p:nvSpPr>
        <p:spPr>
          <a:xfrm>
            <a:off x="6262339" y="1381125"/>
            <a:ext cx="5558186" cy="4427538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80000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54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 userDrawn="1">
          <p15:clr>
            <a:srgbClr val="FBAE40"/>
          </p15:clr>
        </p15:guide>
        <p15:guide id="3" pos="744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373834"/>
            <a:ext cx="11434910" cy="619055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sp>
        <p:nvSpPr>
          <p:cNvPr id="4" name="Zástupný objekt pre obsah 3"/>
          <p:cNvSpPr>
            <a:spLocks noGrp="1"/>
          </p:cNvSpPr>
          <p:nvPr>
            <p:ph sz="quarter" idx="13" hasCustomPrompt="1"/>
          </p:nvPr>
        </p:nvSpPr>
        <p:spPr>
          <a:xfrm>
            <a:off x="371475" y="1354138"/>
            <a:ext cx="11449050" cy="447369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Objekt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12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373834"/>
            <a:ext cx="11434910" cy="619055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graphicFrame>
        <p:nvGraphicFramePr>
          <p:cNvPr id="5" name="Graf 4"/>
          <p:cNvGraphicFramePr/>
          <p:nvPr userDrawn="1">
            <p:extLst>
              <p:ext uri="{D42A27DB-BD31-4B8C-83A1-F6EECF244321}">
                <p14:modId xmlns:p14="http://schemas.microsoft.com/office/powerpoint/2010/main" val="2832957957"/>
              </p:ext>
            </p:extLst>
          </p:nvPr>
        </p:nvGraphicFramePr>
        <p:xfrm>
          <a:off x="385616" y="1217900"/>
          <a:ext cx="11434909" cy="4239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79700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427766"/>
            <a:ext cx="4570981" cy="902627"/>
          </a:xfrm>
        </p:spPr>
        <p:txBody>
          <a:bodyPr anchor="t">
            <a:no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3"/>
          </p:nvPr>
        </p:nvSpPr>
        <p:spPr>
          <a:xfrm>
            <a:off x="371475" y="1474344"/>
            <a:ext cx="4585122" cy="4334319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80000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8" name="Zástupný objekt pre obsah 7"/>
          <p:cNvSpPr>
            <a:spLocks noGrp="1"/>
          </p:cNvSpPr>
          <p:nvPr>
            <p:ph sz="quarter" idx="14" hasCustomPrompt="1"/>
          </p:nvPr>
        </p:nvSpPr>
        <p:spPr>
          <a:xfrm>
            <a:off x="5097463" y="427038"/>
            <a:ext cx="6723062" cy="53816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sk-SK" dirty="0"/>
              <a:t>Objekt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8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 userDrawn="1">
          <p15:clr>
            <a:srgbClr val="FBAE40"/>
          </p15:clr>
        </p15:guide>
        <p15:guide id="4" pos="32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427766"/>
            <a:ext cx="4570981" cy="820508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3"/>
          </p:nvPr>
        </p:nvSpPr>
        <p:spPr>
          <a:xfrm>
            <a:off x="371475" y="1381125"/>
            <a:ext cx="4585122" cy="4427538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80000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14" hasCustomPrompt="1"/>
          </p:nvPr>
        </p:nvSpPr>
        <p:spPr>
          <a:xfrm>
            <a:off x="5087938" y="2751138"/>
            <a:ext cx="6732587" cy="30575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2D72"/>
                </a:solidFill>
              </a:defRPr>
            </a:lvl1pPr>
          </a:lstStyle>
          <a:p>
            <a:pPr lvl="0"/>
            <a:r>
              <a:rPr lang="sk-SK" dirty="0"/>
              <a:t>Objekt</a:t>
            </a:r>
            <a:endParaRPr lang="en-US" dirty="0"/>
          </a:p>
        </p:txBody>
      </p:sp>
      <p:sp>
        <p:nvSpPr>
          <p:cNvPr id="13" name="Zástupný objekt pre obsah 5"/>
          <p:cNvSpPr>
            <a:spLocks noGrp="1"/>
          </p:cNvSpPr>
          <p:nvPr>
            <p:ph sz="quarter" idx="15" hasCustomPrompt="1"/>
          </p:nvPr>
        </p:nvSpPr>
        <p:spPr>
          <a:xfrm>
            <a:off x="5087937" y="427766"/>
            <a:ext cx="3290793" cy="218592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2D72"/>
                </a:solidFill>
              </a:defRPr>
            </a:lvl1pPr>
          </a:lstStyle>
          <a:p>
            <a:pPr lvl="0"/>
            <a:r>
              <a:rPr lang="sk-SK" dirty="0"/>
              <a:t>Objekt</a:t>
            </a:r>
            <a:endParaRPr lang="en-US" dirty="0"/>
          </a:p>
        </p:txBody>
      </p:sp>
      <p:sp>
        <p:nvSpPr>
          <p:cNvPr id="14" name="Zástupný objekt pre obsah 5"/>
          <p:cNvSpPr>
            <a:spLocks noGrp="1"/>
          </p:cNvSpPr>
          <p:nvPr>
            <p:ph sz="quarter" idx="16" hasCustomPrompt="1"/>
          </p:nvPr>
        </p:nvSpPr>
        <p:spPr>
          <a:xfrm>
            <a:off x="8529732" y="427765"/>
            <a:ext cx="3290793" cy="218592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2D72"/>
                </a:solidFill>
              </a:defRPr>
            </a:lvl1pPr>
          </a:lstStyle>
          <a:p>
            <a:pPr lvl="0"/>
            <a:r>
              <a:rPr lang="sk-SK" dirty="0"/>
              <a:t>Objekt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93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 userDrawn="1">
          <p15:clr>
            <a:srgbClr val="FBAE40"/>
          </p15:clr>
        </p15:guide>
        <p15:guide id="4" pos="320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A784D-4928-4D1C-9696-D92BC1EDB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7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71" r:id="rId4"/>
    <p:sldLayoutId id="2147483666" r:id="rId5"/>
    <p:sldLayoutId id="2147483669" r:id="rId6"/>
    <p:sldLayoutId id="2147483672" r:id="rId7"/>
    <p:sldLayoutId id="2147483667" r:id="rId8"/>
    <p:sldLayoutId id="2147483668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8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ta"/>
          <p:cNvSpPr txBox="1"/>
          <p:nvPr/>
        </p:nvSpPr>
        <p:spPr>
          <a:xfrm>
            <a:off x="300038" y="6012850"/>
            <a:ext cx="7309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Milan Ozaniak, Martin </a:t>
            </a:r>
            <a:r>
              <a:rPr lang="sk-SK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Strausz</a:t>
            </a:r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Martin </a:t>
            </a:r>
            <a:r>
              <a:rPr lang="sk-SK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Ďugel</a:t>
            </a:r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Marek </a:t>
            </a:r>
            <a:r>
              <a:rPr lang="sk-SK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Pavlac</a:t>
            </a:r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Jano </a:t>
            </a:r>
            <a:r>
              <a:rPr lang="sk-SK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Sudor</a:t>
            </a:r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19.10.2023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Nadpis 1"/>
          <p:cNvSpPr>
            <a:spLocks noGrp="1"/>
          </p:cNvSpPr>
          <p:nvPr>
            <p:ph type="ctrTitle" idx="4294967295"/>
          </p:nvPr>
        </p:nvSpPr>
        <p:spPr>
          <a:xfrm>
            <a:off x="300037" y="531233"/>
            <a:ext cx="11473353" cy="1694731"/>
          </a:xfrm>
        </p:spPr>
        <p:txBody>
          <a:bodyPr>
            <a:normAutofit/>
          </a:bodyPr>
          <a:lstStyle/>
          <a:p>
            <a:pPr algn="l"/>
            <a:r>
              <a:rPr lang="sk-SK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Frogger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odnadpis 7"/>
          <p:cNvSpPr>
            <a:spLocks noGrp="1"/>
          </p:cNvSpPr>
          <p:nvPr>
            <p:ph type="subTitle" idx="4294967295"/>
          </p:nvPr>
        </p:nvSpPr>
        <p:spPr>
          <a:xfrm>
            <a:off x="294956" y="2225964"/>
            <a:ext cx="11478433" cy="824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Predstavenie a problematika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46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5736FC5-A67E-2FDC-C45B-22D4A3E6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Zástupný objekt pre číslo snímky 5">
            <a:extLst>
              <a:ext uri="{FF2B5EF4-FFF2-40B4-BE49-F238E27FC236}">
                <a16:creationId xmlns:a16="http://schemas.microsoft.com/office/drawing/2014/main" xmlns="" id="{99501F4B-99A8-243A-C70A-38D102601AB2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F947B76-FA7D-7469-74E8-55845885B998}"/>
              </a:ext>
            </a:extLst>
          </p:cNvPr>
          <p:cNvSpPr txBox="1"/>
          <p:nvPr/>
        </p:nvSpPr>
        <p:spPr>
          <a:xfrm>
            <a:off x="544236" y="634482"/>
            <a:ext cx="4802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>
                <a:latin typeface="Arial" panose="020B0604020202020204" pitchFamily="34" charset="0"/>
                <a:cs typeface="Arial" panose="020B0604020202020204" pitchFamily="34" charset="0"/>
              </a:rPr>
              <a:t>Časová analýza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BlokTextu 3">
            <a:extLst>
              <a:ext uri="{FF2B5EF4-FFF2-40B4-BE49-F238E27FC236}">
                <a16:creationId xmlns:a16="http://schemas.microsoft.com/office/drawing/2014/main" xmlns="" id="{1340C5BF-1BA5-9875-D090-F89DFBBE4F3D}"/>
              </a:ext>
            </a:extLst>
          </p:cNvPr>
          <p:cNvSpPr txBox="1"/>
          <p:nvPr/>
        </p:nvSpPr>
        <p:spPr>
          <a:xfrm>
            <a:off x="385616" y="1699397"/>
            <a:ext cx="1092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Neskorý začiatok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Dobehnutie plánovaného harmonogramu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Pôvodne očakávaný čas sa v skutočnosti skrátil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Kúskovanie úloh medzi členov tímu a vzájomná pomoc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Posunutie celkového projektu zo školských a iných aktivít</a:t>
            </a:r>
          </a:p>
        </p:txBody>
      </p:sp>
    </p:spTree>
    <p:extLst>
      <p:ext uri="{BB962C8B-B14F-4D97-AF65-F5344CB8AC3E}">
        <p14:creationId xmlns:p14="http://schemas.microsoft.com/office/powerpoint/2010/main" val="427492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340F562-B867-85FE-928C-F78F6BAD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xmlns="" id="{8548232D-2419-DFC8-7E46-C4314A42C54C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Zástupný objekt pre číslo snímky 5">
            <a:extLst>
              <a:ext uri="{FF2B5EF4-FFF2-40B4-BE49-F238E27FC236}">
                <a16:creationId xmlns:a16="http://schemas.microsoft.com/office/drawing/2014/main" xmlns="" id="{3E07D128-AF23-88E1-3AD8-B9749033FBE2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AE17B85-C6B3-107F-731D-DB7014B4A4BC}"/>
              </a:ext>
            </a:extLst>
          </p:cNvPr>
          <p:cNvSpPr txBox="1"/>
          <p:nvPr/>
        </p:nvSpPr>
        <p:spPr>
          <a:xfrm>
            <a:off x="544236" y="634482"/>
            <a:ext cx="4802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Individuálny prínos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3">
            <a:extLst>
              <a:ext uri="{FF2B5EF4-FFF2-40B4-BE49-F238E27FC236}">
                <a16:creationId xmlns:a16="http://schemas.microsoft.com/office/drawing/2014/main" xmlns="" id="{DB8C9796-32B7-031A-9F6D-42E88DE22DF1}"/>
              </a:ext>
            </a:extLst>
          </p:cNvPr>
          <p:cNvSpPr txBox="1"/>
          <p:nvPr/>
        </p:nvSpPr>
        <p:spPr>
          <a:xfrm>
            <a:off x="385616" y="1699397"/>
            <a:ext cx="1092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Milan </a:t>
            </a:r>
            <a:r>
              <a:rPr lang="sk-SK" sz="2400" dirty="0" err="1"/>
              <a:t>Ozaniak</a:t>
            </a:r>
            <a:r>
              <a:rPr lang="sk-SK" sz="2400" dirty="0"/>
              <a:t> – prax z programovania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Martin Strausz – Tvorba prezentácie s pomocou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Martin </a:t>
            </a:r>
            <a:r>
              <a:rPr lang="sk-SK" sz="2400" dirty="0" err="1"/>
              <a:t>Ďugel</a:t>
            </a:r>
            <a:r>
              <a:rPr lang="sk-SK" sz="2400" dirty="0"/>
              <a:t> – prax s modelovaním + programovaním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Marek </a:t>
            </a:r>
            <a:r>
              <a:rPr lang="sk-SK" sz="2400" dirty="0" err="1"/>
              <a:t>Pavlac</a:t>
            </a:r>
            <a:r>
              <a:rPr lang="sk-SK" sz="2400" dirty="0"/>
              <a:t> – Vytváranie dokumentácie s pomocou + UML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Ján </a:t>
            </a:r>
            <a:r>
              <a:rPr lang="sk-SK" sz="2400" dirty="0" err="1"/>
              <a:t>Sudor</a:t>
            </a:r>
            <a:r>
              <a:rPr lang="sk-SK" sz="2400" dirty="0"/>
              <a:t> – Vytváranie dokumentácie a prezentácie s pomocou </a:t>
            </a:r>
          </a:p>
        </p:txBody>
      </p:sp>
    </p:spTree>
    <p:extLst>
      <p:ext uri="{BB962C8B-B14F-4D97-AF65-F5344CB8AC3E}">
        <p14:creationId xmlns:p14="http://schemas.microsoft.com/office/powerpoint/2010/main" val="347723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2191110" y="2320506"/>
            <a:ext cx="8022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dirty="0" smtClean="0"/>
              <a:t>Ďakujeme za pozornosť ;)</a:t>
            </a:r>
            <a:endParaRPr lang="sk-SK" sz="6000" dirty="0"/>
          </a:p>
        </p:txBody>
      </p:sp>
    </p:spTree>
    <p:extLst>
      <p:ext uri="{BB962C8B-B14F-4D97-AF65-F5344CB8AC3E}">
        <p14:creationId xmlns:p14="http://schemas.microsoft.com/office/powerpoint/2010/main" val="19863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385616" y="373834"/>
            <a:ext cx="10430022" cy="1325563"/>
          </a:xfrm>
        </p:spPr>
        <p:txBody>
          <a:bodyPr>
            <a:normAutofit/>
          </a:bodyPr>
          <a:lstStyle/>
          <a:p>
            <a:r>
              <a:rPr lang="sk-SK" sz="4400" dirty="0"/>
              <a:t>Predstavenie tímu</a:t>
            </a:r>
            <a:endParaRPr lang="en-US" sz="4400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6" name="Obrázok 15">
            <a:extLst>
              <a:ext uri="{FF2B5EF4-FFF2-40B4-BE49-F238E27FC236}">
                <a16:creationId xmlns:a16="http://schemas.microsoft.com/office/drawing/2014/main" xmlns="" id="{0ED8698F-F888-4434-BB4E-4DF483766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68" y="1574075"/>
            <a:ext cx="1976787" cy="238921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453712D-2305-4913-BD40-4B123B645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21" y="1539325"/>
            <a:ext cx="2122070" cy="258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BlokTextu 16">
            <a:extLst>
              <a:ext uri="{FF2B5EF4-FFF2-40B4-BE49-F238E27FC236}">
                <a16:creationId xmlns:a16="http://schemas.microsoft.com/office/drawing/2014/main" xmlns="" id="{3A9F805E-5BB6-450C-BF46-5BC8E9E413F8}"/>
              </a:ext>
            </a:extLst>
          </p:cNvPr>
          <p:cNvSpPr txBox="1"/>
          <p:nvPr/>
        </p:nvSpPr>
        <p:spPr>
          <a:xfrm>
            <a:off x="570883" y="4085355"/>
            <a:ext cx="15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Milan Ozaniak</a:t>
            </a: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xmlns="" id="{50F3312E-BECA-400D-AE7C-56D7C07244AA}"/>
              </a:ext>
            </a:extLst>
          </p:cNvPr>
          <p:cNvSpPr txBox="1"/>
          <p:nvPr/>
        </p:nvSpPr>
        <p:spPr>
          <a:xfrm>
            <a:off x="2842397" y="4108440"/>
            <a:ext cx="15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Martin </a:t>
            </a:r>
            <a:r>
              <a:rPr lang="sk-SK" dirty="0" err="1"/>
              <a:t>Strausz</a:t>
            </a:r>
            <a:endParaRPr lang="sk-SK" dirty="0"/>
          </a:p>
        </p:txBody>
      </p:sp>
      <p:pic>
        <p:nvPicPr>
          <p:cNvPr id="1028" name="Picture 4" descr="Obrázok">
            <a:extLst>
              <a:ext uri="{FF2B5EF4-FFF2-40B4-BE49-F238E27FC236}">
                <a16:creationId xmlns:a16="http://schemas.microsoft.com/office/drawing/2014/main" xmlns="" id="{166537BB-E041-4DAE-9657-2E02CC7C4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357" y="1574075"/>
            <a:ext cx="2058810" cy="24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BlokTextu 20">
            <a:extLst>
              <a:ext uri="{FF2B5EF4-FFF2-40B4-BE49-F238E27FC236}">
                <a16:creationId xmlns:a16="http://schemas.microsoft.com/office/drawing/2014/main" xmlns="" id="{65760197-57BB-4E3B-8A04-4DA1B0606DEB}"/>
              </a:ext>
            </a:extLst>
          </p:cNvPr>
          <p:cNvSpPr txBox="1"/>
          <p:nvPr/>
        </p:nvSpPr>
        <p:spPr>
          <a:xfrm>
            <a:off x="5118103" y="4085355"/>
            <a:ext cx="15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Martin </a:t>
            </a:r>
            <a:r>
              <a:rPr lang="sk-SK" dirty="0" err="1"/>
              <a:t>Ďugel</a:t>
            </a:r>
            <a:endParaRPr lang="sk-SK" dirty="0"/>
          </a:p>
        </p:txBody>
      </p:sp>
      <p:pic>
        <p:nvPicPr>
          <p:cNvPr id="1030" name="Picture 6" descr="Obrázok">
            <a:extLst>
              <a:ext uri="{FF2B5EF4-FFF2-40B4-BE49-F238E27FC236}">
                <a16:creationId xmlns:a16="http://schemas.microsoft.com/office/drawing/2014/main" xmlns="" id="{41B9B691-47C0-4CCD-9911-6D4C14DD5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433" y="1539325"/>
            <a:ext cx="2169790" cy="244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BlokTextu 22">
            <a:extLst>
              <a:ext uri="{FF2B5EF4-FFF2-40B4-BE49-F238E27FC236}">
                <a16:creationId xmlns:a16="http://schemas.microsoft.com/office/drawing/2014/main" xmlns="" id="{6E3D7FB7-9D29-4FA9-A957-B07F3C900F43}"/>
              </a:ext>
            </a:extLst>
          </p:cNvPr>
          <p:cNvSpPr txBox="1"/>
          <p:nvPr/>
        </p:nvSpPr>
        <p:spPr>
          <a:xfrm>
            <a:off x="7527736" y="4085355"/>
            <a:ext cx="15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Marek </a:t>
            </a:r>
            <a:r>
              <a:rPr lang="sk-SK" dirty="0" err="1"/>
              <a:t>Pavlac</a:t>
            </a:r>
            <a:endParaRPr lang="sk-SK" dirty="0"/>
          </a:p>
        </p:txBody>
      </p:sp>
      <p:pic>
        <p:nvPicPr>
          <p:cNvPr id="27" name="Picture 8" descr="Obrázok">
            <a:extLst>
              <a:ext uri="{FF2B5EF4-FFF2-40B4-BE49-F238E27FC236}">
                <a16:creationId xmlns:a16="http://schemas.microsoft.com/office/drawing/2014/main" xmlns="" id="{50C6DE81-999E-4E48-944C-39EED549B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1"/>
          <a:stretch/>
        </p:blipFill>
        <p:spPr bwMode="auto">
          <a:xfrm>
            <a:off x="9456489" y="1521322"/>
            <a:ext cx="1947417" cy="24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BlokTextu 27">
            <a:extLst>
              <a:ext uri="{FF2B5EF4-FFF2-40B4-BE49-F238E27FC236}">
                <a16:creationId xmlns:a16="http://schemas.microsoft.com/office/drawing/2014/main" xmlns="" id="{36812307-530F-4A62-8DC5-5DC66FAF35EB}"/>
              </a:ext>
            </a:extLst>
          </p:cNvPr>
          <p:cNvSpPr txBox="1"/>
          <p:nvPr/>
        </p:nvSpPr>
        <p:spPr>
          <a:xfrm>
            <a:off x="10005949" y="4085355"/>
            <a:ext cx="126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Ján </a:t>
            </a:r>
            <a:r>
              <a:rPr lang="sk-SK" dirty="0" err="1"/>
              <a:t>Sudor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068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1F492A4-FF4D-DF8E-ABBB-92929169DB1D}"/>
              </a:ext>
            </a:extLst>
          </p:cNvPr>
          <p:cNvSpPr txBox="1"/>
          <p:nvPr/>
        </p:nvSpPr>
        <p:spPr>
          <a:xfrm>
            <a:off x="544236" y="634482"/>
            <a:ext cx="7599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Riešený projekt -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sk-SK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rogger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3">
            <a:extLst>
              <a:ext uri="{FF2B5EF4-FFF2-40B4-BE49-F238E27FC236}">
                <a16:creationId xmlns:a16="http://schemas.microsoft.com/office/drawing/2014/main" xmlns="" id="{D4C40A90-040D-9EF0-8383-909BF294BB42}"/>
              </a:ext>
            </a:extLst>
          </p:cNvPr>
          <p:cNvSpPr txBox="1"/>
          <p:nvPr/>
        </p:nvSpPr>
        <p:spPr>
          <a:xfrm>
            <a:off x="385616" y="1699397"/>
            <a:ext cx="1092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 smtClean="0"/>
              <a:t>Počítačová hra s jednoduchým konceptom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 smtClean="0"/>
              <a:t>Preniesť žabku cez prekážky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 smtClean="0"/>
              <a:t>Modifikovateľné v </a:t>
            </a:r>
            <a:r>
              <a:rPr lang="sk-SK" sz="2400" dirty="0" err="1" smtClean="0"/>
              <a:t>NetLogo</a:t>
            </a:r>
            <a:endParaRPr lang="sk-SK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 smtClean="0"/>
              <a:t>Levely hry, štyri smery pohybov,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 smtClean="0"/>
              <a:t>Statické objekty – Nepredstavujú hrozbu ale nedá sa cez </a:t>
            </a:r>
            <a:r>
              <a:rPr lang="sk-SK" sz="2400" dirty="0" err="1" smtClean="0"/>
              <a:t>ne</a:t>
            </a:r>
            <a:r>
              <a:rPr lang="sk-SK" sz="2400" dirty="0" smtClean="0"/>
              <a:t> prejsť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14688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01F492A4-FF4D-DF8E-ABBB-92929169DB1D}"/>
              </a:ext>
            </a:extLst>
          </p:cNvPr>
          <p:cNvSpPr txBox="1"/>
          <p:nvPr/>
        </p:nvSpPr>
        <p:spPr>
          <a:xfrm>
            <a:off x="544236" y="634482"/>
            <a:ext cx="11647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Riešený projekt – </a:t>
            </a:r>
            <a:r>
              <a:rPr lang="sk-SK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sk-SK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rogger</a:t>
            </a:r>
            <a:r>
              <a:rPr lang="sk-SK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– Vlastné modifikácie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BlokTextu 3">
            <a:extLst>
              <a:ext uri="{FF2B5EF4-FFF2-40B4-BE49-F238E27FC236}">
                <a16:creationId xmlns:a16="http://schemas.microsoft.com/office/drawing/2014/main" xmlns="" id="{D4C40A90-040D-9EF0-8383-909BF294BB42}"/>
              </a:ext>
            </a:extLst>
          </p:cNvPr>
          <p:cNvSpPr txBox="1"/>
          <p:nvPr/>
        </p:nvSpPr>
        <p:spPr>
          <a:xfrm>
            <a:off x="385616" y="1699397"/>
            <a:ext cx="1092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 smtClean="0"/>
              <a:t>Lepšia grafika a dizajn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 smtClean="0"/>
              <a:t>Pridanie novej prekážky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 smtClean="0"/>
              <a:t>Nie sú zakomponované tlačidlá ŠTART a NOVÁ HRA 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70344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1F492A4-FF4D-DF8E-ABBB-92929169DB1D}"/>
              </a:ext>
            </a:extLst>
          </p:cNvPr>
          <p:cNvSpPr txBox="1"/>
          <p:nvPr/>
        </p:nvSpPr>
        <p:spPr>
          <a:xfrm>
            <a:off x="544236" y="634482"/>
            <a:ext cx="4802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Rozdelenie úloh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3">
            <a:extLst>
              <a:ext uri="{FF2B5EF4-FFF2-40B4-BE49-F238E27FC236}">
                <a16:creationId xmlns:a16="http://schemas.microsoft.com/office/drawing/2014/main" xmlns="" id="{D4C40A90-040D-9EF0-8383-909BF294BB42}"/>
              </a:ext>
            </a:extLst>
          </p:cNvPr>
          <p:cNvSpPr txBox="1"/>
          <p:nvPr/>
        </p:nvSpPr>
        <p:spPr>
          <a:xfrm>
            <a:off x="385616" y="1699397"/>
            <a:ext cx="1092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Milan </a:t>
            </a:r>
            <a:r>
              <a:rPr lang="sk-SK" sz="2400" dirty="0" err="1"/>
              <a:t>Ozaniak</a:t>
            </a:r>
            <a:r>
              <a:rPr lang="sk-SK" sz="2400" dirty="0"/>
              <a:t> – programátor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Martin Strausz – tvorenie prezentácie + </a:t>
            </a:r>
            <a:r>
              <a:rPr lang="sk-SK" sz="2400" dirty="0" err="1"/>
              <a:t>Ganttov</a:t>
            </a:r>
            <a:r>
              <a:rPr lang="sk-SK" sz="2400" dirty="0"/>
              <a:t> graf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Martin </a:t>
            </a:r>
            <a:r>
              <a:rPr lang="sk-SK" sz="2400" dirty="0" err="1"/>
              <a:t>Ďugel</a:t>
            </a:r>
            <a:r>
              <a:rPr lang="sk-SK" sz="2400" dirty="0"/>
              <a:t> – Modelovanie grafických prevedení + programátor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Marek </a:t>
            </a:r>
            <a:r>
              <a:rPr lang="sk-SK" sz="2400" dirty="0" err="1"/>
              <a:t>Pavlac</a:t>
            </a:r>
            <a:r>
              <a:rPr lang="sk-SK" sz="2400" dirty="0"/>
              <a:t> – Dokumentácia: UML diagram, popis tried a programátorská príručka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Ján </a:t>
            </a:r>
            <a:r>
              <a:rPr lang="sk-SK" sz="2400" dirty="0" err="1"/>
              <a:t>Sudor</a:t>
            </a:r>
            <a:r>
              <a:rPr lang="sk-SK" sz="2400" dirty="0"/>
              <a:t> – Dokumentácia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53877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Nadpis 3">
            <a:extLst>
              <a:ext uri="{FF2B5EF4-FFF2-40B4-BE49-F238E27FC236}">
                <a16:creationId xmlns:a16="http://schemas.microsoft.com/office/drawing/2014/main" xmlns="" id="{2984E19B-AD44-4735-B4B2-2E5C74BEBCD1}"/>
              </a:ext>
            </a:extLst>
          </p:cNvPr>
          <p:cNvSpPr txBox="1">
            <a:spLocks/>
          </p:cNvSpPr>
          <p:nvPr/>
        </p:nvSpPr>
        <p:spPr>
          <a:xfrm>
            <a:off x="385616" y="373834"/>
            <a:ext cx="10643168" cy="6432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Časový plán –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Ganttov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graf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EE7F0DD-0B4E-A14C-81B2-41B814CAD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955"/>
            <a:ext cx="12192000" cy="267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1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9304A00-AD48-ED9D-18E9-65075DAE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Zástupný objekt pre číslo snímky 5">
            <a:extLst>
              <a:ext uri="{FF2B5EF4-FFF2-40B4-BE49-F238E27FC236}">
                <a16:creationId xmlns:a16="http://schemas.microsoft.com/office/drawing/2014/main" xmlns="" id="{08A60631-E3F5-EAFC-6029-DA668E906CD3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622178-8371-4387-F63B-32DA8A29D6E3}"/>
              </a:ext>
            </a:extLst>
          </p:cNvPr>
          <p:cNvSpPr txBox="1"/>
          <p:nvPr/>
        </p:nvSpPr>
        <p:spPr>
          <a:xfrm>
            <a:off x="544236" y="634482"/>
            <a:ext cx="4802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Návrh a realizácia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BlokTextu 3">
            <a:extLst>
              <a:ext uri="{FF2B5EF4-FFF2-40B4-BE49-F238E27FC236}">
                <a16:creationId xmlns:a16="http://schemas.microsoft.com/office/drawing/2014/main" xmlns="" id="{C58EF8FB-09B7-74C0-4212-57FA6CDD5A99}"/>
              </a:ext>
            </a:extLst>
          </p:cNvPr>
          <p:cNvSpPr txBox="1"/>
          <p:nvPr/>
        </p:nvSpPr>
        <p:spPr>
          <a:xfrm>
            <a:off x="385616" y="1699397"/>
            <a:ext cx="1092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Brainstorming – ako začať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Rozdelenie úloh medzi jednotlivých členov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Založenie projektu a repozitára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Zlúčenie dokumentácie a prezentácie dokopy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Práca na kóde a finalizovanie projektu</a:t>
            </a:r>
          </a:p>
        </p:txBody>
      </p:sp>
    </p:spTree>
    <p:extLst>
      <p:ext uri="{BB962C8B-B14F-4D97-AF65-F5344CB8AC3E}">
        <p14:creationId xmlns:p14="http://schemas.microsoft.com/office/powerpoint/2010/main" val="16687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A3B3B93-058F-929A-2D67-4E3606D8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xmlns="" id="{25E832D9-9E93-CF73-6406-3D2F0AFCFAD9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Zástupný objekt pre číslo snímky 5">
            <a:extLst>
              <a:ext uri="{FF2B5EF4-FFF2-40B4-BE49-F238E27FC236}">
                <a16:creationId xmlns:a16="http://schemas.microsoft.com/office/drawing/2014/main" xmlns="" id="{3E9E8FED-0D6A-AD36-5411-C5B86A8D1798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E944EC-92B2-0516-358D-9EAA7659FF3B}"/>
              </a:ext>
            </a:extLst>
          </p:cNvPr>
          <p:cNvSpPr txBox="1"/>
          <p:nvPr/>
        </p:nvSpPr>
        <p:spPr>
          <a:xfrm>
            <a:off x="544236" y="634482"/>
            <a:ext cx="4802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Repozitár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3">
            <a:extLst>
              <a:ext uri="{FF2B5EF4-FFF2-40B4-BE49-F238E27FC236}">
                <a16:creationId xmlns:a16="http://schemas.microsoft.com/office/drawing/2014/main" xmlns="" id="{68674BC3-EE1C-9DD4-07DA-E2DEDAA2A8B4}"/>
              </a:ext>
            </a:extLst>
          </p:cNvPr>
          <p:cNvSpPr txBox="1"/>
          <p:nvPr/>
        </p:nvSpPr>
        <p:spPr>
          <a:xfrm>
            <a:off x="385616" y="1699397"/>
            <a:ext cx="1092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Rozdelené úlohy sme si každý ukladali do svojej vetvy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Neskôr </a:t>
            </a:r>
            <a:r>
              <a:rPr lang="sk-SK" sz="2400" dirty="0" err="1"/>
              <a:t>mergnutie</a:t>
            </a:r>
            <a:r>
              <a:rPr lang="sk-SK" sz="2400" dirty="0"/>
              <a:t> do vetvy </a:t>
            </a:r>
            <a:r>
              <a:rPr lang="sk-SK" sz="2400" dirty="0" err="1"/>
              <a:t>Master</a:t>
            </a:r>
            <a:r>
              <a:rPr lang="sk-SK" sz="2400" dirty="0"/>
              <a:t> </a:t>
            </a: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441" y="3025754"/>
            <a:ext cx="6845754" cy="32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9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AA2E6A4-8DA1-F0C4-56AA-9FB4D947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xmlns="" id="{46D3100F-9AE9-768F-68BF-F5CB166C9B3F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Zástupný objekt pre číslo snímky 5">
            <a:extLst>
              <a:ext uri="{FF2B5EF4-FFF2-40B4-BE49-F238E27FC236}">
                <a16:creationId xmlns:a16="http://schemas.microsoft.com/office/drawing/2014/main" xmlns="" id="{55152845-0CEB-10D3-F733-3EBBABB18C53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51ADDD3-F0D2-7429-437E-9C5D66A3E037}"/>
              </a:ext>
            </a:extLst>
          </p:cNvPr>
          <p:cNvSpPr txBox="1"/>
          <p:nvPr/>
        </p:nvSpPr>
        <p:spPr>
          <a:xfrm>
            <a:off x="544236" y="634482"/>
            <a:ext cx="4802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3">
            <a:extLst>
              <a:ext uri="{FF2B5EF4-FFF2-40B4-BE49-F238E27FC236}">
                <a16:creationId xmlns:a16="http://schemas.microsoft.com/office/drawing/2014/main" xmlns="" id="{B7B17F23-9332-629B-6C32-C0B18F351875}"/>
              </a:ext>
            </a:extLst>
          </p:cNvPr>
          <p:cNvSpPr txBox="1"/>
          <p:nvPr/>
        </p:nvSpPr>
        <p:spPr>
          <a:xfrm>
            <a:off x="385616" y="1699397"/>
            <a:ext cx="1092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 smtClean="0"/>
              <a:t>UML</a:t>
            </a: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14388431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Vlastné 1">
      <a:dk1>
        <a:srgbClr val="002D72"/>
      </a:dk1>
      <a:lt1>
        <a:sysClr val="window" lastClr="FFFFFF"/>
      </a:lt1>
      <a:dk2>
        <a:srgbClr val="002D72"/>
      </a:dk2>
      <a:lt2>
        <a:srgbClr val="E7E6E6"/>
      </a:lt2>
      <a:accent1>
        <a:srgbClr val="002D72"/>
      </a:accent1>
      <a:accent2>
        <a:srgbClr val="A1A5C8"/>
      </a:accent2>
      <a:accent3>
        <a:srgbClr val="3E5698"/>
      </a:accent3>
      <a:accent4>
        <a:srgbClr val="6CACE4"/>
      </a:accent4>
      <a:accent5>
        <a:srgbClr val="A9C9EB"/>
      </a:accent5>
      <a:accent6>
        <a:srgbClr val="AEABA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269</Words>
  <Application>Microsoft Office PowerPoint</Application>
  <PresentationFormat>Širokouhlá</PresentationFormat>
  <Paragraphs>92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Motív balíka Office</vt:lpstr>
      <vt:lpstr>Frogger</vt:lpstr>
      <vt:lpstr>Predstavenie tímu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ATC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XI</dc:creator>
  <cp:lastModifiedBy>Konto Microsoft</cp:lastModifiedBy>
  <cp:revision>76</cp:revision>
  <dcterms:created xsi:type="dcterms:W3CDTF">2021-04-12T06:48:28Z</dcterms:created>
  <dcterms:modified xsi:type="dcterms:W3CDTF">2023-12-13T23:12:16Z</dcterms:modified>
</cp:coreProperties>
</file>