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8" r:id="rId4"/>
    <p:sldId id="277" r:id="rId5"/>
    <p:sldId id="273" r:id="rId6"/>
    <p:sldId id="272" r:id="rId7"/>
    <p:sldId id="274" r:id="rId8"/>
    <p:sldId id="275" r:id="rId9"/>
    <p:sldId id="276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C"/>
    <a:srgbClr val="D9027D"/>
    <a:srgbClr val="002D72"/>
    <a:srgbClr val="FF6A1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EFB7F-9022-4563-B494-78852A667E4B}" v="12" dt="2023-12-12T16:09:1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1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trausz" userId="29749b9be53a1fbd" providerId="LiveId" clId="{451EFB7F-9022-4563-B494-78852A667E4B}"/>
    <pc:docChg chg="undo redo custSel addSld delSld modSld sldOrd">
      <pc:chgData name="Martin Strausz" userId="29749b9be53a1fbd" providerId="LiveId" clId="{451EFB7F-9022-4563-B494-78852A667E4B}" dt="2023-12-12T16:19:25.083" v="1353" actId="20577"/>
      <pc:docMkLst>
        <pc:docMk/>
      </pc:docMkLst>
      <pc:sldChg chg="modSp mod ord">
        <pc:chgData name="Martin Strausz" userId="29749b9be53a1fbd" providerId="LiveId" clId="{451EFB7F-9022-4563-B494-78852A667E4B}" dt="2023-12-12T16:01:00.910" v="899" actId="404"/>
        <pc:sldMkLst>
          <pc:docMk/>
          <pc:sldMk cId="2430689425" sldId="258"/>
        </pc:sldMkLst>
        <pc:spChg chg="mod">
          <ac:chgData name="Martin Strausz" userId="29749b9be53a1fbd" providerId="LiveId" clId="{451EFB7F-9022-4563-B494-78852A667E4B}" dt="2023-12-12T16:01:00.910" v="899" actId="404"/>
          <ac:spMkLst>
            <pc:docMk/>
            <pc:sldMk cId="2430689425" sldId="258"/>
            <ac:spMk id="4" creationId="{00000000-0000-0000-0000-000000000000}"/>
          </ac:spMkLst>
        </pc:spChg>
      </pc:sldChg>
      <pc:sldChg chg="addSp delSp modSp mod ord">
        <pc:chgData name="Martin Strausz" userId="29749b9be53a1fbd" providerId="LiveId" clId="{451EFB7F-9022-4563-B494-78852A667E4B}" dt="2023-12-12T16:00:42.182" v="893" actId="2711"/>
        <pc:sldMkLst>
          <pc:docMk/>
          <pc:sldMk cId="3467512469" sldId="272"/>
        </pc:sldMkLst>
        <pc:spChg chg="mod">
          <ac:chgData name="Martin Strausz" userId="29749b9be53a1fbd" providerId="LiveId" clId="{451EFB7F-9022-4563-B494-78852A667E4B}" dt="2023-12-12T16:00:42.182" v="893" actId="2711"/>
          <ac:spMkLst>
            <pc:docMk/>
            <pc:sldMk cId="3467512469" sldId="272"/>
            <ac:spMk id="3" creationId="{2984E19B-AD44-4735-B4B2-2E5C74BEBCD1}"/>
          </ac:spMkLst>
        </pc:spChg>
        <pc:spChg chg="del mod">
          <ac:chgData name="Martin Strausz" userId="29749b9be53a1fbd" providerId="LiveId" clId="{451EFB7F-9022-4563-B494-78852A667E4B}" dt="2023-12-12T10:40:14.149" v="610" actId="21"/>
          <ac:spMkLst>
            <pc:docMk/>
            <pc:sldMk cId="3467512469" sldId="272"/>
            <ac:spMk id="4" creationId="{03BED12E-064D-4E9C-8E08-B81B96040D5D}"/>
          </ac:spMkLst>
        </pc:spChg>
        <pc:picChg chg="add">
          <ac:chgData name="Martin Strausz" userId="29749b9be53a1fbd" providerId="LiveId" clId="{451EFB7F-9022-4563-B494-78852A667E4B}" dt="2023-12-12T15:25:09.538" v="613" actId="22"/>
          <ac:picMkLst>
            <pc:docMk/>
            <pc:sldMk cId="3467512469" sldId="272"/>
            <ac:picMk id="5" creationId="{FEE7F0DD-0B4E-A14C-81B2-41B814CAD932}"/>
          </ac:picMkLst>
        </pc:picChg>
        <pc:picChg chg="add del">
          <ac:chgData name="Martin Strausz" userId="29749b9be53a1fbd" providerId="LiveId" clId="{451EFB7F-9022-4563-B494-78852A667E4B}" dt="2023-12-12T15:01:08.834" v="612" actId="478"/>
          <ac:picMkLst>
            <pc:docMk/>
            <pc:sldMk cId="3467512469" sldId="272"/>
            <ac:picMk id="6" creationId="{7CCDA747-3620-3126-62F2-9B39F0216FF7}"/>
          </ac:picMkLst>
        </pc:picChg>
      </pc:sldChg>
      <pc:sldChg chg="new del">
        <pc:chgData name="Martin Strausz" userId="29749b9be53a1fbd" providerId="LiveId" clId="{451EFB7F-9022-4563-B494-78852A667E4B}" dt="2023-12-12T09:56:54.634" v="4" actId="47"/>
        <pc:sldMkLst>
          <pc:docMk/>
          <pc:sldMk cId="401054066" sldId="273"/>
        </pc:sldMkLst>
      </pc:sldChg>
      <pc:sldChg chg="addSp delSp modSp add mod">
        <pc:chgData name="Martin Strausz" userId="29749b9be53a1fbd" providerId="LiveId" clId="{451EFB7F-9022-4563-B494-78852A667E4B}" dt="2023-12-12T10:09:39.378" v="574" actId="14100"/>
        <pc:sldMkLst>
          <pc:docMk/>
          <pc:sldMk cId="2538773582" sldId="273"/>
        </pc:sldMkLst>
        <pc:spChg chg="add del mod">
          <ac:chgData name="Martin Strausz" userId="29749b9be53a1fbd" providerId="LiveId" clId="{451EFB7F-9022-4563-B494-78852A667E4B}" dt="2023-12-12T09:58:09.182" v="17" actId="21"/>
          <ac:spMkLst>
            <pc:docMk/>
            <pc:sldMk cId="2538773582" sldId="273"/>
            <ac:spMk id="3" creationId="{0554B106-14FD-83AE-5E22-FFEE0CFEFC08}"/>
          </ac:spMkLst>
        </pc:spChg>
        <pc:spChg chg="del">
          <ac:chgData name="Martin Strausz" userId="29749b9be53a1fbd" providerId="LiveId" clId="{451EFB7F-9022-4563-B494-78852A667E4B}" dt="2023-12-12T09:58:02.653" v="16" actId="21"/>
          <ac:spMkLst>
            <pc:docMk/>
            <pc:sldMk cId="2538773582" sldId="273"/>
            <ac:spMk id="4" creationId="{00000000-0000-0000-0000-000000000000}"/>
          </ac:spMkLst>
        </pc:spChg>
        <pc:spChg chg="add mod">
          <ac:chgData name="Martin Strausz" userId="29749b9be53a1fbd" providerId="LiveId" clId="{451EFB7F-9022-4563-B494-78852A667E4B}" dt="2023-12-12T10:09:39.378" v="574" actId="14100"/>
          <ac:spMkLst>
            <pc:docMk/>
            <pc:sldMk cId="2538773582" sldId="273"/>
            <ac:spMk id="5" creationId="{01F492A4-FF4D-DF8E-ABBB-92929169DB1D}"/>
          </ac:spMkLst>
        </pc:spChg>
        <pc:spChg chg="mod">
          <ac:chgData name="Martin Strausz" userId="29749b9be53a1fbd" providerId="LiveId" clId="{451EFB7F-9022-4563-B494-78852A667E4B}" dt="2023-12-12T10:00:22.535" v="56" actId="1076"/>
          <ac:spMkLst>
            <pc:docMk/>
            <pc:sldMk cId="2538773582" sldId="273"/>
            <ac:spMk id="6" creationId="{00000000-0000-0000-0000-000000000000}"/>
          </ac:spMkLst>
        </pc:spChg>
        <pc:spChg chg="add del mod">
          <ac:chgData name="Martin Strausz" userId="29749b9be53a1fbd" providerId="LiveId" clId="{451EFB7F-9022-4563-B494-78852A667E4B}" dt="2023-12-12T10:07:53.740" v="546" actId="20577"/>
          <ac:spMkLst>
            <pc:docMk/>
            <pc:sldMk cId="2538773582" sldId="273"/>
            <ac:spMk id="7" creationId="{D4C40A90-040D-9EF0-8383-909BF294BB42}"/>
          </ac:spMkLst>
        </pc:spChg>
        <pc:spChg chg="del">
          <ac:chgData name="Martin Strausz" userId="29749b9be53a1fbd" providerId="LiveId" clId="{451EFB7F-9022-4563-B494-78852A667E4B}" dt="2023-12-12T09:58:26.844" v="20" actId="21"/>
          <ac:spMkLst>
            <pc:docMk/>
            <pc:sldMk cId="2538773582" sldId="273"/>
            <ac:spMk id="17" creationId="{3A9F805E-5BB6-450C-BF46-5BC8E9E413F8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19" creationId="{50F3312E-BECA-400D-AE7C-56D7C07244AA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1" creationId="{65760197-57BB-4E3B-8A04-4DA1B0606DEB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3" creationId="{6E3D7FB7-9D29-4FA9-A957-B07F3C900F43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8" creationId="{36812307-530F-4A62-8DC5-5DC66FAF35EB}"/>
          </ac:spMkLst>
        </pc:spChg>
        <pc:picChg chg="del mod">
          <ac:chgData name="Martin Strausz" userId="29749b9be53a1fbd" providerId="LiveId" clId="{451EFB7F-9022-4563-B494-78852A667E4B}" dt="2023-12-12T10:07:56.711" v="547" actId="478"/>
          <ac:picMkLst>
            <pc:docMk/>
            <pc:sldMk cId="2538773582" sldId="273"/>
            <ac:picMk id="16" creationId="{0ED8698F-F888-4434-BB4E-4DF483766D64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27" creationId="{50C6DE81-999E-4E48-944C-39EED549BA7B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26" creationId="{8453712D-2305-4913-BD40-4B123B645835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28" creationId="{166537BB-E041-4DAE-9657-2E02CC7C48A0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30" creationId="{41B9B691-47C0-4CCD-9911-6D4C14DD532E}"/>
          </ac:picMkLst>
        </pc:picChg>
      </pc:sldChg>
      <pc:sldChg chg="addSp modSp new mod">
        <pc:chgData name="Martin Strausz" userId="29749b9be53a1fbd" providerId="LiveId" clId="{451EFB7F-9022-4563-B494-78852A667E4B}" dt="2023-12-12T16:02:50.267" v="928" actId="20577"/>
        <pc:sldMkLst>
          <pc:docMk/>
          <pc:sldMk cId="166872103" sldId="274"/>
        </pc:sldMkLst>
        <pc:spChg chg="add mod">
          <ac:chgData name="Martin Strausz" userId="29749b9be53a1fbd" providerId="LiveId" clId="{451EFB7F-9022-4563-B494-78852A667E4B}" dt="2023-12-12T16:02:33.573" v="903"/>
          <ac:spMkLst>
            <pc:docMk/>
            <pc:sldMk cId="166872103" sldId="274"/>
            <ac:spMk id="3" creationId="{08A60631-E3F5-EAFC-6029-DA668E906CD3}"/>
          </ac:spMkLst>
        </pc:spChg>
        <pc:spChg chg="add mod">
          <ac:chgData name="Martin Strausz" userId="29749b9be53a1fbd" providerId="LiveId" clId="{451EFB7F-9022-4563-B494-78852A667E4B}" dt="2023-12-12T16:02:42.368" v="926" actId="20577"/>
          <ac:spMkLst>
            <pc:docMk/>
            <pc:sldMk cId="166872103" sldId="274"/>
            <ac:spMk id="4" creationId="{B4622178-8371-4387-F63B-32DA8A29D6E3}"/>
          </ac:spMkLst>
        </pc:spChg>
        <pc:spChg chg="add mod">
          <ac:chgData name="Martin Strausz" userId="29749b9be53a1fbd" providerId="LiveId" clId="{451EFB7F-9022-4563-B494-78852A667E4B}" dt="2023-12-12T16:02:50.267" v="928" actId="20577"/>
          <ac:spMkLst>
            <pc:docMk/>
            <pc:sldMk cId="166872103" sldId="274"/>
            <ac:spMk id="5" creationId="{C58EF8FB-09B7-74C0-4212-57FA6CDD5A99}"/>
          </ac:spMkLst>
        </pc:spChg>
      </pc:sldChg>
      <pc:sldChg chg="new del">
        <pc:chgData name="Martin Strausz" userId="29749b9be53a1fbd" providerId="LiveId" clId="{451EFB7F-9022-4563-B494-78852A667E4B}" dt="2023-12-12T09:56:55.215" v="5" actId="47"/>
        <pc:sldMkLst>
          <pc:docMk/>
          <pc:sldMk cId="2527830268" sldId="274"/>
        </pc:sldMkLst>
      </pc:sldChg>
      <pc:sldChg chg="add del">
        <pc:chgData name="Martin Strausz" userId="29749b9be53a1fbd" providerId="LiveId" clId="{451EFB7F-9022-4563-B494-78852A667E4B}" dt="2023-12-12T10:08:04.901" v="550" actId="47"/>
        <pc:sldMkLst>
          <pc:docMk/>
          <pc:sldMk cId="4293428379" sldId="274"/>
        </pc:sldMkLst>
      </pc:sldChg>
      <pc:sldChg chg="new del">
        <pc:chgData name="Martin Strausz" userId="29749b9be53a1fbd" providerId="LiveId" clId="{451EFB7F-9022-4563-B494-78852A667E4B}" dt="2023-12-12T09:56:55.766" v="6" actId="47"/>
        <pc:sldMkLst>
          <pc:docMk/>
          <pc:sldMk cId="900080369" sldId="275"/>
        </pc:sldMkLst>
      </pc:sldChg>
      <pc:sldChg chg="add del">
        <pc:chgData name="Martin Strausz" userId="29749b9be53a1fbd" providerId="LiveId" clId="{451EFB7F-9022-4563-B494-78852A667E4B}" dt="2023-12-12T10:08:04.304" v="549" actId="47"/>
        <pc:sldMkLst>
          <pc:docMk/>
          <pc:sldMk cId="1126977326" sldId="275"/>
        </pc:sldMkLst>
      </pc:sldChg>
      <pc:sldChg chg="addSp modSp new mod">
        <pc:chgData name="Martin Strausz" userId="29749b9be53a1fbd" providerId="LiveId" clId="{451EFB7F-9022-4563-B494-78852A667E4B}" dt="2023-12-12T16:08:52.250" v="939" actId="20577"/>
        <pc:sldMkLst>
          <pc:docMk/>
          <pc:sldMk cId="3375793621" sldId="275"/>
        </pc:sldMkLst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3" creationId="{25E832D9-9E93-CF73-6406-3D2F0AFCFAD9}"/>
          </ac:spMkLst>
        </pc:spChg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4" creationId="{3E9E8FED-0D6A-AD36-5411-C5B86A8D1798}"/>
          </ac:spMkLst>
        </pc:spChg>
        <pc:spChg chg="add mod">
          <ac:chgData name="Martin Strausz" userId="29749b9be53a1fbd" providerId="LiveId" clId="{451EFB7F-9022-4563-B494-78852A667E4B}" dt="2023-12-12T16:08:52.250" v="939" actId="20577"/>
          <ac:spMkLst>
            <pc:docMk/>
            <pc:sldMk cId="3375793621" sldId="275"/>
            <ac:spMk id="5" creationId="{C6E944EC-92B2-0516-358D-9EAA7659FF3B}"/>
          </ac:spMkLst>
        </pc:spChg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6" creationId="{68674BC3-EE1C-9DD4-07DA-E2DEDAA2A8B4}"/>
          </ac:spMkLst>
        </pc:spChg>
      </pc:sldChg>
      <pc:sldChg chg="add del">
        <pc:chgData name="Martin Strausz" userId="29749b9be53a1fbd" providerId="LiveId" clId="{451EFB7F-9022-4563-B494-78852A667E4B}" dt="2023-12-12T10:08:05.961" v="551" actId="47"/>
        <pc:sldMkLst>
          <pc:docMk/>
          <pc:sldMk cId="1349781564" sldId="276"/>
        </pc:sldMkLst>
      </pc:sldChg>
      <pc:sldChg chg="new del">
        <pc:chgData name="Martin Strausz" userId="29749b9be53a1fbd" providerId="LiveId" clId="{451EFB7F-9022-4563-B494-78852A667E4B}" dt="2023-12-12T09:56:56.133" v="7" actId="47"/>
        <pc:sldMkLst>
          <pc:docMk/>
          <pc:sldMk cId="2090590479" sldId="276"/>
        </pc:sldMkLst>
      </pc:sldChg>
      <pc:sldChg chg="addSp modSp new mod">
        <pc:chgData name="Martin Strausz" userId="29749b9be53a1fbd" providerId="LiveId" clId="{451EFB7F-9022-4563-B494-78852A667E4B}" dt="2023-12-12T16:01:09.466" v="900" actId="403"/>
        <pc:sldMkLst>
          <pc:docMk/>
          <pc:sldMk cId="4274926181" sldId="276"/>
        </pc:sldMkLst>
        <pc:spChg chg="add mod">
          <ac:chgData name="Martin Strausz" userId="29749b9be53a1fbd" providerId="LiveId" clId="{451EFB7F-9022-4563-B494-78852A667E4B}" dt="2023-12-12T15:35:02.122" v="617"/>
          <ac:spMkLst>
            <pc:docMk/>
            <pc:sldMk cId="4274926181" sldId="276"/>
            <ac:spMk id="3" creationId="{99501F4B-99A8-243A-C70A-38D102601AB2}"/>
          </ac:spMkLst>
        </pc:spChg>
        <pc:spChg chg="add mod">
          <ac:chgData name="Martin Strausz" userId="29749b9be53a1fbd" providerId="LiveId" clId="{451EFB7F-9022-4563-B494-78852A667E4B}" dt="2023-12-12T16:01:09.466" v="900" actId="403"/>
          <ac:spMkLst>
            <pc:docMk/>
            <pc:sldMk cId="4274926181" sldId="276"/>
            <ac:spMk id="4" creationId="{4F947B76-FA7D-7469-74E8-55845885B998}"/>
          </ac:spMkLst>
        </pc:spChg>
        <pc:spChg chg="add mod">
          <ac:chgData name="Martin Strausz" userId="29749b9be53a1fbd" providerId="LiveId" clId="{451EFB7F-9022-4563-B494-78852A667E4B}" dt="2023-12-12T15:47:41.820" v="851" actId="313"/>
          <ac:spMkLst>
            <pc:docMk/>
            <pc:sldMk cId="4274926181" sldId="276"/>
            <ac:spMk id="5" creationId="{1340C5BF-1BA5-9875-D090-F89DFBBE4F3D}"/>
          </ac:spMkLst>
        </pc:spChg>
      </pc:sldChg>
      <pc:sldChg chg="add del">
        <pc:chgData name="Martin Strausz" userId="29749b9be53a1fbd" providerId="LiveId" clId="{451EFB7F-9022-4563-B494-78852A667E4B}" dt="2023-12-12T10:08:03.356" v="548" actId="47"/>
        <pc:sldMkLst>
          <pc:docMk/>
          <pc:sldMk cId="2038786056" sldId="277"/>
        </pc:sldMkLst>
      </pc:sldChg>
      <pc:sldChg chg="new">
        <pc:chgData name="Martin Strausz" userId="29749b9be53a1fbd" providerId="LiveId" clId="{451EFB7F-9022-4563-B494-78852A667E4B}" dt="2023-12-12T15:47:59.534" v="852" actId="680"/>
        <pc:sldMkLst>
          <pc:docMk/>
          <pc:sldMk cId="2837791078" sldId="277"/>
        </pc:sldMkLst>
      </pc:sldChg>
      <pc:sldChg chg="modSp new mod ord">
        <pc:chgData name="Martin Strausz" userId="29749b9be53a1fbd" providerId="LiveId" clId="{451EFB7F-9022-4563-B494-78852A667E4B}" dt="2023-12-12T16:01:58.620" v="902"/>
        <pc:sldMkLst>
          <pc:docMk/>
          <pc:sldMk cId="1220078396" sldId="278"/>
        </pc:sldMkLst>
        <pc:spChg chg="mod">
          <ac:chgData name="Martin Strausz" userId="29749b9be53a1fbd" providerId="LiveId" clId="{451EFB7F-9022-4563-B494-78852A667E4B}" dt="2023-12-12T16:00:22.046" v="891" actId="113"/>
          <ac:spMkLst>
            <pc:docMk/>
            <pc:sldMk cId="1220078396" sldId="278"/>
            <ac:spMk id="3" creationId="{2E5A0217-1139-A70C-54B4-CDFFB05C06FF}"/>
          </ac:spMkLst>
        </pc:spChg>
        <pc:spChg chg="mod">
          <ac:chgData name="Martin Strausz" userId="29749b9be53a1fbd" providerId="LiveId" clId="{451EFB7F-9022-4563-B494-78852A667E4B}" dt="2023-12-12T16:00:13.466" v="889" actId="403"/>
          <ac:spMkLst>
            <pc:docMk/>
            <pc:sldMk cId="1220078396" sldId="278"/>
            <ac:spMk id="4" creationId="{BBED2D9E-F1D3-025A-F2E8-B7745D348D7C}"/>
          </ac:spMkLst>
        </pc:spChg>
      </pc:sldChg>
      <pc:sldChg chg="modSp new add del mod">
        <pc:chgData name="Martin Strausz" userId="29749b9be53a1fbd" providerId="LiveId" clId="{451EFB7F-9022-4563-B494-78852A667E4B}" dt="2023-12-12T10:01:31.526" v="151" actId="680"/>
        <pc:sldMkLst>
          <pc:docMk/>
          <pc:sldMk cId="3713336820" sldId="278"/>
        </pc:sldMkLst>
        <pc:spChg chg="mod">
          <ac:chgData name="Martin Strausz" userId="29749b9be53a1fbd" providerId="LiveId" clId="{451EFB7F-9022-4563-B494-78852A667E4B}" dt="2023-12-12T10:01:30.577" v="149" actId="20577"/>
          <ac:spMkLst>
            <pc:docMk/>
            <pc:sldMk cId="3713336820" sldId="278"/>
            <ac:spMk id="4" creationId="{318A1BC4-DD37-5FA2-1703-FEADE80B721C}"/>
          </ac:spMkLst>
        </pc:spChg>
      </pc:sldChg>
      <pc:sldChg chg="addSp modSp new mod">
        <pc:chgData name="Martin Strausz" userId="29749b9be53a1fbd" providerId="LiveId" clId="{451EFB7F-9022-4563-B494-78852A667E4B}" dt="2023-12-12T16:19:25.083" v="1353" actId="20577"/>
        <pc:sldMkLst>
          <pc:docMk/>
          <pc:sldMk cId="3477235206" sldId="279"/>
        </pc:sldMkLst>
        <pc:spChg chg="add mod">
          <ac:chgData name="Martin Strausz" userId="29749b9be53a1fbd" providerId="LiveId" clId="{451EFB7F-9022-4563-B494-78852A667E4B}" dt="2023-12-12T16:09:12.371" v="941"/>
          <ac:spMkLst>
            <pc:docMk/>
            <pc:sldMk cId="3477235206" sldId="279"/>
            <ac:spMk id="3" creationId="{8548232D-2419-DFC8-7E46-C4314A42C54C}"/>
          </ac:spMkLst>
        </pc:spChg>
        <pc:spChg chg="add mod">
          <ac:chgData name="Martin Strausz" userId="29749b9be53a1fbd" providerId="LiveId" clId="{451EFB7F-9022-4563-B494-78852A667E4B}" dt="2023-12-12T16:09:12.371" v="941"/>
          <ac:spMkLst>
            <pc:docMk/>
            <pc:sldMk cId="3477235206" sldId="279"/>
            <ac:spMk id="4" creationId="{3E07D128-AF23-88E1-3AD8-B9749033FBE2}"/>
          </ac:spMkLst>
        </pc:spChg>
        <pc:spChg chg="add mod">
          <ac:chgData name="Martin Strausz" userId="29749b9be53a1fbd" providerId="LiveId" clId="{451EFB7F-9022-4563-B494-78852A667E4B}" dt="2023-12-12T16:09:19.646" v="961" actId="20577"/>
          <ac:spMkLst>
            <pc:docMk/>
            <pc:sldMk cId="3477235206" sldId="279"/>
            <ac:spMk id="5" creationId="{FAE17B85-C6B3-107F-731D-DB7014B4A4BC}"/>
          </ac:spMkLst>
        </pc:spChg>
        <pc:spChg chg="add mod">
          <ac:chgData name="Martin Strausz" userId="29749b9be53a1fbd" providerId="LiveId" clId="{451EFB7F-9022-4563-B494-78852A667E4B}" dt="2023-12-12T16:19:25.083" v="1353" actId="20577"/>
          <ac:spMkLst>
            <pc:docMk/>
            <pc:sldMk cId="3477235206" sldId="279"/>
            <ac:spMk id="6" creationId="{DB8C9796-32B7-031A-9F6D-42E88DE22DF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346478314781515"/>
          <c:y val="0.19638879375493556"/>
          <c:w val="0.70650339237505078"/>
          <c:h val="0.713301802324539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Rad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9-4BDC-BCD6-5CAA05510275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Rad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9-4BDC-BCD6-5CAA05510275}"/>
            </c:ext>
          </c:extLst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Rad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C9-4BDC-BCD6-5CAA05510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13"/>
        <c:axId val="332502704"/>
        <c:axId val="332503088"/>
      </c:barChart>
      <c:catAx>
        <c:axId val="33250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03088"/>
        <c:crosses val="autoZero"/>
        <c:auto val="1"/>
        <c:lblAlgn val="ctr"/>
        <c:lblOffset val="100"/>
        <c:noMultiLvlLbl val="0"/>
      </c:catAx>
      <c:valAx>
        <c:axId val="33250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0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7.5403180359500971E-4"/>
          <c:w val="6.9352279060550456E-2"/>
          <c:h val="0.19313419858730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350" b="0" i="0" u="none" strike="noStrike" kern="1200" baseline="0">
              <a:solidFill>
                <a:srgbClr val="777777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F174-C4BC-460C-9DE8-4EBD38507E3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A0BC-2C49-4A47-BF6B-7B2A430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54" y="5797126"/>
            <a:ext cx="2707244" cy="897467"/>
          </a:xfrm>
          <a:prstGeom prst="rect">
            <a:avLst/>
          </a:prstGeom>
        </p:spPr>
      </p:pic>
      <p:sp>
        <p:nvSpPr>
          <p:cNvPr id="4" name="Nadpis 1"/>
          <p:cNvSpPr>
            <a:spLocks noGrp="1"/>
          </p:cNvSpPr>
          <p:nvPr>
            <p:ph type="ctrTitle" idx="4294967295"/>
          </p:nvPr>
        </p:nvSpPr>
        <p:spPr>
          <a:xfrm>
            <a:off x="300037" y="531233"/>
            <a:ext cx="11473353" cy="169473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odnadpis 2"/>
          <p:cNvSpPr>
            <a:spLocks noGrp="1"/>
          </p:cNvSpPr>
          <p:nvPr>
            <p:ph type="subTitle" idx="4294967295"/>
          </p:nvPr>
        </p:nvSpPr>
        <p:spPr>
          <a:xfrm>
            <a:off x="300037" y="2237643"/>
            <a:ext cx="11473353" cy="9585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71475" y="4934108"/>
            <a:ext cx="11449050" cy="902627"/>
          </a:xfrm>
        </p:spPr>
        <p:txBody>
          <a:bodyPr anchor="t">
            <a:noAutofit/>
          </a:bodyPr>
          <a:lstStyle>
            <a:lvl1pPr>
              <a:defRPr sz="36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4246563"/>
            <a:ext cx="11449050" cy="682625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Kliknite sem a zadajte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55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ozloženie obsahu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rázok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predelového snímku</a:t>
            </a:r>
            <a:br>
              <a:rPr lang="sk-SK" dirty="0"/>
            </a:br>
            <a:r>
              <a:rPr lang="sk-SK" dirty="0"/>
              <a:t>do dvoch riadkov s fotografiou na pozadí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5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1" y="0"/>
            <a:ext cx="12191999" cy="62271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predelového snímku</a:t>
            </a:r>
            <a:br>
              <a:rPr lang="sk-SK" dirty="0"/>
            </a:br>
            <a:r>
              <a:rPr lang="sk-SK" dirty="0"/>
              <a:t>do dvoch riadkov s fotografiou na pozadí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55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5514975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13" name="Zástupný objekt pre text 2"/>
          <p:cNvSpPr>
            <a:spLocks noGrp="1"/>
          </p:cNvSpPr>
          <p:nvPr>
            <p:ph type="body" sz="quarter" idx="14"/>
          </p:nvPr>
        </p:nvSpPr>
        <p:spPr>
          <a:xfrm>
            <a:off x="6262339" y="1381125"/>
            <a:ext cx="5558186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4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 userDrawn="1">
          <p15:clr>
            <a:srgbClr val="FBAE40"/>
          </p15:clr>
        </p15:guide>
        <p15:guide id="3" pos="744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13" hasCustomPrompt="1"/>
          </p:nvPr>
        </p:nvSpPr>
        <p:spPr>
          <a:xfrm>
            <a:off x="371475" y="1354138"/>
            <a:ext cx="11449050" cy="447369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2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graphicFrame>
        <p:nvGraphicFramePr>
          <p:cNvPr id="5" name="Graf 4"/>
          <p:cNvGraphicFramePr/>
          <p:nvPr userDrawn="1">
            <p:extLst>
              <p:ext uri="{D42A27DB-BD31-4B8C-83A1-F6EECF244321}">
                <p14:modId xmlns:p14="http://schemas.microsoft.com/office/powerpoint/2010/main" val="2832957957"/>
              </p:ext>
            </p:extLst>
          </p:nvPr>
        </p:nvGraphicFramePr>
        <p:xfrm>
          <a:off x="385616" y="1217900"/>
          <a:ext cx="11434909" cy="4239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970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902627"/>
          </a:xfrm>
        </p:spPr>
        <p:txBody>
          <a:bodyPr anchor="t">
            <a:no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474344"/>
            <a:ext cx="4585122" cy="4334319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8" name="Zástupný objekt pre obsah 7"/>
          <p:cNvSpPr>
            <a:spLocks noGrp="1"/>
          </p:cNvSpPr>
          <p:nvPr>
            <p:ph sz="quarter" idx="14" hasCustomPrompt="1"/>
          </p:nvPr>
        </p:nvSpPr>
        <p:spPr>
          <a:xfrm>
            <a:off x="5097463" y="427038"/>
            <a:ext cx="6723062" cy="53816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8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820508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4585122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14" hasCustomPrompt="1"/>
          </p:nvPr>
        </p:nvSpPr>
        <p:spPr>
          <a:xfrm>
            <a:off x="5087938" y="2751138"/>
            <a:ext cx="6732587" cy="30575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  <p:sp>
        <p:nvSpPr>
          <p:cNvPr id="13" name="Zástupný objekt pre obsah 5"/>
          <p:cNvSpPr>
            <a:spLocks noGrp="1"/>
          </p:cNvSpPr>
          <p:nvPr>
            <p:ph sz="quarter" idx="15" hasCustomPrompt="1"/>
          </p:nvPr>
        </p:nvSpPr>
        <p:spPr>
          <a:xfrm>
            <a:off x="5087937" y="427766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  <p:sp>
        <p:nvSpPr>
          <p:cNvPr id="14" name="Zástupný objekt pre obsah 5"/>
          <p:cNvSpPr>
            <a:spLocks noGrp="1"/>
          </p:cNvSpPr>
          <p:nvPr>
            <p:ph sz="quarter" idx="16" hasCustomPrompt="1"/>
          </p:nvPr>
        </p:nvSpPr>
        <p:spPr>
          <a:xfrm>
            <a:off x="8529732" y="427765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93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A784D-4928-4D1C-9696-D92BC1ED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7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1" r:id="rId4"/>
    <p:sldLayoutId id="2147483666" r:id="rId5"/>
    <p:sldLayoutId id="2147483669" r:id="rId6"/>
    <p:sldLayoutId id="2147483672" r:id="rId7"/>
    <p:sldLayoutId id="2147483667" r:id="rId8"/>
    <p:sldLayoutId id="2147483668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ta"/>
          <p:cNvSpPr txBox="1"/>
          <p:nvPr/>
        </p:nvSpPr>
        <p:spPr>
          <a:xfrm>
            <a:off x="300038" y="6012850"/>
            <a:ext cx="730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Milan Ozaniak, Martin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Strausz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Martin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Ďugel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Marek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Pavlac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Jano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Sudor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19.10.2023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Nadpis 1"/>
          <p:cNvSpPr>
            <a:spLocks noGrp="1"/>
          </p:cNvSpPr>
          <p:nvPr>
            <p:ph type="ctrTitle" idx="4294967295"/>
          </p:nvPr>
        </p:nvSpPr>
        <p:spPr>
          <a:xfrm>
            <a:off x="300037" y="531233"/>
            <a:ext cx="11473353" cy="1694731"/>
          </a:xfrm>
        </p:spPr>
        <p:txBody>
          <a:bodyPr>
            <a:normAutofit/>
          </a:bodyPr>
          <a:lstStyle/>
          <a:p>
            <a:pPr algn="l"/>
            <a:r>
              <a:rPr lang="sk-SK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Frogger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dnadpis 7"/>
          <p:cNvSpPr>
            <a:spLocks noGrp="1"/>
          </p:cNvSpPr>
          <p:nvPr>
            <p:ph type="subTitle" idx="4294967295"/>
          </p:nvPr>
        </p:nvSpPr>
        <p:spPr>
          <a:xfrm>
            <a:off x="294956" y="2225964"/>
            <a:ext cx="11478433" cy="824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Predstavenie a problematika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4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0F562-B867-85FE-928C-F78F6BAD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548232D-2419-DFC8-7E46-C4314A42C54C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Zástupný objekt pre číslo snímky 5">
            <a:extLst>
              <a:ext uri="{FF2B5EF4-FFF2-40B4-BE49-F238E27FC236}">
                <a16:creationId xmlns:a16="http://schemas.microsoft.com/office/drawing/2014/main" id="{3E07D128-AF23-88E1-3AD8-B9749033FBE2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17B85-C6B3-107F-731D-DB7014B4A4BC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Individuálny prínos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3">
            <a:extLst>
              <a:ext uri="{FF2B5EF4-FFF2-40B4-BE49-F238E27FC236}">
                <a16:creationId xmlns:a16="http://schemas.microsoft.com/office/drawing/2014/main" id="{DB8C9796-32B7-031A-9F6D-42E88DE22DF1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Milan </a:t>
            </a:r>
            <a:r>
              <a:rPr lang="sk-SK" sz="2400" dirty="0" err="1"/>
              <a:t>Ozaniak</a:t>
            </a:r>
            <a:r>
              <a:rPr lang="sk-SK" sz="2400" dirty="0"/>
              <a:t> – prax z programovania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Strausz – Tvorba prezentácie s pomocou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</a:t>
            </a:r>
            <a:r>
              <a:rPr lang="sk-SK" sz="2400" dirty="0" err="1"/>
              <a:t>Ďugel</a:t>
            </a:r>
            <a:r>
              <a:rPr lang="sk-SK" sz="2400" dirty="0"/>
              <a:t> – prax s modelovaním + programovaním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Marek </a:t>
            </a:r>
            <a:r>
              <a:rPr lang="sk-SK" sz="2400" dirty="0" err="1"/>
              <a:t>Pavlac</a:t>
            </a:r>
            <a:r>
              <a:rPr lang="sk-SK" sz="2400" dirty="0"/>
              <a:t> – Vytváranie dokumentácie s pomocou + UML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Ján </a:t>
            </a:r>
            <a:r>
              <a:rPr lang="sk-SK" sz="2400" dirty="0" err="1"/>
              <a:t>Sudor</a:t>
            </a:r>
            <a:r>
              <a:rPr lang="sk-SK" sz="2400" dirty="0"/>
              <a:t> – Vytváranie dokumentácie a prezentácie </a:t>
            </a:r>
            <a:r>
              <a:rPr lang="sk-SK" sz="2400"/>
              <a:t>s pomocou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4772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85616" y="373834"/>
            <a:ext cx="10430022" cy="1325563"/>
          </a:xfrm>
        </p:spPr>
        <p:txBody>
          <a:bodyPr>
            <a:normAutofit/>
          </a:bodyPr>
          <a:lstStyle/>
          <a:p>
            <a:r>
              <a:rPr lang="sk-SK" sz="4400" dirty="0"/>
              <a:t>Predstavenie tímu</a:t>
            </a:r>
            <a:endParaRPr lang="en-US" sz="4400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Obrázok 15">
            <a:extLst>
              <a:ext uri="{FF2B5EF4-FFF2-40B4-BE49-F238E27FC236}">
                <a16:creationId xmlns:a16="http://schemas.microsoft.com/office/drawing/2014/main" id="{0ED8698F-F888-4434-BB4E-4DF48376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8" y="1574075"/>
            <a:ext cx="1976787" cy="23892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53712D-2305-4913-BD40-4B123B64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21" y="1539325"/>
            <a:ext cx="2122070" cy="258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lokTextu 16">
            <a:extLst>
              <a:ext uri="{FF2B5EF4-FFF2-40B4-BE49-F238E27FC236}">
                <a16:creationId xmlns:a16="http://schemas.microsoft.com/office/drawing/2014/main" id="{3A9F805E-5BB6-450C-BF46-5BC8E9E413F8}"/>
              </a:ext>
            </a:extLst>
          </p:cNvPr>
          <p:cNvSpPr txBox="1"/>
          <p:nvPr/>
        </p:nvSpPr>
        <p:spPr>
          <a:xfrm>
            <a:off x="570883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Milan Ozaniak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50F3312E-BECA-400D-AE7C-56D7C07244AA}"/>
              </a:ext>
            </a:extLst>
          </p:cNvPr>
          <p:cNvSpPr txBox="1"/>
          <p:nvPr/>
        </p:nvSpPr>
        <p:spPr>
          <a:xfrm>
            <a:off x="2842397" y="4108440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Martin </a:t>
            </a:r>
            <a:r>
              <a:rPr lang="sk-SK" dirty="0" err="1"/>
              <a:t>Strausz</a:t>
            </a:r>
            <a:endParaRPr lang="sk-SK" dirty="0"/>
          </a:p>
        </p:txBody>
      </p:sp>
      <p:pic>
        <p:nvPicPr>
          <p:cNvPr id="1028" name="Picture 4" descr="Obrázok">
            <a:extLst>
              <a:ext uri="{FF2B5EF4-FFF2-40B4-BE49-F238E27FC236}">
                <a16:creationId xmlns:a16="http://schemas.microsoft.com/office/drawing/2014/main" id="{166537BB-E041-4DAE-9657-2E02CC7C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57" y="1574075"/>
            <a:ext cx="2058810" cy="2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BlokTextu 20">
            <a:extLst>
              <a:ext uri="{FF2B5EF4-FFF2-40B4-BE49-F238E27FC236}">
                <a16:creationId xmlns:a16="http://schemas.microsoft.com/office/drawing/2014/main" id="{65760197-57BB-4E3B-8A04-4DA1B0606DEB}"/>
              </a:ext>
            </a:extLst>
          </p:cNvPr>
          <p:cNvSpPr txBox="1"/>
          <p:nvPr/>
        </p:nvSpPr>
        <p:spPr>
          <a:xfrm>
            <a:off x="5118103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Martin </a:t>
            </a:r>
            <a:r>
              <a:rPr lang="sk-SK" dirty="0" err="1"/>
              <a:t>Ďugel</a:t>
            </a:r>
            <a:endParaRPr lang="sk-SK" dirty="0"/>
          </a:p>
        </p:txBody>
      </p:sp>
      <p:pic>
        <p:nvPicPr>
          <p:cNvPr id="1030" name="Picture 6" descr="Obrázok">
            <a:extLst>
              <a:ext uri="{FF2B5EF4-FFF2-40B4-BE49-F238E27FC236}">
                <a16:creationId xmlns:a16="http://schemas.microsoft.com/office/drawing/2014/main" id="{41B9B691-47C0-4CCD-9911-6D4C14DD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33" y="1539325"/>
            <a:ext cx="2169790" cy="244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BlokTextu 22">
            <a:extLst>
              <a:ext uri="{FF2B5EF4-FFF2-40B4-BE49-F238E27FC236}">
                <a16:creationId xmlns:a16="http://schemas.microsoft.com/office/drawing/2014/main" id="{6E3D7FB7-9D29-4FA9-A957-B07F3C900F43}"/>
              </a:ext>
            </a:extLst>
          </p:cNvPr>
          <p:cNvSpPr txBox="1"/>
          <p:nvPr/>
        </p:nvSpPr>
        <p:spPr>
          <a:xfrm>
            <a:off x="7527736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Marek </a:t>
            </a:r>
            <a:r>
              <a:rPr lang="sk-SK" dirty="0" err="1"/>
              <a:t>Pavlac</a:t>
            </a:r>
            <a:endParaRPr lang="sk-SK" dirty="0"/>
          </a:p>
        </p:txBody>
      </p:sp>
      <p:pic>
        <p:nvPicPr>
          <p:cNvPr id="27" name="Picture 8" descr="Obrázok">
            <a:extLst>
              <a:ext uri="{FF2B5EF4-FFF2-40B4-BE49-F238E27FC236}">
                <a16:creationId xmlns:a16="http://schemas.microsoft.com/office/drawing/2014/main" id="{50C6DE81-999E-4E48-944C-39EED549B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1"/>
          <a:stretch/>
        </p:blipFill>
        <p:spPr bwMode="auto">
          <a:xfrm>
            <a:off x="9456489" y="1521322"/>
            <a:ext cx="1947417" cy="2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BlokTextu 27">
            <a:extLst>
              <a:ext uri="{FF2B5EF4-FFF2-40B4-BE49-F238E27FC236}">
                <a16:creationId xmlns:a16="http://schemas.microsoft.com/office/drawing/2014/main" id="{36812307-530F-4A62-8DC5-5DC66FAF35EB}"/>
              </a:ext>
            </a:extLst>
          </p:cNvPr>
          <p:cNvSpPr txBox="1"/>
          <p:nvPr/>
        </p:nvSpPr>
        <p:spPr>
          <a:xfrm>
            <a:off x="10005949" y="4085355"/>
            <a:ext cx="126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Ján </a:t>
            </a:r>
            <a:r>
              <a:rPr lang="sk-SK" dirty="0" err="1"/>
              <a:t>Sudor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06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98C0E6-A790-52E0-8D33-E4281CD4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A0217-1139-A70C-54B4-CDFFB05C06F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ED2D9E-F1D3-025A-F2E8-B7745D34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Riešený projekt - </a:t>
            </a:r>
            <a:r>
              <a:rPr lang="sk-SK" sz="4400" dirty="0" err="1"/>
              <a:t>Frogger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00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DB1EB-EA4D-40F9-5962-B91618C3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A47E8-62C4-066A-BC1F-0A3DF428E87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35B77-8C54-D836-4578-136F075B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492A4-FF4D-DF8E-ABBB-92929169DB1D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Rozdelenie úloh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3">
            <a:extLst>
              <a:ext uri="{FF2B5EF4-FFF2-40B4-BE49-F238E27FC236}">
                <a16:creationId xmlns:a16="http://schemas.microsoft.com/office/drawing/2014/main" id="{D4C40A90-040D-9EF0-8383-909BF294BB42}"/>
              </a:ext>
            </a:extLst>
          </p:cNvPr>
          <p:cNvSpPr txBox="1"/>
          <p:nvPr/>
        </p:nvSpPr>
        <p:spPr>
          <a:xfrm>
            <a:off x="385616" y="1699397"/>
            <a:ext cx="1092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Milan </a:t>
            </a:r>
            <a:r>
              <a:rPr lang="sk-SK" sz="2400" dirty="0" err="1"/>
              <a:t>Ozaniak</a:t>
            </a:r>
            <a:r>
              <a:rPr lang="sk-SK" sz="2400" dirty="0"/>
              <a:t> – programátor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Strausz – tvorenie prezentácie + </a:t>
            </a:r>
            <a:r>
              <a:rPr lang="sk-SK" sz="2400" dirty="0" err="1"/>
              <a:t>Ganttov</a:t>
            </a:r>
            <a:r>
              <a:rPr lang="sk-SK" sz="2400" dirty="0"/>
              <a:t> graf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</a:t>
            </a:r>
            <a:r>
              <a:rPr lang="sk-SK" sz="2400" dirty="0" err="1"/>
              <a:t>Ďugel</a:t>
            </a:r>
            <a:r>
              <a:rPr lang="sk-SK" sz="2400" dirty="0"/>
              <a:t> – Modelovanie grafických prevedení + programátor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Marek </a:t>
            </a:r>
            <a:r>
              <a:rPr lang="sk-SK" sz="2400" dirty="0" err="1"/>
              <a:t>Pavlac</a:t>
            </a:r>
            <a:r>
              <a:rPr lang="sk-SK" sz="2400" dirty="0"/>
              <a:t> – Dokumentácia: UML diagram, popis tried a programátorská príručka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Ján </a:t>
            </a:r>
            <a:r>
              <a:rPr lang="sk-SK" sz="2400" dirty="0" err="1"/>
              <a:t>Sudor</a:t>
            </a:r>
            <a:r>
              <a:rPr lang="sk-SK" sz="2400" dirty="0"/>
              <a:t> – Dokumentácia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53877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Nadpis 3">
            <a:extLst>
              <a:ext uri="{FF2B5EF4-FFF2-40B4-BE49-F238E27FC236}">
                <a16:creationId xmlns:a16="http://schemas.microsoft.com/office/drawing/2014/main" id="{2984E19B-AD44-4735-B4B2-2E5C74BEBCD1}"/>
              </a:ext>
            </a:extLst>
          </p:cNvPr>
          <p:cNvSpPr txBox="1">
            <a:spLocks/>
          </p:cNvSpPr>
          <p:nvPr/>
        </p:nvSpPr>
        <p:spPr>
          <a:xfrm>
            <a:off x="385616" y="373834"/>
            <a:ext cx="10643168" cy="643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Časový plán –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Ganttov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graf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7F0DD-0B4E-A14C-81B2-41B814CA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955"/>
            <a:ext cx="12192000" cy="26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304A00-AD48-ED9D-18E9-65075DAE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Zástupný objekt pre číslo snímky 5">
            <a:extLst>
              <a:ext uri="{FF2B5EF4-FFF2-40B4-BE49-F238E27FC236}">
                <a16:creationId xmlns:a16="http://schemas.microsoft.com/office/drawing/2014/main" id="{08A60631-E3F5-EAFC-6029-DA668E906CD3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22178-8371-4387-F63B-32DA8A29D6E3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Návrh a realizácia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lokTextu 3">
            <a:extLst>
              <a:ext uri="{FF2B5EF4-FFF2-40B4-BE49-F238E27FC236}">
                <a16:creationId xmlns:a16="http://schemas.microsoft.com/office/drawing/2014/main" id="{C58EF8FB-09B7-74C0-4212-57FA6CDD5A99}"/>
              </a:ext>
            </a:extLst>
          </p:cNvPr>
          <p:cNvSpPr txBox="1"/>
          <p:nvPr/>
        </p:nvSpPr>
        <p:spPr>
          <a:xfrm>
            <a:off x="385616" y="1699397"/>
            <a:ext cx="1092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Milan</a:t>
            </a:r>
          </a:p>
        </p:txBody>
      </p:sp>
    </p:spTree>
    <p:extLst>
      <p:ext uri="{BB962C8B-B14F-4D97-AF65-F5344CB8AC3E}">
        <p14:creationId xmlns:p14="http://schemas.microsoft.com/office/powerpoint/2010/main" val="16687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B3B93-058F-929A-2D67-4E3606D8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5E832D9-9E93-CF73-6406-3D2F0AFCFAD9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Zástupný objekt pre číslo snímky 5">
            <a:extLst>
              <a:ext uri="{FF2B5EF4-FFF2-40B4-BE49-F238E27FC236}">
                <a16:creationId xmlns:a16="http://schemas.microsoft.com/office/drawing/2014/main" id="{3E9E8FED-0D6A-AD36-5411-C5B86A8D1798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944EC-92B2-0516-358D-9EAA7659FF3B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Repozitár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3">
            <a:extLst>
              <a:ext uri="{FF2B5EF4-FFF2-40B4-BE49-F238E27FC236}">
                <a16:creationId xmlns:a16="http://schemas.microsoft.com/office/drawing/2014/main" id="{68674BC3-EE1C-9DD4-07DA-E2DEDAA2A8B4}"/>
              </a:ext>
            </a:extLst>
          </p:cNvPr>
          <p:cNvSpPr txBox="1"/>
          <p:nvPr/>
        </p:nvSpPr>
        <p:spPr>
          <a:xfrm>
            <a:off x="385616" y="1699397"/>
            <a:ext cx="1092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Rozdelené úlohy sme si každý ukladali do svojej vetvy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Neskôr </a:t>
            </a:r>
            <a:r>
              <a:rPr lang="sk-SK" sz="2400" dirty="0" err="1"/>
              <a:t>mergnutie</a:t>
            </a:r>
            <a:r>
              <a:rPr lang="sk-SK" sz="2400" dirty="0"/>
              <a:t> do vetvy </a:t>
            </a:r>
            <a:r>
              <a:rPr lang="sk-SK" sz="2400" dirty="0" err="1"/>
              <a:t>Master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7579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736FC5-A67E-2FDC-C45B-22D4A3E6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Zástupný objekt pre číslo snímky 5">
            <a:extLst>
              <a:ext uri="{FF2B5EF4-FFF2-40B4-BE49-F238E27FC236}">
                <a16:creationId xmlns:a16="http://schemas.microsoft.com/office/drawing/2014/main" id="{99501F4B-99A8-243A-C70A-38D102601AB2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47B76-FA7D-7469-74E8-55845885B998}"/>
              </a:ext>
            </a:extLst>
          </p:cNvPr>
          <p:cNvSpPr txBox="1"/>
          <p:nvPr/>
        </p:nvSpPr>
        <p:spPr>
          <a:xfrm>
            <a:off x="544236" y="634482"/>
            <a:ext cx="4802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>
                <a:latin typeface="Arial" panose="020B0604020202020204" pitchFamily="34" charset="0"/>
                <a:cs typeface="Arial" panose="020B0604020202020204" pitchFamily="34" charset="0"/>
              </a:rPr>
              <a:t>Časová analýza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lokTextu 3">
            <a:extLst>
              <a:ext uri="{FF2B5EF4-FFF2-40B4-BE49-F238E27FC236}">
                <a16:creationId xmlns:a16="http://schemas.microsoft.com/office/drawing/2014/main" id="{1340C5BF-1BA5-9875-D090-F89DFBBE4F3D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Neskorý začiatok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Dobehnutie plánovaného harmonogramu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Pôvodne očakávaný čas sa v skutočnosti skrátil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Kúskovanie úloh medzi členov tímu a vzájomná pomoc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Posunutie celkového projektu zo školských a iných aktivít</a:t>
            </a:r>
          </a:p>
        </p:txBody>
      </p:sp>
    </p:spTree>
    <p:extLst>
      <p:ext uri="{BB962C8B-B14F-4D97-AF65-F5344CB8AC3E}">
        <p14:creationId xmlns:p14="http://schemas.microsoft.com/office/powerpoint/2010/main" val="427492618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Vlastné 1">
      <a:dk1>
        <a:srgbClr val="002D72"/>
      </a:dk1>
      <a:lt1>
        <a:sysClr val="window" lastClr="FFFFFF"/>
      </a:lt1>
      <a:dk2>
        <a:srgbClr val="002D72"/>
      </a:dk2>
      <a:lt2>
        <a:srgbClr val="E7E6E6"/>
      </a:lt2>
      <a:accent1>
        <a:srgbClr val="002D72"/>
      </a:accent1>
      <a:accent2>
        <a:srgbClr val="A1A5C8"/>
      </a:accent2>
      <a:accent3>
        <a:srgbClr val="3E5698"/>
      </a:accent3>
      <a:accent4>
        <a:srgbClr val="6CACE4"/>
      </a:accent4>
      <a:accent5>
        <a:srgbClr val="A9C9EB"/>
      </a:accent5>
      <a:accent6>
        <a:srgbClr val="AEABA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185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balíka Office</vt:lpstr>
      <vt:lpstr>Frogger</vt:lpstr>
      <vt:lpstr>Predstavenie tímu</vt:lpstr>
      <vt:lpstr>Riešený projekt - Frogger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XI</dc:creator>
  <cp:lastModifiedBy>Martin Strausz</cp:lastModifiedBy>
  <cp:revision>69</cp:revision>
  <dcterms:created xsi:type="dcterms:W3CDTF">2021-04-12T06:48:28Z</dcterms:created>
  <dcterms:modified xsi:type="dcterms:W3CDTF">2023-12-12T16:50:16Z</dcterms:modified>
</cp:coreProperties>
</file>