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1" r:id="rId4"/>
    <p:sldId id="282" r:id="rId5"/>
    <p:sldId id="273" r:id="rId6"/>
    <p:sldId id="272" r:id="rId7"/>
    <p:sldId id="274" r:id="rId8"/>
    <p:sldId id="284" r:id="rId9"/>
    <p:sldId id="275" r:id="rId10"/>
    <p:sldId id="276" r:id="rId11"/>
    <p:sldId id="27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FB7F-9022-4563-B494-78852A667E4B}" v="12" dt="2023-12-12T16:09:1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trausz" userId="29749b9be53a1fbd" providerId="LiveId" clId="{451EFB7F-9022-4563-B494-78852A667E4B}"/>
    <pc:docChg chg="undo redo custSel addSld delSld modSld sldOrd">
      <pc:chgData name="Martin Strausz" userId="29749b9be53a1fbd" providerId="LiveId" clId="{451EFB7F-9022-4563-B494-78852A667E4B}" dt="2023-12-12T16:19:25.083" v="1353" actId="20577"/>
      <pc:docMkLst>
        <pc:docMk/>
      </pc:docMkLst>
      <pc:sldChg chg="modSp mod ord">
        <pc:chgData name="Martin Strausz" userId="29749b9be53a1fbd" providerId="LiveId" clId="{451EFB7F-9022-4563-B494-78852A667E4B}" dt="2023-12-12T16:01:00.910" v="899" actId="404"/>
        <pc:sldMkLst>
          <pc:docMk/>
          <pc:sldMk cId="2430689425" sldId="258"/>
        </pc:sldMkLst>
        <pc:spChg chg="mod">
          <ac:chgData name="Martin Strausz" userId="29749b9be53a1fbd" providerId="LiveId" clId="{451EFB7F-9022-4563-B494-78852A667E4B}" dt="2023-12-12T16:01:00.910" v="899" actId="404"/>
          <ac:spMkLst>
            <pc:docMk/>
            <pc:sldMk cId="2430689425" sldId="258"/>
            <ac:spMk id="4" creationId="{00000000-0000-0000-0000-000000000000}"/>
          </ac:spMkLst>
        </pc:spChg>
      </pc:sldChg>
      <pc:sldChg chg="addSp delSp modSp mod ord">
        <pc:chgData name="Martin Strausz" userId="29749b9be53a1fbd" providerId="LiveId" clId="{451EFB7F-9022-4563-B494-78852A667E4B}" dt="2023-12-12T16:00:42.182" v="893" actId="2711"/>
        <pc:sldMkLst>
          <pc:docMk/>
          <pc:sldMk cId="3467512469" sldId="272"/>
        </pc:sldMkLst>
        <pc:spChg chg="mod">
          <ac:chgData name="Martin Strausz" userId="29749b9be53a1fbd" providerId="LiveId" clId="{451EFB7F-9022-4563-B494-78852A667E4B}" dt="2023-12-12T16:00:42.182" v="893" actId="2711"/>
          <ac:spMkLst>
            <pc:docMk/>
            <pc:sldMk cId="3467512469" sldId="272"/>
            <ac:spMk id="3" creationId="{2984E19B-AD44-4735-B4B2-2E5C74BEBCD1}"/>
          </ac:spMkLst>
        </pc:spChg>
        <pc:spChg chg="del mod">
          <ac:chgData name="Martin Strausz" userId="29749b9be53a1fbd" providerId="LiveId" clId="{451EFB7F-9022-4563-B494-78852A667E4B}" dt="2023-12-12T10:40:14.149" v="610" actId="21"/>
          <ac:spMkLst>
            <pc:docMk/>
            <pc:sldMk cId="3467512469" sldId="272"/>
            <ac:spMk id="4" creationId="{03BED12E-064D-4E9C-8E08-B81B96040D5D}"/>
          </ac:spMkLst>
        </pc:spChg>
        <pc:picChg chg="add">
          <ac:chgData name="Martin Strausz" userId="29749b9be53a1fbd" providerId="LiveId" clId="{451EFB7F-9022-4563-B494-78852A667E4B}" dt="2023-12-12T15:25:09.538" v="613" actId="22"/>
          <ac:picMkLst>
            <pc:docMk/>
            <pc:sldMk cId="3467512469" sldId="272"/>
            <ac:picMk id="5" creationId="{FEE7F0DD-0B4E-A14C-81B2-41B814CAD932}"/>
          </ac:picMkLst>
        </pc:picChg>
        <pc:picChg chg="add del">
          <ac:chgData name="Martin Strausz" userId="29749b9be53a1fbd" providerId="LiveId" clId="{451EFB7F-9022-4563-B494-78852A667E4B}" dt="2023-12-12T15:01:08.834" v="612" actId="478"/>
          <ac:picMkLst>
            <pc:docMk/>
            <pc:sldMk cId="3467512469" sldId="272"/>
            <ac:picMk id="6" creationId="{7CCDA747-3620-3126-62F2-9B39F0216FF7}"/>
          </ac:picMkLst>
        </pc:picChg>
      </pc:sldChg>
      <pc:sldChg chg="new del">
        <pc:chgData name="Martin Strausz" userId="29749b9be53a1fbd" providerId="LiveId" clId="{451EFB7F-9022-4563-B494-78852A667E4B}" dt="2023-12-12T09:56:54.634" v="4" actId="47"/>
        <pc:sldMkLst>
          <pc:docMk/>
          <pc:sldMk cId="401054066" sldId="273"/>
        </pc:sldMkLst>
      </pc:sldChg>
      <pc:sldChg chg="addSp delSp modSp add mod">
        <pc:chgData name="Martin Strausz" userId="29749b9be53a1fbd" providerId="LiveId" clId="{451EFB7F-9022-4563-B494-78852A667E4B}" dt="2023-12-12T10:09:39.378" v="574" actId="14100"/>
        <pc:sldMkLst>
          <pc:docMk/>
          <pc:sldMk cId="2538773582" sldId="273"/>
        </pc:sldMkLst>
        <pc:spChg chg="add del mod">
          <ac:chgData name="Martin Strausz" userId="29749b9be53a1fbd" providerId="LiveId" clId="{451EFB7F-9022-4563-B494-78852A667E4B}" dt="2023-12-12T09:58:09.182" v="17" actId="21"/>
          <ac:spMkLst>
            <pc:docMk/>
            <pc:sldMk cId="2538773582" sldId="273"/>
            <ac:spMk id="3" creationId="{0554B106-14FD-83AE-5E22-FFEE0CFEFC08}"/>
          </ac:spMkLst>
        </pc:spChg>
        <pc:spChg chg="del">
          <ac:chgData name="Martin Strausz" userId="29749b9be53a1fbd" providerId="LiveId" clId="{451EFB7F-9022-4563-B494-78852A667E4B}" dt="2023-12-12T09:58:02.653" v="16" actId="21"/>
          <ac:spMkLst>
            <pc:docMk/>
            <pc:sldMk cId="2538773582" sldId="273"/>
            <ac:spMk id="4" creationId="{00000000-0000-0000-0000-000000000000}"/>
          </ac:spMkLst>
        </pc:spChg>
        <pc:spChg chg="add mod">
          <ac:chgData name="Martin Strausz" userId="29749b9be53a1fbd" providerId="LiveId" clId="{451EFB7F-9022-4563-B494-78852A667E4B}" dt="2023-12-12T10:09:39.378" v="574" actId="14100"/>
          <ac:spMkLst>
            <pc:docMk/>
            <pc:sldMk cId="2538773582" sldId="273"/>
            <ac:spMk id="5" creationId="{01F492A4-FF4D-DF8E-ABBB-92929169DB1D}"/>
          </ac:spMkLst>
        </pc:spChg>
        <pc:spChg chg="mod">
          <ac:chgData name="Martin Strausz" userId="29749b9be53a1fbd" providerId="LiveId" clId="{451EFB7F-9022-4563-B494-78852A667E4B}" dt="2023-12-12T10:00:22.535" v="56" actId="1076"/>
          <ac:spMkLst>
            <pc:docMk/>
            <pc:sldMk cId="2538773582" sldId="273"/>
            <ac:spMk id="6" creationId="{00000000-0000-0000-0000-000000000000}"/>
          </ac:spMkLst>
        </pc:spChg>
        <pc:spChg chg="add del mod">
          <ac:chgData name="Martin Strausz" userId="29749b9be53a1fbd" providerId="LiveId" clId="{451EFB7F-9022-4563-B494-78852A667E4B}" dt="2023-12-12T10:07:53.740" v="546" actId="20577"/>
          <ac:spMkLst>
            <pc:docMk/>
            <pc:sldMk cId="2538773582" sldId="273"/>
            <ac:spMk id="7" creationId="{D4C40A90-040D-9EF0-8383-909BF294BB42}"/>
          </ac:spMkLst>
        </pc:spChg>
        <pc:spChg chg="del">
          <ac:chgData name="Martin Strausz" userId="29749b9be53a1fbd" providerId="LiveId" clId="{451EFB7F-9022-4563-B494-78852A667E4B}" dt="2023-12-12T09:58:26.844" v="20" actId="21"/>
          <ac:spMkLst>
            <pc:docMk/>
            <pc:sldMk cId="2538773582" sldId="273"/>
            <ac:spMk id="17" creationId="{3A9F805E-5BB6-450C-BF46-5BC8E9E413F8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19" creationId="{50F3312E-BECA-400D-AE7C-56D7C07244AA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1" creationId="{65760197-57BB-4E3B-8A04-4DA1B0606DEB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3" creationId="{6E3D7FB7-9D29-4FA9-A957-B07F3C900F43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8" creationId="{36812307-530F-4A62-8DC5-5DC66FAF35EB}"/>
          </ac:spMkLst>
        </pc:spChg>
        <pc:picChg chg="del mod">
          <ac:chgData name="Martin Strausz" userId="29749b9be53a1fbd" providerId="LiveId" clId="{451EFB7F-9022-4563-B494-78852A667E4B}" dt="2023-12-12T10:07:56.711" v="547" actId="478"/>
          <ac:picMkLst>
            <pc:docMk/>
            <pc:sldMk cId="2538773582" sldId="273"/>
            <ac:picMk id="16" creationId="{0ED8698F-F888-4434-BB4E-4DF483766D64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27" creationId="{50C6DE81-999E-4E48-944C-39EED549BA7B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6" creationId="{8453712D-2305-4913-BD40-4B123B645835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8" creationId="{166537BB-E041-4DAE-9657-2E02CC7C48A0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30" creationId="{41B9B691-47C0-4CCD-9911-6D4C14DD532E}"/>
          </ac:picMkLst>
        </pc:picChg>
      </pc:sldChg>
      <pc:sldChg chg="addSp modSp new mod">
        <pc:chgData name="Martin Strausz" userId="29749b9be53a1fbd" providerId="LiveId" clId="{451EFB7F-9022-4563-B494-78852A667E4B}" dt="2023-12-12T16:02:50.267" v="928" actId="20577"/>
        <pc:sldMkLst>
          <pc:docMk/>
          <pc:sldMk cId="166872103" sldId="274"/>
        </pc:sldMkLst>
        <pc:spChg chg="add mod">
          <ac:chgData name="Martin Strausz" userId="29749b9be53a1fbd" providerId="LiveId" clId="{451EFB7F-9022-4563-B494-78852A667E4B}" dt="2023-12-12T16:02:33.573" v="903"/>
          <ac:spMkLst>
            <pc:docMk/>
            <pc:sldMk cId="166872103" sldId="274"/>
            <ac:spMk id="3" creationId="{08A60631-E3F5-EAFC-6029-DA668E906CD3}"/>
          </ac:spMkLst>
        </pc:spChg>
        <pc:spChg chg="add mod">
          <ac:chgData name="Martin Strausz" userId="29749b9be53a1fbd" providerId="LiveId" clId="{451EFB7F-9022-4563-B494-78852A667E4B}" dt="2023-12-12T16:02:42.368" v="926" actId="20577"/>
          <ac:spMkLst>
            <pc:docMk/>
            <pc:sldMk cId="166872103" sldId="274"/>
            <ac:spMk id="4" creationId="{B4622178-8371-4387-F63B-32DA8A29D6E3}"/>
          </ac:spMkLst>
        </pc:spChg>
        <pc:spChg chg="add mod">
          <ac:chgData name="Martin Strausz" userId="29749b9be53a1fbd" providerId="LiveId" clId="{451EFB7F-9022-4563-B494-78852A667E4B}" dt="2023-12-12T16:02:50.267" v="928" actId="20577"/>
          <ac:spMkLst>
            <pc:docMk/>
            <pc:sldMk cId="166872103" sldId="274"/>
            <ac:spMk id="5" creationId="{C58EF8FB-09B7-74C0-4212-57FA6CDD5A99}"/>
          </ac:spMkLst>
        </pc:spChg>
      </pc:sldChg>
      <pc:sldChg chg="new del">
        <pc:chgData name="Martin Strausz" userId="29749b9be53a1fbd" providerId="LiveId" clId="{451EFB7F-9022-4563-B494-78852A667E4B}" dt="2023-12-12T09:56:55.215" v="5" actId="47"/>
        <pc:sldMkLst>
          <pc:docMk/>
          <pc:sldMk cId="2527830268" sldId="274"/>
        </pc:sldMkLst>
      </pc:sldChg>
      <pc:sldChg chg="add del">
        <pc:chgData name="Martin Strausz" userId="29749b9be53a1fbd" providerId="LiveId" clId="{451EFB7F-9022-4563-B494-78852A667E4B}" dt="2023-12-12T10:08:04.901" v="550" actId="47"/>
        <pc:sldMkLst>
          <pc:docMk/>
          <pc:sldMk cId="4293428379" sldId="274"/>
        </pc:sldMkLst>
      </pc:sldChg>
      <pc:sldChg chg="new del">
        <pc:chgData name="Martin Strausz" userId="29749b9be53a1fbd" providerId="LiveId" clId="{451EFB7F-9022-4563-B494-78852A667E4B}" dt="2023-12-12T09:56:55.766" v="6" actId="47"/>
        <pc:sldMkLst>
          <pc:docMk/>
          <pc:sldMk cId="900080369" sldId="275"/>
        </pc:sldMkLst>
      </pc:sldChg>
      <pc:sldChg chg="add del">
        <pc:chgData name="Martin Strausz" userId="29749b9be53a1fbd" providerId="LiveId" clId="{451EFB7F-9022-4563-B494-78852A667E4B}" dt="2023-12-12T10:08:04.304" v="549" actId="47"/>
        <pc:sldMkLst>
          <pc:docMk/>
          <pc:sldMk cId="1126977326" sldId="275"/>
        </pc:sldMkLst>
      </pc:sldChg>
      <pc:sldChg chg="addSp modSp new mod">
        <pc:chgData name="Martin Strausz" userId="29749b9be53a1fbd" providerId="LiveId" clId="{451EFB7F-9022-4563-B494-78852A667E4B}" dt="2023-12-12T16:08:52.250" v="939" actId="20577"/>
        <pc:sldMkLst>
          <pc:docMk/>
          <pc:sldMk cId="3375793621" sldId="275"/>
        </pc:sldMkLst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3" creationId="{25E832D9-9E93-CF73-6406-3D2F0AFCFAD9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4" creationId="{3E9E8FED-0D6A-AD36-5411-C5B86A8D1798}"/>
          </ac:spMkLst>
        </pc:spChg>
        <pc:spChg chg="add mod">
          <ac:chgData name="Martin Strausz" userId="29749b9be53a1fbd" providerId="LiveId" clId="{451EFB7F-9022-4563-B494-78852A667E4B}" dt="2023-12-12T16:08:52.250" v="939" actId="20577"/>
          <ac:spMkLst>
            <pc:docMk/>
            <pc:sldMk cId="3375793621" sldId="275"/>
            <ac:spMk id="5" creationId="{C6E944EC-92B2-0516-358D-9EAA7659FF3B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6" creationId="{68674BC3-EE1C-9DD4-07DA-E2DEDAA2A8B4}"/>
          </ac:spMkLst>
        </pc:spChg>
      </pc:sldChg>
      <pc:sldChg chg="add del">
        <pc:chgData name="Martin Strausz" userId="29749b9be53a1fbd" providerId="LiveId" clId="{451EFB7F-9022-4563-B494-78852A667E4B}" dt="2023-12-12T10:08:05.961" v="551" actId="47"/>
        <pc:sldMkLst>
          <pc:docMk/>
          <pc:sldMk cId="1349781564" sldId="276"/>
        </pc:sldMkLst>
      </pc:sldChg>
      <pc:sldChg chg="new del">
        <pc:chgData name="Martin Strausz" userId="29749b9be53a1fbd" providerId="LiveId" clId="{451EFB7F-9022-4563-B494-78852A667E4B}" dt="2023-12-12T09:56:56.133" v="7" actId="47"/>
        <pc:sldMkLst>
          <pc:docMk/>
          <pc:sldMk cId="2090590479" sldId="276"/>
        </pc:sldMkLst>
      </pc:sldChg>
      <pc:sldChg chg="addSp modSp new mod">
        <pc:chgData name="Martin Strausz" userId="29749b9be53a1fbd" providerId="LiveId" clId="{451EFB7F-9022-4563-B494-78852A667E4B}" dt="2023-12-12T16:01:09.466" v="900" actId="403"/>
        <pc:sldMkLst>
          <pc:docMk/>
          <pc:sldMk cId="4274926181" sldId="276"/>
        </pc:sldMkLst>
        <pc:spChg chg="add mod">
          <ac:chgData name="Martin Strausz" userId="29749b9be53a1fbd" providerId="LiveId" clId="{451EFB7F-9022-4563-B494-78852A667E4B}" dt="2023-12-12T15:35:02.122" v="617"/>
          <ac:spMkLst>
            <pc:docMk/>
            <pc:sldMk cId="4274926181" sldId="276"/>
            <ac:spMk id="3" creationId="{99501F4B-99A8-243A-C70A-38D102601AB2}"/>
          </ac:spMkLst>
        </pc:spChg>
        <pc:spChg chg="add mod">
          <ac:chgData name="Martin Strausz" userId="29749b9be53a1fbd" providerId="LiveId" clId="{451EFB7F-9022-4563-B494-78852A667E4B}" dt="2023-12-12T16:01:09.466" v="900" actId="403"/>
          <ac:spMkLst>
            <pc:docMk/>
            <pc:sldMk cId="4274926181" sldId="276"/>
            <ac:spMk id="4" creationId="{4F947B76-FA7D-7469-74E8-55845885B998}"/>
          </ac:spMkLst>
        </pc:spChg>
        <pc:spChg chg="add mod">
          <ac:chgData name="Martin Strausz" userId="29749b9be53a1fbd" providerId="LiveId" clId="{451EFB7F-9022-4563-B494-78852A667E4B}" dt="2023-12-12T15:47:41.820" v="851" actId="313"/>
          <ac:spMkLst>
            <pc:docMk/>
            <pc:sldMk cId="4274926181" sldId="276"/>
            <ac:spMk id="5" creationId="{1340C5BF-1BA5-9875-D090-F89DFBBE4F3D}"/>
          </ac:spMkLst>
        </pc:spChg>
      </pc:sldChg>
      <pc:sldChg chg="add del">
        <pc:chgData name="Martin Strausz" userId="29749b9be53a1fbd" providerId="LiveId" clId="{451EFB7F-9022-4563-B494-78852A667E4B}" dt="2023-12-12T10:08:03.356" v="548" actId="47"/>
        <pc:sldMkLst>
          <pc:docMk/>
          <pc:sldMk cId="2038786056" sldId="277"/>
        </pc:sldMkLst>
      </pc:sldChg>
      <pc:sldChg chg="new">
        <pc:chgData name="Martin Strausz" userId="29749b9be53a1fbd" providerId="LiveId" clId="{451EFB7F-9022-4563-B494-78852A667E4B}" dt="2023-12-12T15:47:59.534" v="852" actId="680"/>
        <pc:sldMkLst>
          <pc:docMk/>
          <pc:sldMk cId="2837791078" sldId="277"/>
        </pc:sldMkLst>
      </pc:sldChg>
      <pc:sldChg chg="modSp new mod ord">
        <pc:chgData name="Martin Strausz" userId="29749b9be53a1fbd" providerId="LiveId" clId="{451EFB7F-9022-4563-B494-78852A667E4B}" dt="2023-12-12T16:01:58.620" v="902"/>
        <pc:sldMkLst>
          <pc:docMk/>
          <pc:sldMk cId="1220078396" sldId="278"/>
        </pc:sldMkLst>
        <pc:spChg chg="mod">
          <ac:chgData name="Martin Strausz" userId="29749b9be53a1fbd" providerId="LiveId" clId="{451EFB7F-9022-4563-B494-78852A667E4B}" dt="2023-12-12T16:00:22.046" v="891" actId="113"/>
          <ac:spMkLst>
            <pc:docMk/>
            <pc:sldMk cId="1220078396" sldId="278"/>
            <ac:spMk id="3" creationId="{2E5A0217-1139-A70C-54B4-CDFFB05C06FF}"/>
          </ac:spMkLst>
        </pc:spChg>
        <pc:spChg chg="mod">
          <ac:chgData name="Martin Strausz" userId="29749b9be53a1fbd" providerId="LiveId" clId="{451EFB7F-9022-4563-B494-78852A667E4B}" dt="2023-12-12T16:00:13.466" v="889" actId="403"/>
          <ac:spMkLst>
            <pc:docMk/>
            <pc:sldMk cId="1220078396" sldId="278"/>
            <ac:spMk id="4" creationId="{BBED2D9E-F1D3-025A-F2E8-B7745D348D7C}"/>
          </ac:spMkLst>
        </pc:spChg>
      </pc:sldChg>
      <pc:sldChg chg="modSp new add del mod">
        <pc:chgData name="Martin Strausz" userId="29749b9be53a1fbd" providerId="LiveId" clId="{451EFB7F-9022-4563-B494-78852A667E4B}" dt="2023-12-12T10:01:31.526" v="151" actId="680"/>
        <pc:sldMkLst>
          <pc:docMk/>
          <pc:sldMk cId="3713336820" sldId="278"/>
        </pc:sldMkLst>
        <pc:spChg chg="mod">
          <ac:chgData name="Martin Strausz" userId="29749b9be53a1fbd" providerId="LiveId" clId="{451EFB7F-9022-4563-B494-78852A667E4B}" dt="2023-12-12T10:01:30.577" v="149" actId="20577"/>
          <ac:spMkLst>
            <pc:docMk/>
            <pc:sldMk cId="3713336820" sldId="278"/>
            <ac:spMk id="4" creationId="{318A1BC4-DD37-5FA2-1703-FEADE80B721C}"/>
          </ac:spMkLst>
        </pc:spChg>
      </pc:sldChg>
      <pc:sldChg chg="addSp modSp new mod">
        <pc:chgData name="Martin Strausz" userId="29749b9be53a1fbd" providerId="LiveId" clId="{451EFB7F-9022-4563-B494-78852A667E4B}" dt="2023-12-12T16:19:25.083" v="1353" actId="20577"/>
        <pc:sldMkLst>
          <pc:docMk/>
          <pc:sldMk cId="3477235206" sldId="279"/>
        </pc:sldMkLst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3" creationId="{8548232D-2419-DFC8-7E46-C4314A42C54C}"/>
          </ac:spMkLst>
        </pc:spChg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4" creationId="{3E07D128-AF23-88E1-3AD8-B9749033FBE2}"/>
          </ac:spMkLst>
        </pc:spChg>
        <pc:spChg chg="add mod">
          <ac:chgData name="Martin Strausz" userId="29749b9be53a1fbd" providerId="LiveId" clId="{451EFB7F-9022-4563-B494-78852A667E4B}" dt="2023-12-12T16:09:19.646" v="961" actId="20577"/>
          <ac:spMkLst>
            <pc:docMk/>
            <pc:sldMk cId="3477235206" sldId="279"/>
            <ac:spMk id="5" creationId="{FAE17B85-C6B3-107F-731D-DB7014B4A4BC}"/>
          </ac:spMkLst>
        </pc:spChg>
        <pc:spChg chg="add mod">
          <ac:chgData name="Martin Strausz" userId="29749b9be53a1fbd" providerId="LiveId" clId="{451EFB7F-9022-4563-B494-78852A667E4B}" dt="2023-12-12T16:19:25.083" v="1353" actId="20577"/>
          <ac:spMkLst>
            <pc:docMk/>
            <pc:sldMk cId="3477235206" sldId="279"/>
            <ac:spMk id="6" creationId="{DB8C9796-32B7-031A-9F6D-42E88DE22D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426800664"/>
        <c:axId val="22657560"/>
      </c:barChart>
      <c:catAx>
        <c:axId val="426800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7560"/>
        <c:crosses val="autoZero"/>
        <c:auto val="1"/>
        <c:lblAlgn val="ctr"/>
        <c:lblOffset val="100"/>
        <c:noMultiLvlLbl val="0"/>
      </c:catAx>
      <c:valAx>
        <c:axId val="22657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80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36FC5-A67E-2FDC-C45B-22D4A3E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99501F4B-99A8-243A-C70A-38D102601AB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7B76-FA7D-7469-74E8-55845885B998}"/>
              </a:ext>
            </a:extLst>
          </p:cNvPr>
          <p:cNvSpPr txBox="1"/>
          <p:nvPr/>
        </p:nvSpPr>
        <p:spPr>
          <a:xfrm>
            <a:off x="544236" y="634482"/>
            <a:ext cx="4802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latin typeface="Arial" panose="020B0604020202020204" pitchFamily="34" charset="0"/>
                <a:cs typeface="Arial" panose="020B0604020202020204" pitchFamily="34" charset="0"/>
              </a:rPr>
              <a:t>Časová analýza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1340C5BF-1BA5-9875-D090-F89DFBBE4F3D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Neskorý začiatok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Dobehnutie plánovaného harmonogramu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Pôvodne očakávaný čas sa v skutočnosti skrátil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Kúskovanie úloh medzi členov tímu a vzájomná pomoc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Posunutie celkového projektu zo školských a iných aktivít</a:t>
            </a:r>
          </a:p>
        </p:txBody>
      </p:sp>
    </p:spTree>
    <p:extLst>
      <p:ext uri="{BB962C8B-B14F-4D97-AF65-F5344CB8AC3E}">
        <p14:creationId xmlns:p14="http://schemas.microsoft.com/office/powerpoint/2010/main" val="42749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0F562-B867-85FE-928C-F78F6BA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548232D-2419-DFC8-7E46-C4314A42C54C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07D128-AF23-88E1-3AD8-B9749033FBE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17B85-C6B3-107F-731D-DB7014B4A4BC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Individuálny prínos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DB8C9796-32B7-031A-9F6D-42E88DE22DF1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prax z programovania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Tvorba prezentácie s pomocou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prax s modelovaním + programovaním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Vytváranie dokumentácie s pomocou + UML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Vytváranie dokumentácie a prezentácie s pomocou </a:t>
            </a:r>
          </a:p>
        </p:txBody>
      </p:sp>
    </p:spTree>
    <p:extLst>
      <p:ext uri="{BB962C8B-B14F-4D97-AF65-F5344CB8AC3E}">
        <p14:creationId xmlns:p14="http://schemas.microsoft.com/office/powerpoint/2010/main" val="347723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191110" y="2320506"/>
            <a:ext cx="8022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/>
              <a:t>Ďakujeme za pozornosť ;)</a:t>
            </a:r>
          </a:p>
        </p:txBody>
      </p:sp>
    </p:spTree>
    <p:extLst>
      <p:ext uri="{BB962C8B-B14F-4D97-AF65-F5344CB8AC3E}">
        <p14:creationId xmlns:p14="http://schemas.microsoft.com/office/powerpoint/2010/main" val="19863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>
            <a:normAutofit/>
          </a:bodyPr>
          <a:lstStyle/>
          <a:p>
            <a:r>
              <a:rPr lang="sk-SK" sz="4400" dirty="0"/>
              <a:t>Predstavenie tímu</a:t>
            </a:r>
            <a:endParaRPr lang="en-US" sz="4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:a16="http://schemas.microsoft.com/office/drawing/2014/main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:a16="http://schemas.microsoft.com/office/drawing/2014/main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:a16="http://schemas.microsoft.com/office/drawing/2014/main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:a16="http://schemas.microsoft.com/office/drawing/2014/main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759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Riešený projekt -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Počítačová hra s jednoduchým konceptom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Preniesť žabku cez prekážky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Modifikovateľné v </a:t>
            </a:r>
            <a:r>
              <a:rPr lang="sk-SK" sz="2400" dirty="0" err="1"/>
              <a:t>NetLogo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Levely hry, štyri smery pohybov,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Statické objekty – Nepredstavujú hrozbu ale nedá sa cez </a:t>
            </a:r>
            <a:r>
              <a:rPr lang="sk-SK" sz="2400" dirty="0" err="1"/>
              <a:t>ne</a:t>
            </a:r>
            <a:r>
              <a:rPr lang="sk-SK" sz="2400" dirty="0"/>
              <a:t> prejsť</a:t>
            </a:r>
          </a:p>
        </p:txBody>
      </p:sp>
    </p:spTree>
    <p:extLst>
      <p:ext uri="{BB962C8B-B14F-4D97-AF65-F5344CB8AC3E}">
        <p14:creationId xmlns:p14="http://schemas.microsoft.com/office/powerpoint/2010/main" val="41468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1164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Riešený projekt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Vlastné modifikácie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Lepšia grafika a dizajn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Pridanie novej prekážky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Nie sú zakomponované tlačidlá ŠTART a NOVÁ HRA </a:t>
            </a:r>
          </a:p>
        </p:txBody>
      </p:sp>
    </p:spTree>
    <p:extLst>
      <p:ext uri="{BB962C8B-B14F-4D97-AF65-F5344CB8AC3E}">
        <p14:creationId xmlns:p14="http://schemas.microsoft.com/office/powerpoint/2010/main" val="7034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Rozdelenie úloh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tvorenie prezentácie + </a:t>
            </a:r>
            <a:r>
              <a:rPr lang="sk-SK" sz="2400" dirty="0" err="1"/>
              <a:t>Ganttov</a:t>
            </a:r>
            <a:r>
              <a:rPr lang="sk-SK" sz="2400" dirty="0"/>
              <a:t>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Modelovanie grafických prevedení +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Dokumentácia: UML diagram, popis tried a programátorská príručka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Dokumentácia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38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:a16="http://schemas.microsoft.com/office/drawing/2014/main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643168" cy="643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Časový plán –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Ganttov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graf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7F0DD-0B4E-A14C-81B2-41B814CA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955"/>
            <a:ext cx="12192000" cy="2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04A00-AD48-ED9D-18E9-65075DA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08A60631-E3F5-EAFC-6029-DA668E906CD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2178-8371-4387-F63B-32DA8A29D6E3}"/>
              </a:ext>
            </a:extLst>
          </p:cNvPr>
          <p:cNvSpPr txBox="1"/>
          <p:nvPr/>
        </p:nvSpPr>
        <p:spPr>
          <a:xfrm>
            <a:off x="544236" y="650524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Návrh a realizácia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C58EF8FB-09B7-74C0-4212-57FA6CDD5A99}"/>
              </a:ext>
            </a:extLst>
          </p:cNvPr>
          <p:cNvSpPr txBox="1"/>
          <p:nvPr/>
        </p:nvSpPr>
        <p:spPr>
          <a:xfrm>
            <a:off x="385616" y="1715439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Brainstorming – ako začať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Rozdelenie úloh medzi jednotlivých členov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Založenie projektu a repozitára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Zlúčenie dokumentácie a prezentácie dokopy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Práca na kóde a finalizovanie projektu</a:t>
            </a:r>
          </a:p>
        </p:txBody>
      </p:sp>
    </p:spTree>
    <p:extLst>
      <p:ext uri="{BB962C8B-B14F-4D97-AF65-F5344CB8AC3E}">
        <p14:creationId xmlns:p14="http://schemas.microsoft.com/office/powerpoint/2010/main" val="166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2059F-5110-F3F9-0B83-F3DCDCB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F59281-B12A-315B-9886-2D52A5A0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66" y="32588"/>
            <a:ext cx="7122425" cy="6174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4DA09-3CB4-B527-FF28-7E8334619E4D}"/>
              </a:ext>
            </a:extLst>
          </p:cNvPr>
          <p:cNvSpPr txBox="1"/>
          <p:nvPr/>
        </p:nvSpPr>
        <p:spPr>
          <a:xfrm>
            <a:off x="576320" y="650524"/>
            <a:ext cx="4802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B3B93-058F-929A-2D67-4E3606D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5E832D9-9E93-CF73-6406-3D2F0AFCFAD9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9E8FED-0D6A-AD36-5411-C5B86A8D1798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44EC-92B2-0516-358D-9EAA7659FF3B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Repozitár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68674BC3-EE1C-9DD4-07DA-E2DEDAA2A8B4}"/>
              </a:ext>
            </a:extLst>
          </p:cNvPr>
          <p:cNvSpPr txBox="1"/>
          <p:nvPr/>
        </p:nvSpPr>
        <p:spPr>
          <a:xfrm>
            <a:off x="385616" y="169939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Rozdelené úlohy sme si každý ukladali do svojej vetvy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Neskôr </a:t>
            </a:r>
            <a:r>
              <a:rPr lang="sk-SK" sz="2400" dirty="0" err="1"/>
              <a:t>mergnutie</a:t>
            </a:r>
            <a:r>
              <a:rPr lang="sk-SK" sz="2400" dirty="0"/>
              <a:t> do vetvy </a:t>
            </a:r>
            <a:r>
              <a:rPr lang="sk-SK" sz="2400" dirty="0" err="1"/>
              <a:t>Master</a:t>
            </a:r>
            <a:r>
              <a:rPr lang="sk-SK" sz="2400" dirty="0"/>
              <a:t> 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41" y="3025754"/>
            <a:ext cx="6845754" cy="32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362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268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balíka Office</vt:lpstr>
      <vt:lpstr>Frogger</vt:lpstr>
      <vt:lpstr>Predstavenie tímu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Martin Strausz</cp:lastModifiedBy>
  <cp:revision>79</cp:revision>
  <dcterms:created xsi:type="dcterms:W3CDTF">2021-04-12T06:48:28Z</dcterms:created>
  <dcterms:modified xsi:type="dcterms:W3CDTF">2023-12-14T09:55:28Z</dcterms:modified>
</cp:coreProperties>
</file>