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C21DF-5713-4BE2-91D0-EED43CA7B444}" v="14" dt="2025-06-30T14:24:44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Picard" userId="af166381-d613-47f5-b5d6-7b4becdee519" providerId="ADAL" clId="{7CDC21DF-5713-4BE2-91D0-EED43CA7B444}"/>
    <pc:docChg chg="undo custSel addSld delSld modSld">
      <pc:chgData name="Milan Picard" userId="af166381-d613-47f5-b5d6-7b4becdee519" providerId="ADAL" clId="{7CDC21DF-5713-4BE2-91D0-EED43CA7B444}" dt="2025-06-30T14:24:44.771" v="304"/>
      <pc:docMkLst>
        <pc:docMk/>
      </pc:docMkLst>
      <pc:sldChg chg="del">
        <pc:chgData name="Milan Picard" userId="af166381-d613-47f5-b5d6-7b4becdee519" providerId="ADAL" clId="{7CDC21DF-5713-4BE2-91D0-EED43CA7B444}" dt="2025-06-30T14:13:08.152" v="0" actId="47"/>
        <pc:sldMkLst>
          <pc:docMk/>
          <pc:sldMk cId="1058397309" sldId="256"/>
        </pc:sldMkLst>
      </pc:sldChg>
      <pc:sldChg chg="modSp mod">
        <pc:chgData name="Milan Picard" userId="af166381-d613-47f5-b5d6-7b4becdee519" providerId="ADAL" clId="{7CDC21DF-5713-4BE2-91D0-EED43CA7B444}" dt="2025-06-30T14:24:35.994" v="300" actId="20577"/>
        <pc:sldMkLst>
          <pc:docMk/>
          <pc:sldMk cId="3769844028" sldId="257"/>
        </pc:sldMkLst>
        <pc:spChg chg="mod">
          <ac:chgData name="Milan Picard" userId="af166381-d613-47f5-b5d6-7b4becdee519" providerId="ADAL" clId="{7CDC21DF-5713-4BE2-91D0-EED43CA7B444}" dt="2025-06-30T14:24:35.994" v="300" actId="20577"/>
          <ac:spMkLst>
            <pc:docMk/>
            <pc:sldMk cId="3769844028" sldId="257"/>
            <ac:spMk id="15" creationId="{80BA2EF9-D8A0-49BF-18E1-B8D11081FD54}"/>
          </ac:spMkLst>
        </pc:spChg>
      </pc:sldChg>
      <pc:sldChg chg="addSp delSp modSp mod">
        <pc:chgData name="Milan Picard" userId="af166381-d613-47f5-b5d6-7b4becdee519" providerId="ADAL" clId="{7CDC21DF-5713-4BE2-91D0-EED43CA7B444}" dt="2025-06-30T14:24:44.771" v="304"/>
        <pc:sldMkLst>
          <pc:docMk/>
          <pc:sldMk cId="296157085" sldId="258"/>
        </pc:sldMkLst>
        <pc:spChg chg="del">
          <ac:chgData name="Milan Picard" userId="af166381-d613-47f5-b5d6-7b4becdee519" providerId="ADAL" clId="{7CDC21DF-5713-4BE2-91D0-EED43CA7B444}" dt="2025-06-30T14:24:43.135" v="302" actId="478"/>
          <ac:spMkLst>
            <pc:docMk/>
            <pc:sldMk cId="296157085" sldId="258"/>
            <ac:spMk id="3" creationId="{43BACBE4-EA81-B84F-A484-BC90E58F35C0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4" creationId="{A724046B-73E9-E8A3-D437-24CC423A0F4F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5" creationId="{81AF7C99-6498-5913-E43B-4D8BA0497A24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6" creationId="{64178AB7-71E1-950A-E604-FE51B68102D5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7" creationId="{6FF7E353-28FE-F8B6-100C-8F22534E9CCD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8" creationId="{267EC8E2-9D9A-869C-1A03-7B5B2F6CB68D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9" creationId="{7E95F9E6-7370-BC34-9E63-D2BD845C77B9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10" creationId="{45DCF845-E34D-C325-2AF0-D1BCA0BC652D}"/>
          </ac:spMkLst>
        </pc:spChg>
        <pc:spChg chg="add mod">
          <ac:chgData name="Milan Picard" userId="af166381-d613-47f5-b5d6-7b4becdee519" providerId="ADAL" clId="{7CDC21DF-5713-4BE2-91D0-EED43CA7B444}" dt="2025-06-30T14:24:43.499" v="303"/>
          <ac:spMkLst>
            <pc:docMk/>
            <pc:sldMk cId="296157085" sldId="258"/>
            <ac:spMk id="11" creationId="{F2CD6C97-2BBA-0ADE-6323-503598122B8B}"/>
          </ac:spMkLst>
        </pc:spChg>
        <pc:picChg chg="add mod">
          <ac:chgData name="Milan Picard" userId="af166381-d613-47f5-b5d6-7b4becdee519" providerId="ADAL" clId="{7CDC21DF-5713-4BE2-91D0-EED43CA7B444}" dt="2025-06-30T14:24:43.499" v="303"/>
          <ac:picMkLst>
            <pc:docMk/>
            <pc:sldMk cId="296157085" sldId="258"/>
            <ac:picMk id="2" creationId="{BD554E41-CF73-3E45-D91E-37334CD2ECFC}"/>
          </ac:picMkLst>
        </pc:picChg>
        <pc:picChg chg="add">
          <ac:chgData name="Milan Picard" userId="af166381-d613-47f5-b5d6-7b4becdee519" providerId="ADAL" clId="{7CDC21DF-5713-4BE2-91D0-EED43CA7B444}" dt="2025-06-30T14:24:44.771" v="304"/>
          <ac:picMkLst>
            <pc:docMk/>
            <pc:sldMk cId="296157085" sldId="258"/>
            <ac:picMk id="12" creationId="{E30B64E2-6FAF-9D5E-D7AD-EDF70193B760}"/>
          </ac:picMkLst>
        </pc:picChg>
        <pc:picChg chg="del">
          <ac:chgData name="Milan Picard" userId="af166381-d613-47f5-b5d6-7b4becdee519" providerId="ADAL" clId="{7CDC21DF-5713-4BE2-91D0-EED43CA7B444}" dt="2025-06-30T14:24:41.728" v="301" actId="478"/>
          <ac:picMkLst>
            <pc:docMk/>
            <pc:sldMk cId="296157085" sldId="258"/>
            <ac:picMk id="22" creationId="{B07CE493-51AB-0553-C595-F5F640B2E3C7}"/>
          </ac:picMkLst>
        </pc:picChg>
      </pc:sldChg>
      <pc:sldChg chg="addSp delSp modSp new mod">
        <pc:chgData name="Milan Picard" userId="af166381-d613-47f5-b5d6-7b4becdee519" providerId="ADAL" clId="{7CDC21DF-5713-4BE2-91D0-EED43CA7B444}" dt="2025-06-30T14:19:03.519" v="288" actId="1037"/>
        <pc:sldMkLst>
          <pc:docMk/>
          <pc:sldMk cId="4097989620" sldId="263"/>
        </pc:sldMkLst>
        <pc:spChg chg="del">
          <ac:chgData name="Milan Picard" userId="af166381-d613-47f5-b5d6-7b4becdee519" providerId="ADAL" clId="{7CDC21DF-5713-4BE2-91D0-EED43CA7B444}" dt="2025-06-30T14:14:15.910" v="2" actId="478"/>
          <ac:spMkLst>
            <pc:docMk/>
            <pc:sldMk cId="4097989620" sldId="263"/>
            <ac:spMk id="2" creationId="{CF4A8345-0A71-7973-3F48-62E37026F21F}"/>
          </ac:spMkLst>
        </pc:spChg>
        <pc:spChg chg="del">
          <ac:chgData name="Milan Picard" userId="af166381-d613-47f5-b5d6-7b4becdee519" providerId="ADAL" clId="{7CDC21DF-5713-4BE2-91D0-EED43CA7B444}" dt="2025-06-30T14:14:15.910" v="2" actId="478"/>
          <ac:spMkLst>
            <pc:docMk/>
            <pc:sldMk cId="4097989620" sldId="263"/>
            <ac:spMk id="3" creationId="{69726725-15F5-F445-5BAE-8CBC1A3BAF96}"/>
          </ac:spMkLst>
        </pc:spChg>
        <pc:spChg chg="add mod">
          <ac:chgData name="Milan Picard" userId="af166381-d613-47f5-b5d6-7b4becdee519" providerId="ADAL" clId="{7CDC21DF-5713-4BE2-91D0-EED43CA7B444}" dt="2025-06-30T14:14:48.036" v="15" actId="1035"/>
          <ac:spMkLst>
            <pc:docMk/>
            <pc:sldMk cId="4097989620" sldId="263"/>
            <ac:spMk id="6" creationId="{DCEC5EB8-7B3E-0C25-86FC-0A1F83F7EF68}"/>
          </ac:spMkLst>
        </pc:spChg>
        <pc:spChg chg="add mod">
          <ac:chgData name="Milan Picard" userId="af166381-d613-47f5-b5d6-7b4becdee519" providerId="ADAL" clId="{7CDC21DF-5713-4BE2-91D0-EED43CA7B444}" dt="2025-06-30T14:15:10.708" v="45" actId="1037"/>
          <ac:spMkLst>
            <pc:docMk/>
            <pc:sldMk cId="4097989620" sldId="263"/>
            <ac:spMk id="7" creationId="{3864F744-5F5A-1A60-EF2F-EB2F6C9A17F3}"/>
          </ac:spMkLst>
        </pc:spChg>
        <pc:spChg chg="add mod">
          <ac:chgData name="Milan Picard" userId="af166381-d613-47f5-b5d6-7b4becdee519" providerId="ADAL" clId="{7CDC21DF-5713-4BE2-91D0-EED43CA7B444}" dt="2025-06-30T14:15:48.477" v="57" actId="14100"/>
          <ac:spMkLst>
            <pc:docMk/>
            <pc:sldMk cId="4097989620" sldId="263"/>
            <ac:spMk id="8" creationId="{33600566-EA22-6968-124B-E12213223B57}"/>
          </ac:spMkLst>
        </pc:spChg>
        <pc:spChg chg="add mod">
          <ac:chgData name="Milan Picard" userId="af166381-d613-47f5-b5d6-7b4becdee519" providerId="ADAL" clId="{7CDC21DF-5713-4BE2-91D0-EED43CA7B444}" dt="2025-06-30T14:16:43.302" v="164" actId="20577"/>
          <ac:spMkLst>
            <pc:docMk/>
            <pc:sldMk cId="4097989620" sldId="263"/>
            <ac:spMk id="9" creationId="{52F9E286-BA57-9A35-46DB-038A310B8839}"/>
          </ac:spMkLst>
        </pc:spChg>
        <pc:spChg chg="add del mod">
          <ac:chgData name="Milan Picard" userId="af166381-d613-47f5-b5d6-7b4becdee519" providerId="ADAL" clId="{7CDC21DF-5713-4BE2-91D0-EED43CA7B444}" dt="2025-06-30T14:17:00.097" v="168" actId="478"/>
          <ac:spMkLst>
            <pc:docMk/>
            <pc:sldMk cId="4097989620" sldId="263"/>
            <ac:spMk id="10" creationId="{247EB5CF-4990-14C6-590B-582A6596ABBF}"/>
          </ac:spMkLst>
        </pc:spChg>
        <pc:spChg chg="add mod">
          <ac:chgData name="Milan Picard" userId="af166381-d613-47f5-b5d6-7b4becdee519" providerId="ADAL" clId="{7CDC21DF-5713-4BE2-91D0-EED43CA7B444}" dt="2025-06-30T14:19:03.519" v="288" actId="1037"/>
          <ac:spMkLst>
            <pc:docMk/>
            <pc:sldMk cId="4097989620" sldId="263"/>
            <ac:spMk id="11" creationId="{A079E879-9471-0B71-B8EF-47F31BF0F99D}"/>
          </ac:spMkLst>
        </pc:spChg>
        <pc:spChg chg="add mod">
          <ac:chgData name="Milan Picard" userId="af166381-d613-47f5-b5d6-7b4becdee519" providerId="ADAL" clId="{7CDC21DF-5713-4BE2-91D0-EED43CA7B444}" dt="2025-06-30T14:18:21.622" v="203" actId="1037"/>
          <ac:spMkLst>
            <pc:docMk/>
            <pc:sldMk cId="4097989620" sldId="263"/>
            <ac:spMk id="12" creationId="{B45E9739-6456-DFBF-F990-56C4D1590B90}"/>
          </ac:spMkLst>
        </pc:spChg>
        <pc:picChg chg="add mod">
          <ac:chgData name="Milan Picard" userId="af166381-d613-47f5-b5d6-7b4becdee519" providerId="ADAL" clId="{7CDC21DF-5713-4BE2-91D0-EED43CA7B444}" dt="2025-06-30T14:15:39.142" v="54" actId="1076"/>
          <ac:picMkLst>
            <pc:docMk/>
            <pc:sldMk cId="4097989620" sldId="263"/>
            <ac:picMk id="5" creationId="{B15F1C59-CC8F-B7B8-3447-929B3F564E0E}"/>
          </ac:picMkLst>
        </pc:picChg>
      </pc:sldChg>
      <pc:sldChg chg="addSp delSp modSp new mod">
        <pc:chgData name="Milan Picard" userId="af166381-d613-47f5-b5d6-7b4becdee519" providerId="ADAL" clId="{7CDC21DF-5713-4BE2-91D0-EED43CA7B444}" dt="2025-06-30T14:19:25.925" v="292"/>
        <pc:sldMkLst>
          <pc:docMk/>
          <pc:sldMk cId="1852098530" sldId="264"/>
        </pc:sldMkLst>
        <pc:spChg chg="del">
          <ac:chgData name="Milan Picard" userId="af166381-d613-47f5-b5d6-7b4becdee519" providerId="ADAL" clId="{7CDC21DF-5713-4BE2-91D0-EED43CA7B444}" dt="2025-06-30T14:19:23.799" v="290" actId="478"/>
          <ac:spMkLst>
            <pc:docMk/>
            <pc:sldMk cId="1852098530" sldId="264"/>
            <ac:spMk id="2" creationId="{326569A9-6727-EA83-9F94-14D424EA5772}"/>
          </ac:spMkLst>
        </pc:spChg>
        <pc:spChg chg="del">
          <ac:chgData name="Milan Picard" userId="af166381-d613-47f5-b5d6-7b4becdee519" providerId="ADAL" clId="{7CDC21DF-5713-4BE2-91D0-EED43CA7B444}" dt="2025-06-30T14:19:23.799" v="290" actId="478"/>
          <ac:spMkLst>
            <pc:docMk/>
            <pc:sldMk cId="1852098530" sldId="264"/>
            <ac:spMk id="3" creationId="{09F9226E-67A9-C8FD-C7B8-77D3F735B15D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5" creationId="{B1F5F84B-FCF7-094A-030D-B290F5AD40AA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6" creationId="{D2A4EB4C-DB2E-B372-9F04-CD74569BD980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7" creationId="{825E28E8-A1C9-3466-2342-21B446E57470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8" creationId="{A0C92461-EB3F-3B57-7751-883F7D5D9447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9" creationId="{77FF53F1-D258-DCF5-BADD-9EE951948E09}"/>
          </ac:spMkLst>
        </pc:spChg>
        <pc:spChg chg="add mod">
          <ac:chgData name="Milan Picard" userId="af166381-d613-47f5-b5d6-7b4becdee519" providerId="ADAL" clId="{7CDC21DF-5713-4BE2-91D0-EED43CA7B444}" dt="2025-06-30T14:19:24.694" v="291"/>
          <ac:spMkLst>
            <pc:docMk/>
            <pc:sldMk cId="1852098530" sldId="264"/>
            <ac:spMk id="10" creationId="{D482B1CD-8390-79BF-491B-AC56B7030DDC}"/>
          </ac:spMkLst>
        </pc:spChg>
        <pc:picChg chg="add mod">
          <ac:chgData name="Milan Picard" userId="af166381-d613-47f5-b5d6-7b4becdee519" providerId="ADAL" clId="{7CDC21DF-5713-4BE2-91D0-EED43CA7B444}" dt="2025-06-30T14:19:24.694" v="291"/>
          <ac:picMkLst>
            <pc:docMk/>
            <pc:sldMk cId="1852098530" sldId="264"/>
            <ac:picMk id="4" creationId="{05C7C1BC-341B-F1C3-6973-7DF707A5E449}"/>
          </ac:picMkLst>
        </pc:picChg>
        <pc:picChg chg="add">
          <ac:chgData name="Milan Picard" userId="af166381-d613-47f5-b5d6-7b4becdee519" providerId="ADAL" clId="{7CDC21DF-5713-4BE2-91D0-EED43CA7B444}" dt="2025-06-30T14:19:25.925" v="292"/>
          <ac:picMkLst>
            <pc:docMk/>
            <pc:sldMk cId="1852098530" sldId="264"/>
            <ac:picMk id="11" creationId="{526395FE-6322-CCD2-64B6-2104284F15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27898-6825-AF24-FBF7-E5665F43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F5629-8FE9-BBD5-C9D5-231A13438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62AD9-1F4F-43AC-CDDA-19C64590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967E7-20DA-ACBE-AA0A-9D6D4572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3B4DC-70C2-D128-1AE7-823A807D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82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FEF3A-378F-6AFE-5B5C-5AD0FF0E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A109DA-8F3C-1D39-377F-83165625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7A95-47D3-4707-D53D-9C1C365C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04E32-77CA-FB05-2D50-125E2214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7D3455-FA1E-6B77-0B93-EF26FF86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10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6806C7-9031-614B-5D38-525D64BDC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443C7-9212-11D9-B2EE-E78DBCBFE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B757EF-A784-0221-1264-73412454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A5AA4F-0768-9EEE-7495-71CEB3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9BD6C-B0C1-9F4F-339A-01511268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68123-1335-E633-66C6-6E25BB1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B9DFB-9249-3A1B-ACCE-469ADD68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D66332-4BB7-B5CD-1D5F-6D9C004A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54848-09BC-B4DC-1141-C2D1BB45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7EF93-6D48-B7EA-225D-503B02DA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EED51-39DE-F122-ACC3-85C3946F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EDB5BA-352A-5CE3-FA8D-596D19F0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AB244-37E4-235D-C7C5-C1C4EB3B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E4D88-570D-4419-38BE-531067E5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F24E9-097D-552C-D4CB-368E7E72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2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FAC95-F0CC-5546-BA82-9C5DA1B9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8C991B-4BE8-7FAA-FB9B-6C3C748E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86456E-EEA7-DD49-EA56-7C53DE02D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67071F-B6DF-181D-69C4-B79F06CA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0F44A7-5132-5BBB-555F-2E1B3128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9F83D3-1B8A-BC6E-8FE7-E08B6896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8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4AF11-6DF3-3D85-BB77-0CD75466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7C173F-FFEF-2940-239C-926B5AA4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776FF3-F6CF-555D-2E11-B4390DF35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4A492B-4940-1022-E6B0-2B4E4B506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D98681-81B3-37F7-E5CF-7A978D452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2834C8-013E-A65B-5067-EE9FEF17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B938F-BA45-6DAE-AABD-D3158AF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EA1750-9041-FAC3-2B90-1FBC966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8F3CE-1EB9-2E82-2B67-4B5B69BF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D9A2981-5FCF-E708-A556-35F60FC5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C4C68A-A6C1-47F2-A8D8-CB858532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A0489-8680-5060-38E8-8FDCA3AA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9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BAEC21-8590-9F29-EABF-C1B3088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1BED51-821F-0B99-F34C-6CDE2B5C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E2E498-E4F8-B92D-A369-741BAEB2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2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D9A87-8474-D864-061D-7153C1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4DABC-5932-9E1F-86EB-B2EC33F3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EBBF66-1296-F80B-8A53-1EDD2B87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7FA3A4-DC9E-5522-D598-AFF980D5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7475F3-1763-0506-A535-43985A90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C6AE1B-4BBB-FCD3-0C0A-8C74DC7D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B56215-C79C-5396-4E2D-08626B1F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086D47-4643-F231-4E41-4685D7FB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FD7554-CDE2-A963-D9A2-3E5290DA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BCED72-E762-00D4-55ED-2D34AFD0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D5D600-33DC-0FFC-CB88-1F665735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522434-657D-5DD1-FAFB-09F70005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54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099695-BA8A-AECB-21C2-473DF849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B7C7-B262-E40C-26D0-94C8ECA9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C214F4-E73C-07AC-4A1C-56A993C24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A6E64-443E-4694-BE97-96B44922FB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B17C38-4BC4-A78A-E1A6-7598F8F71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D80B5-E4FC-BEA3-7B8D-DEEAC679B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BED74-747D-46DD-8922-D28DD91EED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2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241A5675-AC49-EFB0-D955-5E05DC1DB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8" y="453265"/>
            <a:ext cx="11155593" cy="6275021"/>
          </a:xfrm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4100CF53-ED88-9FC8-806E-4E9EE521D37C}"/>
              </a:ext>
            </a:extLst>
          </p:cNvPr>
          <p:cNvSpPr/>
          <p:nvPr/>
        </p:nvSpPr>
        <p:spPr>
          <a:xfrm rot="11641903" flipV="1">
            <a:off x="1307502" y="541457"/>
            <a:ext cx="872393" cy="722626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A40C632D-6D18-7EEE-ADDA-5BC2586863A0}"/>
              </a:ext>
            </a:extLst>
          </p:cNvPr>
          <p:cNvSpPr/>
          <p:nvPr/>
        </p:nvSpPr>
        <p:spPr>
          <a:xfrm rot="11391846">
            <a:off x="5678689" y="2599764"/>
            <a:ext cx="360298" cy="603925"/>
          </a:xfrm>
          <a:custGeom>
            <a:avLst/>
            <a:gdLst>
              <a:gd name="connsiteX0" fmla="*/ 360298 w 360298"/>
              <a:gd name="connsiteY0" fmla="*/ 603925 h 603925"/>
              <a:gd name="connsiteX1" fmla="*/ 57691 w 360298"/>
              <a:gd name="connsiteY1" fmla="*/ 419730 h 603925"/>
              <a:gd name="connsiteX2" fmla="*/ 5064 w 360298"/>
              <a:gd name="connsiteY2" fmla="*/ 51338 h 603925"/>
              <a:gd name="connsiteX3" fmla="*/ 5064 w 360298"/>
              <a:gd name="connsiteY3" fmla="*/ 11868 h 60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98" h="603925">
                <a:moveTo>
                  <a:pt x="360298" y="603925"/>
                </a:moveTo>
                <a:cubicBezTo>
                  <a:pt x="238597" y="557876"/>
                  <a:pt x="116897" y="511828"/>
                  <a:pt x="57691" y="419730"/>
                </a:cubicBezTo>
                <a:cubicBezTo>
                  <a:pt x="-1515" y="327632"/>
                  <a:pt x="13835" y="119315"/>
                  <a:pt x="5064" y="51338"/>
                </a:cubicBezTo>
                <a:cubicBezTo>
                  <a:pt x="-3707" y="-16639"/>
                  <a:pt x="678" y="-2386"/>
                  <a:pt x="5064" y="11868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45B35159-BF6B-AB24-F456-FE0B54934606}"/>
              </a:ext>
            </a:extLst>
          </p:cNvPr>
          <p:cNvSpPr/>
          <p:nvPr/>
        </p:nvSpPr>
        <p:spPr>
          <a:xfrm rot="12843716">
            <a:off x="9110490" y="2394544"/>
            <a:ext cx="230863" cy="901243"/>
          </a:xfrm>
          <a:custGeom>
            <a:avLst/>
            <a:gdLst>
              <a:gd name="connsiteX0" fmla="*/ 138765 w 230863"/>
              <a:gd name="connsiteY0" fmla="*/ 901243 h 901243"/>
              <a:gd name="connsiteX1" fmla="*/ 7197 w 230863"/>
              <a:gd name="connsiteY1" fmla="*/ 565744 h 901243"/>
              <a:gd name="connsiteX2" fmla="*/ 40089 w 230863"/>
              <a:gd name="connsiteY2" fmla="*/ 190774 h 901243"/>
              <a:gd name="connsiteX3" fmla="*/ 230863 w 230863"/>
              <a:gd name="connsiteY3" fmla="*/ 0 h 901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863" h="901243">
                <a:moveTo>
                  <a:pt x="138765" y="901243"/>
                </a:moveTo>
                <a:cubicBezTo>
                  <a:pt x="81204" y="792699"/>
                  <a:pt x="23643" y="684155"/>
                  <a:pt x="7197" y="565744"/>
                </a:cubicBezTo>
                <a:cubicBezTo>
                  <a:pt x="-9249" y="447333"/>
                  <a:pt x="2811" y="285065"/>
                  <a:pt x="40089" y="190774"/>
                </a:cubicBezTo>
                <a:cubicBezTo>
                  <a:pt x="77367" y="96483"/>
                  <a:pt x="154115" y="48241"/>
                  <a:pt x="230863" y="0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014F109F-4B19-18DD-4DE4-60AFC55073E9}"/>
              </a:ext>
            </a:extLst>
          </p:cNvPr>
          <p:cNvSpPr/>
          <p:nvPr/>
        </p:nvSpPr>
        <p:spPr>
          <a:xfrm rot="10377651">
            <a:off x="5835054" y="5036143"/>
            <a:ext cx="1495822" cy="516039"/>
          </a:xfrm>
          <a:custGeom>
            <a:avLst/>
            <a:gdLst>
              <a:gd name="connsiteX0" fmla="*/ 0 w 1495822"/>
              <a:gd name="connsiteY0" fmla="*/ 516039 h 516039"/>
              <a:gd name="connsiteX1" fmla="*/ 315765 w 1495822"/>
              <a:gd name="connsiteY1" fmla="*/ 259481 h 516039"/>
              <a:gd name="connsiteX2" fmla="*/ 901244 w 1495822"/>
              <a:gd name="connsiteY2" fmla="*/ 42393 h 516039"/>
              <a:gd name="connsiteX3" fmla="*/ 1460409 w 1495822"/>
              <a:gd name="connsiteY3" fmla="*/ 2923 h 516039"/>
              <a:gd name="connsiteX4" fmla="*/ 1440674 w 1495822"/>
              <a:gd name="connsiteY4" fmla="*/ 2923 h 516039"/>
              <a:gd name="connsiteX5" fmla="*/ 1440674 w 1495822"/>
              <a:gd name="connsiteY5" fmla="*/ 2923 h 5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822" h="516039">
                <a:moveTo>
                  <a:pt x="0" y="516039"/>
                </a:moveTo>
                <a:cubicBezTo>
                  <a:pt x="82779" y="427230"/>
                  <a:pt x="165558" y="338422"/>
                  <a:pt x="315765" y="259481"/>
                </a:cubicBezTo>
                <a:cubicBezTo>
                  <a:pt x="465972" y="180540"/>
                  <a:pt x="710470" y="85153"/>
                  <a:pt x="901244" y="42393"/>
                </a:cubicBezTo>
                <a:cubicBezTo>
                  <a:pt x="1092018" y="-367"/>
                  <a:pt x="1460409" y="2923"/>
                  <a:pt x="1460409" y="2923"/>
                </a:cubicBezTo>
                <a:cubicBezTo>
                  <a:pt x="1550314" y="-3655"/>
                  <a:pt x="1440674" y="2923"/>
                  <a:pt x="1440674" y="2923"/>
                </a:cubicBezTo>
                <a:lnTo>
                  <a:pt x="1440674" y="2923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2DA508-EC9E-969D-BAD2-9F29C408F3BE}"/>
              </a:ext>
            </a:extLst>
          </p:cNvPr>
          <p:cNvSpPr txBox="1"/>
          <p:nvPr/>
        </p:nvSpPr>
        <p:spPr>
          <a:xfrm>
            <a:off x="2201857" y="360959"/>
            <a:ext cx="16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Filter menu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BA2EF9-D8A0-49BF-18E1-B8D11081FD54}"/>
              </a:ext>
            </a:extLst>
          </p:cNvPr>
          <p:cNvSpPr txBox="1"/>
          <p:nvPr/>
        </p:nvSpPr>
        <p:spPr>
          <a:xfrm>
            <a:off x="5045647" y="3203336"/>
            <a:ext cx="191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Overview graph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9131E1-4969-FB32-00EF-F0B26A61D5A0}"/>
              </a:ext>
            </a:extLst>
          </p:cNvPr>
          <p:cNvSpPr txBox="1"/>
          <p:nvPr/>
        </p:nvSpPr>
        <p:spPr>
          <a:xfrm>
            <a:off x="7242836" y="2901726"/>
            <a:ext cx="1719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Signature view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956B618-9AE8-0193-AA1A-56B2A659F175}"/>
              </a:ext>
            </a:extLst>
          </p:cNvPr>
          <p:cNvSpPr txBox="1"/>
          <p:nvPr/>
        </p:nvSpPr>
        <p:spPr>
          <a:xfrm>
            <a:off x="3769433" y="5457226"/>
            <a:ext cx="20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Boxplots expression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E0AA-CCBB-9CCC-7FC9-D5223679A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E30B64E2-6FAF-9D5E-D7AD-EDF70193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76" y="228322"/>
            <a:ext cx="11156647" cy="640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5F1C59-CC8F-B7B8-3447-929B3F56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8" y="547328"/>
            <a:ext cx="9858203" cy="5958980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CEC5EB8-7B3E-0C25-86FC-0A1F83F7EF68}"/>
              </a:ext>
            </a:extLst>
          </p:cNvPr>
          <p:cNvSpPr/>
          <p:nvPr/>
        </p:nvSpPr>
        <p:spPr>
          <a:xfrm rot="10377651">
            <a:off x="2112513" y="3506987"/>
            <a:ext cx="1495822" cy="516039"/>
          </a:xfrm>
          <a:custGeom>
            <a:avLst/>
            <a:gdLst>
              <a:gd name="connsiteX0" fmla="*/ 0 w 1495822"/>
              <a:gd name="connsiteY0" fmla="*/ 516039 h 516039"/>
              <a:gd name="connsiteX1" fmla="*/ 315765 w 1495822"/>
              <a:gd name="connsiteY1" fmla="*/ 259481 h 516039"/>
              <a:gd name="connsiteX2" fmla="*/ 901244 w 1495822"/>
              <a:gd name="connsiteY2" fmla="*/ 42393 h 516039"/>
              <a:gd name="connsiteX3" fmla="*/ 1460409 w 1495822"/>
              <a:gd name="connsiteY3" fmla="*/ 2923 h 516039"/>
              <a:gd name="connsiteX4" fmla="*/ 1440674 w 1495822"/>
              <a:gd name="connsiteY4" fmla="*/ 2923 h 516039"/>
              <a:gd name="connsiteX5" fmla="*/ 1440674 w 1495822"/>
              <a:gd name="connsiteY5" fmla="*/ 2923 h 5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822" h="516039">
                <a:moveTo>
                  <a:pt x="0" y="516039"/>
                </a:moveTo>
                <a:cubicBezTo>
                  <a:pt x="82779" y="427230"/>
                  <a:pt x="165558" y="338422"/>
                  <a:pt x="315765" y="259481"/>
                </a:cubicBezTo>
                <a:cubicBezTo>
                  <a:pt x="465972" y="180540"/>
                  <a:pt x="710470" y="85153"/>
                  <a:pt x="901244" y="42393"/>
                </a:cubicBezTo>
                <a:cubicBezTo>
                  <a:pt x="1092018" y="-367"/>
                  <a:pt x="1460409" y="2923"/>
                  <a:pt x="1460409" y="2923"/>
                </a:cubicBezTo>
                <a:cubicBezTo>
                  <a:pt x="1550314" y="-3655"/>
                  <a:pt x="1440674" y="2923"/>
                  <a:pt x="1440674" y="2923"/>
                </a:cubicBezTo>
                <a:lnTo>
                  <a:pt x="1440674" y="2923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64F744-5F5A-1A60-EF2F-EB2F6C9A17F3}"/>
              </a:ext>
            </a:extLst>
          </p:cNvPr>
          <p:cNvSpPr txBox="1"/>
          <p:nvPr/>
        </p:nvSpPr>
        <p:spPr>
          <a:xfrm>
            <a:off x="11723" y="3928070"/>
            <a:ext cx="208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A signature (Cancer/stage)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3600566-EA22-6968-124B-E12213223B57}"/>
              </a:ext>
            </a:extLst>
          </p:cNvPr>
          <p:cNvSpPr/>
          <p:nvPr/>
        </p:nvSpPr>
        <p:spPr>
          <a:xfrm rot="21217345" flipV="1">
            <a:off x="6321378" y="4698052"/>
            <a:ext cx="725312" cy="717796"/>
          </a:xfrm>
          <a:custGeom>
            <a:avLst/>
            <a:gdLst>
              <a:gd name="connsiteX0" fmla="*/ 0 w 1495822"/>
              <a:gd name="connsiteY0" fmla="*/ 516039 h 516039"/>
              <a:gd name="connsiteX1" fmla="*/ 315765 w 1495822"/>
              <a:gd name="connsiteY1" fmla="*/ 259481 h 516039"/>
              <a:gd name="connsiteX2" fmla="*/ 901244 w 1495822"/>
              <a:gd name="connsiteY2" fmla="*/ 42393 h 516039"/>
              <a:gd name="connsiteX3" fmla="*/ 1460409 w 1495822"/>
              <a:gd name="connsiteY3" fmla="*/ 2923 h 516039"/>
              <a:gd name="connsiteX4" fmla="*/ 1440674 w 1495822"/>
              <a:gd name="connsiteY4" fmla="*/ 2923 h 516039"/>
              <a:gd name="connsiteX5" fmla="*/ 1440674 w 1495822"/>
              <a:gd name="connsiteY5" fmla="*/ 2923 h 51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5822" h="516039">
                <a:moveTo>
                  <a:pt x="0" y="516039"/>
                </a:moveTo>
                <a:cubicBezTo>
                  <a:pt x="82779" y="427230"/>
                  <a:pt x="165558" y="338422"/>
                  <a:pt x="315765" y="259481"/>
                </a:cubicBezTo>
                <a:cubicBezTo>
                  <a:pt x="465972" y="180540"/>
                  <a:pt x="710470" y="85153"/>
                  <a:pt x="901244" y="42393"/>
                </a:cubicBezTo>
                <a:cubicBezTo>
                  <a:pt x="1092018" y="-367"/>
                  <a:pt x="1460409" y="2923"/>
                  <a:pt x="1460409" y="2923"/>
                </a:cubicBezTo>
                <a:cubicBezTo>
                  <a:pt x="1550314" y="-3655"/>
                  <a:pt x="1440674" y="2923"/>
                  <a:pt x="1440674" y="2923"/>
                </a:cubicBezTo>
                <a:lnTo>
                  <a:pt x="1440674" y="2923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F9E286-BA57-9A35-46DB-038A310B8839}"/>
              </a:ext>
            </a:extLst>
          </p:cNvPr>
          <p:cNvSpPr txBox="1"/>
          <p:nvPr/>
        </p:nvSpPr>
        <p:spPr>
          <a:xfrm>
            <a:off x="7065832" y="5154917"/>
            <a:ext cx="333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Biomarkers in common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79E879-9471-0B71-B8EF-47F31BF0F99D}"/>
              </a:ext>
            </a:extLst>
          </p:cNvPr>
          <p:cNvSpPr txBox="1"/>
          <p:nvPr/>
        </p:nvSpPr>
        <p:spPr>
          <a:xfrm>
            <a:off x="8288218" y="2969888"/>
            <a:ext cx="244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Cancers are color-coded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B45E9739-6456-DFBF-F990-56C4D1590B90}"/>
              </a:ext>
            </a:extLst>
          </p:cNvPr>
          <p:cNvSpPr/>
          <p:nvPr/>
        </p:nvSpPr>
        <p:spPr>
          <a:xfrm rot="16200000">
            <a:off x="9182027" y="1790775"/>
            <a:ext cx="662504" cy="1723296"/>
          </a:xfrm>
          <a:custGeom>
            <a:avLst/>
            <a:gdLst>
              <a:gd name="connsiteX0" fmla="*/ 662504 w 662504"/>
              <a:gd name="connsiteY0" fmla="*/ 1723296 h 1723296"/>
              <a:gd name="connsiteX1" fmla="*/ 331252 w 662504"/>
              <a:gd name="connsiteY1" fmla="*/ 1447217 h 1723296"/>
              <a:gd name="connsiteX2" fmla="*/ 331252 w 662504"/>
              <a:gd name="connsiteY2" fmla="*/ 1137727 h 1723296"/>
              <a:gd name="connsiteX3" fmla="*/ 0 w 662504"/>
              <a:gd name="connsiteY3" fmla="*/ 861648 h 1723296"/>
              <a:gd name="connsiteX4" fmla="*/ 331252 w 662504"/>
              <a:gd name="connsiteY4" fmla="*/ 585569 h 1723296"/>
              <a:gd name="connsiteX5" fmla="*/ 331252 w 662504"/>
              <a:gd name="connsiteY5" fmla="*/ 276079 h 1723296"/>
              <a:gd name="connsiteX6" fmla="*/ 662504 w 662504"/>
              <a:gd name="connsiteY6" fmla="*/ 0 h 1723296"/>
              <a:gd name="connsiteX7" fmla="*/ 662504 w 662504"/>
              <a:gd name="connsiteY7" fmla="*/ 608898 h 1723296"/>
              <a:gd name="connsiteX8" fmla="*/ 662504 w 662504"/>
              <a:gd name="connsiteY8" fmla="*/ 1166097 h 1723296"/>
              <a:gd name="connsiteX9" fmla="*/ 662504 w 662504"/>
              <a:gd name="connsiteY9" fmla="*/ 1723296 h 1723296"/>
              <a:gd name="connsiteX0" fmla="*/ 662504 w 662504"/>
              <a:gd name="connsiteY0" fmla="*/ 1723296 h 1723296"/>
              <a:gd name="connsiteX1" fmla="*/ 331252 w 662504"/>
              <a:gd name="connsiteY1" fmla="*/ 1447217 h 1723296"/>
              <a:gd name="connsiteX2" fmla="*/ 331252 w 662504"/>
              <a:gd name="connsiteY2" fmla="*/ 1137727 h 1723296"/>
              <a:gd name="connsiteX3" fmla="*/ 0 w 662504"/>
              <a:gd name="connsiteY3" fmla="*/ 861648 h 1723296"/>
              <a:gd name="connsiteX4" fmla="*/ 331252 w 662504"/>
              <a:gd name="connsiteY4" fmla="*/ 585569 h 1723296"/>
              <a:gd name="connsiteX5" fmla="*/ 331252 w 662504"/>
              <a:gd name="connsiteY5" fmla="*/ 276079 h 1723296"/>
              <a:gd name="connsiteX6" fmla="*/ 662504 w 662504"/>
              <a:gd name="connsiteY6" fmla="*/ 0 h 172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504" h="1723296" stroke="0" extrusionOk="0">
                <a:moveTo>
                  <a:pt x="662504" y="1723296"/>
                </a:moveTo>
                <a:cubicBezTo>
                  <a:pt x="494219" y="1742097"/>
                  <a:pt x="334671" y="1605495"/>
                  <a:pt x="331252" y="1447217"/>
                </a:cubicBezTo>
                <a:cubicBezTo>
                  <a:pt x="326459" y="1307166"/>
                  <a:pt x="315954" y="1268026"/>
                  <a:pt x="331252" y="1137727"/>
                </a:cubicBezTo>
                <a:cubicBezTo>
                  <a:pt x="335483" y="990885"/>
                  <a:pt x="163726" y="844619"/>
                  <a:pt x="0" y="861648"/>
                </a:cubicBezTo>
                <a:cubicBezTo>
                  <a:pt x="213473" y="869868"/>
                  <a:pt x="305995" y="745904"/>
                  <a:pt x="331252" y="585569"/>
                </a:cubicBezTo>
                <a:cubicBezTo>
                  <a:pt x="341294" y="479847"/>
                  <a:pt x="320940" y="387892"/>
                  <a:pt x="331252" y="276079"/>
                </a:cubicBezTo>
                <a:cubicBezTo>
                  <a:pt x="311333" y="106902"/>
                  <a:pt x="467572" y="-13362"/>
                  <a:pt x="662504" y="0"/>
                </a:cubicBezTo>
                <a:cubicBezTo>
                  <a:pt x="678230" y="122901"/>
                  <a:pt x="667948" y="365922"/>
                  <a:pt x="662504" y="608898"/>
                </a:cubicBezTo>
                <a:cubicBezTo>
                  <a:pt x="657060" y="851874"/>
                  <a:pt x="661947" y="959219"/>
                  <a:pt x="662504" y="1166097"/>
                </a:cubicBezTo>
                <a:cubicBezTo>
                  <a:pt x="663061" y="1372975"/>
                  <a:pt x="674603" y="1502524"/>
                  <a:pt x="662504" y="1723296"/>
                </a:cubicBezTo>
                <a:close/>
              </a:path>
              <a:path w="662504" h="1723296" fill="none" extrusionOk="0">
                <a:moveTo>
                  <a:pt x="662504" y="1723296"/>
                </a:moveTo>
                <a:cubicBezTo>
                  <a:pt x="488371" y="1747031"/>
                  <a:pt x="314566" y="1625118"/>
                  <a:pt x="331252" y="1447217"/>
                </a:cubicBezTo>
                <a:cubicBezTo>
                  <a:pt x="328621" y="1307828"/>
                  <a:pt x="324776" y="1199643"/>
                  <a:pt x="331252" y="1137727"/>
                </a:cubicBezTo>
                <a:cubicBezTo>
                  <a:pt x="314647" y="968687"/>
                  <a:pt x="153984" y="895701"/>
                  <a:pt x="0" y="861648"/>
                </a:cubicBezTo>
                <a:cubicBezTo>
                  <a:pt x="169529" y="855741"/>
                  <a:pt x="335912" y="737497"/>
                  <a:pt x="331252" y="585569"/>
                </a:cubicBezTo>
                <a:cubicBezTo>
                  <a:pt x="345095" y="522614"/>
                  <a:pt x="327070" y="380836"/>
                  <a:pt x="331252" y="276079"/>
                </a:cubicBezTo>
                <a:cubicBezTo>
                  <a:pt x="340807" y="114272"/>
                  <a:pt x="494541" y="-2402"/>
                  <a:pt x="662504" y="0"/>
                </a:cubicBezTo>
              </a:path>
            </a:pathLst>
          </a:custGeom>
          <a:noFill/>
          <a:ln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798373325">
                  <a:prstGeom prst="leftBrace">
                    <a:avLst>
                      <a:gd name="adj1" fmla="val 41672"/>
                      <a:gd name="adj2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8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26395FE-6322-CCD2-64B6-2104284F1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6" y="450846"/>
            <a:ext cx="11016427" cy="5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9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diagramme, carte&#10;&#10;Le contenu généré par l’IA peut être incorrect.">
            <a:extLst>
              <a:ext uri="{FF2B5EF4-FFF2-40B4-BE49-F238E27FC236}">
                <a16:creationId xmlns:a16="http://schemas.microsoft.com/office/drawing/2014/main" id="{DF3DD732-80EF-1796-E747-92B69186E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8" y="284207"/>
            <a:ext cx="10889424" cy="6125301"/>
          </a:xfr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5B5A005D-D922-4977-4313-5DD393EFF3BA}"/>
              </a:ext>
            </a:extLst>
          </p:cNvPr>
          <p:cNvSpPr/>
          <p:nvPr/>
        </p:nvSpPr>
        <p:spPr>
          <a:xfrm rot="11641903" flipH="1">
            <a:off x="9491107" y="3212724"/>
            <a:ext cx="569844" cy="623769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FECC3B-AE35-BCE1-062D-D60DC8DBAF5B}"/>
              </a:ext>
            </a:extLst>
          </p:cNvPr>
          <p:cNvSpPr txBox="1"/>
          <p:nvPr/>
        </p:nvSpPr>
        <p:spPr>
          <a:xfrm>
            <a:off x="8412481" y="3705051"/>
            <a:ext cx="210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Biological pathways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9506956-B0AE-3DEC-5646-0E4A9A3593A8}"/>
              </a:ext>
            </a:extLst>
          </p:cNvPr>
          <p:cNvSpPr/>
          <p:nvPr/>
        </p:nvSpPr>
        <p:spPr>
          <a:xfrm rot="11641903" flipV="1">
            <a:off x="9143241" y="859840"/>
            <a:ext cx="630593" cy="380691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A6C2F44-B20B-7725-0BF9-34E4B5B1432C}"/>
              </a:ext>
            </a:extLst>
          </p:cNvPr>
          <p:cNvSpPr txBox="1"/>
          <p:nvPr/>
        </p:nvSpPr>
        <p:spPr>
          <a:xfrm>
            <a:off x="9784451" y="802812"/>
            <a:ext cx="166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Cancer stages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3E01E5EF-7FE4-D48E-319B-B361169E3889}"/>
              </a:ext>
            </a:extLst>
          </p:cNvPr>
          <p:cNvSpPr/>
          <p:nvPr/>
        </p:nvSpPr>
        <p:spPr>
          <a:xfrm>
            <a:off x="10032274" y="1156814"/>
            <a:ext cx="515662" cy="454272"/>
          </a:xfrm>
          <a:custGeom>
            <a:avLst/>
            <a:gdLst>
              <a:gd name="connsiteX0" fmla="*/ 0 w 515662"/>
              <a:gd name="connsiteY0" fmla="*/ 454272 h 454272"/>
              <a:gd name="connsiteX1" fmla="*/ 296092 w 515662"/>
              <a:gd name="connsiteY1" fmla="*/ 306226 h 454272"/>
              <a:gd name="connsiteX2" fmla="*/ 496389 w 515662"/>
              <a:gd name="connsiteY2" fmla="*/ 36260 h 454272"/>
              <a:gd name="connsiteX3" fmla="*/ 496389 w 515662"/>
              <a:gd name="connsiteY3" fmla="*/ 10135 h 45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62" h="454272">
                <a:moveTo>
                  <a:pt x="0" y="454272"/>
                </a:moveTo>
                <a:cubicBezTo>
                  <a:pt x="106680" y="415083"/>
                  <a:pt x="213361" y="375895"/>
                  <a:pt x="296092" y="306226"/>
                </a:cubicBezTo>
                <a:cubicBezTo>
                  <a:pt x="378823" y="236557"/>
                  <a:pt x="463006" y="85608"/>
                  <a:pt x="496389" y="36260"/>
                </a:cubicBezTo>
                <a:cubicBezTo>
                  <a:pt x="529772" y="-13088"/>
                  <a:pt x="513080" y="-1477"/>
                  <a:pt x="496389" y="1013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D4C1F314-9381-141D-720A-565F60ABD698}"/>
              </a:ext>
            </a:extLst>
          </p:cNvPr>
          <p:cNvSpPr/>
          <p:nvPr/>
        </p:nvSpPr>
        <p:spPr>
          <a:xfrm rot="11641903" flipH="1">
            <a:off x="6986851" y="1681510"/>
            <a:ext cx="443338" cy="937837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D96F7F-5647-56BF-FB58-C6D1B18CE655}"/>
              </a:ext>
            </a:extLst>
          </p:cNvPr>
          <p:cNvSpPr txBox="1"/>
          <p:nvPr/>
        </p:nvSpPr>
        <p:spPr>
          <a:xfrm>
            <a:off x="5981168" y="2201650"/>
            <a:ext cx="115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Clickable legend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6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459B5A-7A1D-C586-1783-9DC3A5FB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49E11-C9DB-01EC-715D-C94498EA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5CE98C-ADF9-3157-F2B6-4FB3BCD6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0" y="368543"/>
            <a:ext cx="10888400" cy="61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1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rt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8A5F747D-4C1D-DB5E-0552-643D99A98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5" y="223248"/>
            <a:ext cx="11090688" cy="6238512"/>
          </a:xfr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4EBE8E56-1286-B262-6E79-1864DA4E5ABB}"/>
              </a:ext>
            </a:extLst>
          </p:cNvPr>
          <p:cNvSpPr/>
          <p:nvPr/>
        </p:nvSpPr>
        <p:spPr>
          <a:xfrm rot="9931540" flipH="1" flipV="1">
            <a:off x="5448152" y="3790483"/>
            <a:ext cx="806957" cy="467629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576A4F-A22C-8BDE-7090-A0098ABE9080}"/>
              </a:ext>
            </a:extLst>
          </p:cNvPr>
          <p:cNvSpPr txBox="1"/>
          <p:nvPr/>
        </p:nvSpPr>
        <p:spPr>
          <a:xfrm>
            <a:off x="3544394" y="3455127"/>
            <a:ext cx="223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Expression in the different tissues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12F09029-178C-72DB-A6BC-4CBBEFC32255}"/>
              </a:ext>
            </a:extLst>
          </p:cNvPr>
          <p:cNvSpPr/>
          <p:nvPr/>
        </p:nvSpPr>
        <p:spPr>
          <a:xfrm rot="14403415" flipV="1">
            <a:off x="9921320" y="2082862"/>
            <a:ext cx="409885" cy="467629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BA87E-6838-4E0A-C570-B704B356A458}"/>
              </a:ext>
            </a:extLst>
          </p:cNvPr>
          <p:cNvSpPr txBox="1"/>
          <p:nvPr/>
        </p:nvSpPr>
        <p:spPr>
          <a:xfrm>
            <a:off x="10138531" y="2367326"/>
            <a:ext cx="1418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Clicking on a gene here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829AEA4-DDA0-3AF0-6AF0-85DB8A02AC45}"/>
              </a:ext>
            </a:extLst>
          </p:cNvPr>
          <p:cNvSpPr/>
          <p:nvPr/>
        </p:nvSpPr>
        <p:spPr>
          <a:xfrm rot="14403415">
            <a:off x="508979" y="4385802"/>
            <a:ext cx="439819" cy="624098"/>
          </a:xfrm>
          <a:custGeom>
            <a:avLst/>
            <a:gdLst>
              <a:gd name="connsiteX0" fmla="*/ 533728 w 574295"/>
              <a:gd name="connsiteY0" fmla="*/ 845644 h 845644"/>
              <a:gd name="connsiteX1" fmla="*/ 527150 w 574295"/>
              <a:gd name="connsiteY1" fmla="*/ 398311 h 845644"/>
              <a:gd name="connsiteX2" fmla="*/ 60082 w 574295"/>
              <a:gd name="connsiteY2" fmla="*/ 49655 h 845644"/>
              <a:gd name="connsiteX3" fmla="*/ 20612 w 574295"/>
              <a:gd name="connsiteY3" fmla="*/ 10185 h 845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295" h="845644">
                <a:moveTo>
                  <a:pt x="533728" y="845644"/>
                </a:moveTo>
                <a:cubicBezTo>
                  <a:pt x="569909" y="688310"/>
                  <a:pt x="606091" y="530976"/>
                  <a:pt x="527150" y="398311"/>
                </a:cubicBezTo>
                <a:cubicBezTo>
                  <a:pt x="448209" y="265646"/>
                  <a:pt x="144505" y="114343"/>
                  <a:pt x="60082" y="49655"/>
                </a:cubicBezTo>
                <a:cubicBezTo>
                  <a:pt x="-24341" y="-15033"/>
                  <a:pt x="-1865" y="-2424"/>
                  <a:pt x="20612" y="10185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274DF2-7E53-3874-23F7-8AD92D1DCCC3}"/>
              </a:ext>
            </a:extLst>
          </p:cNvPr>
          <p:cNvSpPr txBox="1"/>
          <p:nvPr/>
        </p:nvSpPr>
        <p:spPr>
          <a:xfrm>
            <a:off x="106912" y="5106630"/>
            <a:ext cx="16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tx2"/>
                </a:solidFill>
                <a:latin typeface="Ink Free" panose="03080402000500000000" pitchFamily="66" charset="0"/>
                <a:cs typeface="Dreaming Outloud Script Pro" panose="020F0502020204030204" pitchFamily="66" charset="0"/>
              </a:rPr>
              <a:t>Or selecting a gene there</a:t>
            </a:r>
            <a:endParaRPr lang="fr-FR" b="1" dirty="0">
              <a:solidFill>
                <a:schemeClr val="tx2"/>
              </a:solidFill>
              <a:latin typeface="Ink Free" panose="03080402000500000000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8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68021-5D2E-D139-A1BC-5DD9BFB9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BB6B5B-3062-6C86-6078-0630D3CA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E2C106-7F52-4343-7B1A-BB76DBF8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2" y="310625"/>
            <a:ext cx="11668755" cy="623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9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42</Words>
  <Application>Microsoft Office PowerPoint</Application>
  <PresentationFormat>Grand écran</PresentationFormat>
  <Paragraphs>13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Ink Free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Picard</dc:creator>
  <cp:lastModifiedBy>Milan Picard</cp:lastModifiedBy>
  <cp:revision>3</cp:revision>
  <dcterms:created xsi:type="dcterms:W3CDTF">2025-06-25T19:59:53Z</dcterms:created>
  <dcterms:modified xsi:type="dcterms:W3CDTF">2025-06-30T14:24:45Z</dcterms:modified>
</cp:coreProperties>
</file>