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A9B223-E82A-4DEB-9B48-3C885C0AC07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4997F2-CC5D-4180-9CD7-0A360A50A13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sklonosti</a:t>
            </a:r>
            <a:r>
              <a:rPr lang="en-US" dirty="0" smtClean="0"/>
              <a:t> </a:t>
            </a:r>
            <a:r>
              <a:rPr lang="en-US" dirty="0" err="1" smtClean="0"/>
              <a:t>glasanja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vrovizije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Milan </a:t>
            </a:r>
            <a:r>
              <a:rPr lang="en-US" dirty="0" err="1"/>
              <a:t>P</a:t>
            </a:r>
            <a:r>
              <a:rPr lang="en-US" dirty="0" err="1" smtClean="0"/>
              <a:t>odunavac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Fax projekti\NeuroMreze\EurovisionVotingAnalyzer\graphs\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9591"/>
            <a:ext cx="5014870" cy="29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pic>
        <p:nvPicPr>
          <p:cNvPr id="7171" name="Picture 3" descr="D:\Fax projekti\NeuroMreze\EurovisionVotingAnalyzer\graphs\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5743676" cy="33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Unapređenja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(Beta) Varijacioni autoenkoder</a:t>
            </a:r>
          </a:p>
          <a:p>
            <a:pPr lvl="1"/>
            <a:r>
              <a:rPr lang="sr-Latn-RS" dirty="0" smtClean="0"/>
              <a:t>Bolje učenje struktura podataka</a:t>
            </a:r>
          </a:p>
          <a:p>
            <a:pPr lvl="1"/>
            <a:endParaRPr lang="en-US" dirty="0"/>
          </a:p>
        </p:txBody>
      </p:sp>
      <p:pic>
        <p:nvPicPr>
          <p:cNvPr id="10242" name="Picture 2" descr="https://miro.medium.com/v2/resize:fit:700/1*kXiln_TbF15oVg7AjcUE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667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Unapređenja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Skup podataka:</a:t>
            </a:r>
          </a:p>
          <a:p>
            <a:pPr lvl="1"/>
            <a:r>
              <a:rPr lang="sr-Latn-RS" dirty="0" smtClean="0"/>
              <a:t>Kompletiranje podataka</a:t>
            </a:r>
          </a:p>
          <a:p>
            <a:pPr lvl="1"/>
            <a:r>
              <a:rPr lang="sr-Latn-RS" dirty="0" smtClean="0"/>
              <a:t>Unos podataka o favoritima (kladionice, ankete, pregledi)</a:t>
            </a:r>
          </a:p>
          <a:p>
            <a:pPr lvl="1"/>
            <a:r>
              <a:rPr lang="sr-Latn-RS" dirty="0" smtClean="0"/>
              <a:t>Unos političkih podataka (demografija, odnosi)</a:t>
            </a:r>
          </a:p>
          <a:p>
            <a:pPr lvl="1"/>
            <a:r>
              <a:rPr lang="sr-Latn-RS" dirty="0" smtClean="0"/>
              <a:t>Unos podataka o izvođaču (rasa, starost, iskustvo)</a:t>
            </a:r>
          </a:p>
          <a:p>
            <a:pPr lvl="1"/>
            <a:r>
              <a:rPr lang="sr-Latn-RS" dirty="0" smtClean="0"/>
              <a:t>Bolji način pronalaženja teme pesama</a:t>
            </a:r>
          </a:p>
          <a:p>
            <a:pPr lvl="1"/>
            <a:r>
              <a:rPr lang="sr-Latn-RS" dirty="0" smtClean="0"/>
              <a:t>Jezici – engleski i ostali</a:t>
            </a:r>
          </a:p>
        </p:txBody>
      </p:sp>
    </p:spTree>
    <p:extLst>
      <p:ext uri="{BB962C8B-B14F-4D97-AF65-F5344CB8AC3E}">
        <p14:creationId xmlns:p14="http://schemas.microsoft.com/office/powerpoint/2010/main" val="91186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Unapređenja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Eksplorativna analiza podataka</a:t>
            </a:r>
          </a:p>
          <a:p>
            <a:pPr lvl="1"/>
            <a:r>
              <a:rPr lang="sr-Latn-RS" dirty="0" smtClean="0"/>
              <a:t>Istraživanje strukture podataka</a:t>
            </a:r>
          </a:p>
          <a:p>
            <a:pPr lvl="1"/>
            <a:r>
              <a:rPr lang="sr-Latn-RS" dirty="0" smtClean="0"/>
              <a:t>Pretraga najvrednijih podataka za testiranje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pic>
        <p:nvPicPr>
          <p:cNvPr id="9218" name="Picture 2" descr="Опис фотографије није доступан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544616" cy="46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8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Evrovizija</a:t>
            </a:r>
            <a:endParaRPr lang="en-US" dirty="0"/>
          </a:p>
        </p:txBody>
      </p:sp>
      <p:pic>
        <p:nvPicPr>
          <p:cNvPr id="2050" name="Picture 2" descr="https://eurovoix.com/wp-content/uploads/2024/04/270424_Sarah-Louise-Bennett_EBU_0405-Enhanced-N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5184576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1/15/ESC_2007_Serbia_-_Marija_Serifovic_-_Molitv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5376764" cy="35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Glasanje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85" y="2204864"/>
            <a:ext cx="5040560" cy="408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urovoix.com/wp-content/uploads/2020/01/Eurovision-Voti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3568"/>
            <a:ext cx="5267461" cy="29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Kontraverze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340768"/>
            <a:ext cx="5976664" cy="86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74" y="5229200"/>
            <a:ext cx="5124822" cy="95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0" y="4518290"/>
            <a:ext cx="4176463" cy="73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3" y="2276872"/>
            <a:ext cx="579761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" y="3140968"/>
            <a:ext cx="4544639" cy="8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67" y="3776419"/>
            <a:ext cx="5667242" cy="68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Istra</a:t>
            </a:r>
            <a:r>
              <a:rPr lang="sr-Latn-RS" dirty="0" smtClean="0"/>
              <a:t>živanja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7560840" cy="74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76866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04576"/>
            <a:ext cx="8240513" cy="81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7111"/>
            <a:ext cx="1000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56" y="4653136"/>
            <a:ext cx="6850790" cy="128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46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Skup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Pesme:</a:t>
            </a:r>
          </a:p>
          <a:p>
            <a:pPr lvl="1"/>
            <a:r>
              <a:rPr lang="sr-Latn-RS" dirty="0" smtClean="0"/>
              <a:t>Informacioni podaci – naziv, ime umetnika, godina</a:t>
            </a:r>
          </a:p>
          <a:p>
            <a:pPr lvl="1"/>
            <a:r>
              <a:rPr lang="sr-Latn-RS" dirty="0" smtClean="0"/>
              <a:t>Klasifikacioni podaci – država, broj bodova/mesto</a:t>
            </a:r>
          </a:p>
          <a:p>
            <a:pPr lvl="1"/>
            <a:r>
              <a:rPr lang="sr-Latn-RS" dirty="0" smtClean="0"/>
              <a:t>Podaci o pesmi – jezici, žanr, karakteristike</a:t>
            </a:r>
          </a:p>
          <a:p>
            <a:pPr lvl="1"/>
            <a:r>
              <a:rPr lang="sr-Latn-RS" dirty="0" smtClean="0"/>
              <a:t>Podaci o nastupu – broj pevača, plesača</a:t>
            </a:r>
          </a:p>
          <a:p>
            <a:pPr lvl="1"/>
            <a:r>
              <a:rPr lang="sr-Latn-RS" dirty="0" smtClean="0"/>
              <a:t>Stihovi – prevedeno</a:t>
            </a:r>
          </a:p>
          <a:p>
            <a:r>
              <a:rPr lang="sr-Latn-RS" dirty="0" smtClean="0"/>
              <a:t>Glasovi:</a:t>
            </a:r>
          </a:p>
          <a:p>
            <a:pPr lvl="1"/>
            <a:r>
              <a:rPr lang="sr-Latn-RS" dirty="0" smtClean="0"/>
              <a:t>Godina, stepen, glasačko telo, par država, broj bodova</a:t>
            </a:r>
          </a:p>
          <a:p>
            <a:r>
              <a:rPr lang="sr-Latn-RS" dirty="0" smtClean="0"/>
              <a:t>Veštački podaci</a:t>
            </a:r>
            <a:endParaRPr lang="sr-Latn-RS" dirty="0"/>
          </a:p>
          <a:p>
            <a:r>
              <a:rPr lang="sr-Latn-RS" dirty="0" smtClean="0"/>
              <a:t>Ulaz u mrežu: podaci o 10 pesama koji su dobili bodove</a:t>
            </a:r>
          </a:p>
        </p:txBody>
      </p:sp>
    </p:spTree>
    <p:extLst>
      <p:ext uri="{BB962C8B-B14F-4D97-AF65-F5344CB8AC3E}">
        <p14:creationId xmlns:p14="http://schemas.microsoft.com/office/powerpoint/2010/main" val="410652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Autoenkoder</a:t>
            </a:r>
            <a:endParaRPr lang="en-US" dirty="0"/>
          </a:p>
        </p:txBody>
      </p:sp>
      <p:pic>
        <p:nvPicPr>
          <p:cNvPr id="5122" name="Picture 2" descr="https://www.compthree.com/images/blog/ae/a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1" y="1772816"/>
            <a:ext cx="57597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3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pic>
        <p:nvPicPr>
          <p:cNvPr id="6146" name="Picture 2" descr="D:\Fax projekti\NeuroMreze\EurovisionVotingAnalyzer\graphs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3564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9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7303"/>
            <a:ext cx="8229600" cy="470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99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156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Detekcija sklonosti glasanja moderne Evrovizije</vt:lpstr>
      <vt:lpstr>Evrovizija</vt:lpstr>
      <vt:lpstr>Glasanje</vt:lpstr>
      <vt:lpstr>Kontraverze</vt:lpstr>
      <vt:lpstr>Istraživanja</vt:lpstr>
      <vt:lpstr>Skup podataka</vt:lpstr>
      <vt:lpstr>Metodologija</vt:lpstr>
      <vt:lpstr>Rezultati</vt:lpstr>
      <vt:lpstr>Rezultati</vt:lpstr>
      <vt:lpstr>Rezultati</vt:lpstr>
      <vt:lpstr>Unapređenja</vt:lpstr>
      <vt:lpstr>Unapređenja</vt:lpstr>
      <vt:lpstr>Unapređenja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sklonosti glasanja moderne Evrovizije</dc:title>
  <dc:creator>Windows User</dc:creator>
  <cp:lastModifiedBy>Windows User</cp:lastModifiedBy>
  <cp:revision>9</cp:revision>
  <dcterms:created xsi:type="dcterms:W3CDTF">2024-09-06T17:43:28Z</dcterms:created>
  <dcterms:modified xsi:type="dcterms:W3CDTF">2024-09-06T19:16:33Z</dcterms:modified>
</cp:coreProperties>
</file>