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2" r:id="rId5"/>
    <p:sldId id="263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3A111E3-9142-4364-ACDD-4593A0C9AAE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3F4A8E5-2FE0-4221-AA26-58D8E0340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12776"/>
            <a:ext cx="91440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6047656" y="501317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:-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Tushar</a:t>
            </a:r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Jain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Shubham</a:t>
            </a:r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Jain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Bhavesh</a:t>
            </a:r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Babel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38282"/>
            <a:ext cx="730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Comic Sans MS" pitchFamily="66" charset="0"/>
              </a:rPr>
              <a:t>		Calculator :The Game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5" name="Picture 2" descr="C:\Users\LENOVO\Desktop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9068" y="6237312"/>
            <a:ext cx="654932" cy="62068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7544" y="1412776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In a world of calculators, one dared to become a game.</a:t>
            </a:r>
          </a:p>
          <a:p>
            <a:r>
              <a:rPr lang="en-IN" sz="2400" i="1" dirty="0" smtClean="0"/>
              <a:t>Sure, you’ve used calculators before, but have you ever “played” a calculator??</a:t>
            </a:r>
          </a:p>
          <a:p>
            <a:endParaRPr lang="en-IN" sz="2400" i="1" dirty="0" smtClean="0"/>
          </a:p>
          <a:p>
            <a:r>
              <a:rPr lang="en-IN" sz="2400" i="1" dirty="0" smtClean="0"/>
              <a:t>Welcome to Calculator : The Game where you’ll manipulate numbers by adding them, subtracting them, converting them, etc...</a:t>
            </a:r>
          </a:p>
          <a:p>
            <a:endParaRPr lang="en-IN" sz="2400" i="1" dirty="0" smtClean="0"/>
          </a:p>
          <a:p>
            <a:endParaRPr lang="en-IN" sz="2400" i="1" dirty="0" smtClean="0"/>
          </a:p>
          <a:p>
            <a:r>
              <a:rPr lang="en-IN" sz="2400" i="1" u="sng" dirty="0" smtClean="0"/>
              <a:t>FEATURES</a:t>
            </a:r>
            <a:r>
              <a:rPr lang="en-IN" sz="2400" i="1" dirty="0" smtClean="0"/>
              <a:t> :- </a:t>
            </a:r>
          </a:p>
          <a:p>
            <a:pPr marL="800100" lvl="1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400" i="1" dirty="0" smtClean="0"/>
              <a:t>DISPLAY for extra long equations</a:t>
            </a:r>
          </a:p>
          <a:p>
            <a:pPr marL="800100" lvl="1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400" i="1" dirty="0" smtClean="0"/>
              <a:t>COMFORTABLE BUTTONS designed for modern gameplay</a:t>
            </a:r>
          </a:p>
          <a:p>
            <a:pPr marL="800100" lvl="1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400" i="1" dirty="0" smtClean="0"/>
              <a:t>SCORE button is given to see the current score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548680"/>
            <a:ext cx="730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>
                <a:latin typeface="Comic Sans MS" pitchFamily="66" charset="0"/>
              </a:rPr>
              <a:t>APP</a:t>
            </a:r>
            <a:r>
              <a:rPr lang="en-IN" sz="2800" dirty="0" smtClean="0">
                <a:latin typeface="Comic Sans MS" pitchFamily="66" charset="0"/>
              </a:rPr>
              <a:t> </a:t>
            </a:r>
            <a:r>
              <a:rPr lang="en-IN" sz="2800" u="sng" dirty="0" smtClean="0">
                <a:latin typeface="Comic Sans MS" pitchFamily="66" charset="0"/>
              </a:rPr>
              <a:t>COMPONENTS</a:t>
            </a:r>
            <a:r>
              <a:rPr lang="en-IN" sz="2800" dirty="0" smtClean="0">
                <a:latin typeface="Comic Sans MS" pitchFamily="66" charset="0"/>
              </a:rPr>
              <a:t> : -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31" y="1700808"/>
            <a:ext cx="87484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IN" sz="2000" i="1" dirty="0" smtClean="0"/>
              <a:t>We have used the basic code in creating the game.</a:t>
            </a:r>
          </a:p>
          <a:p>
            <a: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IN" sz="2000" i="1" dirty="0" smtClean="0"/>
              <a:t> We used some variables such as :-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IN" sz="2000" i="1" dirty="0"/>
              <a:t>		</a:t>
            </a:r>
            <a:r>
              <a:rPr lang="en-IN" sz="2000" i="1" dirty="0" smtClean="0"/>
              <a:t>	(a) </a:t>
            </a:r>
            <a:r>
              <a:rPr lang="en-IN" sz="2000" i="1" u="sng" dirty="0" smtClean="0"/>
              <a:t> Goal</a:t>
            </a:r>
            <a:r>
              <a:rPr lang="en-IN" sz="2000" i="1" dirty="0" smtClean="0"/>
              <a:t> -  Aim of player to be achieved by simple calculations.</a:t>
            </a:r>
            <a:endParaRPr lang="en-IN" sz="2000" i="1" dirty="0"/>
          </a:p>
          <a:p>
            <a:pPr algn="ctr">
              <a:buClr>
                <a:schemeClr val="tx2">
                  <a:lumMod val="75000"/>
                </a:schemeClr>
              </a:buClr>
            </a:pPr>
            <a:r>
              <a:rPr lang="en-IN" sz="2000" i="1" dirty="0" smtClean="0"/>
              <a:t>		        (b) </a:t>
            </a:r>
            <a:r>
              <a:rPr lang="en-IN" sz="2000" i="1" u="sng" dirty="0" smtClean="0"/>
              <a:t> Move</a:t>
            </a:r>
            <a:r>
              <a:rPr lang="en-IN" sz="2000" i="1" dirty="0" smtClean="0"/>
              <a:t> – Chances to achieve the goal (each time value decreases on click ).	            </a:t>
            </a:r>
            <a:endParaRPr lang="en-IN" sz="2000" i="1" dirty="0"/>
          </a:p>
          <a:p>
            <a:pPr marL="342900" indent="-342900" algn="ctr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IN" sz="2000" i="1" dirty="0" smtClean="0"/>
          </a:p>
          <a:p>
            <a: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IN" sz="2000" i="1" dirty="0" smtClean="0"/>
              <a:t> </a:t>
            </a:r>
            <a:r>
              <a:rPr lang="en-IN" sz="2000" i="1" u="sng" dirty="0" smtClean="0"/>
              <a:t>Base  coding</a:t>
            </a:r>
            <a:r>
              <a:rPr lang="en-IN" sz="2000" i="1" dirty="0" smtClean="0"/>
              <a:t>  :-  Control statement ( switch case, if-else ), Increment – decrement, Relational operator, Arithmetic operator, Logical operator, Bitwise operator</a:t>
            </a:r>
            <a:r>
              <a:rPr lang="en-IN" sz="2000" b="1" i="1" dirty="0" smtClean="0"/>
              <a:t>.</a:t>
            </a:r>
          </a:p>
          <a:p>
            <a: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IN" sz="2000" i="1" u="sng" dirty="0" smtClean="0"/>
              <a:t>Android -  Java coding</a:t>
            </a:r>
            <a:r>
              <a:rPr lang="en-IN" sz="2000" i="1" dirty="0" smtClean="0"/>
              <a:t>  :-</a:t>
            </a:r>
          </a:p>
          <a:p>
            <a:pPr algn="ctr">
              <a:buClr>
                <a:schemeClr val="tx2">
                  <a:lumMod val="75000"/>
                </a:schemeClr>
              </a:buClr>
            </a:pPr>
            <a:r>
              <a:rPr lang="en-IN" sz="2000" i="1" dirty="0"/>
              <a:t>	</a:t>
            </a:r>
            <a:r>
              <a:rPr lang="en-IN" sz="2000" i="1" dirty="0" smtClean="0"/>
              <a:t>	  (a) </a:t>
            </a:r>
            <a:r>
              <a:rPr lang="en-IN" sz="2000" i="1" u="sng" dirty="0" smtClean="0"/>
              <a:t>XML  </a:t>
            </a:r>
            <a:r>
              <a:rPr lang="en-IN" sz="2000" i="1" dirty="0" smtClean="0"/>
              <a:t>: -  Layout (relative, linear, frame),  3D button ,                  				Image View, floating action button .                                                              		(b) </a:t>
            </a:r>
            <a:r>
              <a:rPr lang="en-IN" sz="2000" i="1" u="sng" dirty="0" smtClean="0"/>
              <a:t>Java  </a:t>
            </a:r>
            <a:r>
              <a:rPr lang="en-IN" sz="2000" i="1" dirty="0" smtClean="0"/>
              <a:t>:-  Switching the activity to other activity (By using </a:t>
            </a:r>
            <a:r>
              <a:rPr lang="en-IN" sz="2000" b="1" i="1" dirty="0" smtClean="0"/>
              <a:t>Intent</a:t>
            </a:r>
            <a:r>
              <a:rPr lang="en-IN" sz="2000" i="1" dirty="0" smtClean="0"/>
              <a:t>),</a:t>
            </a:r>
            <a:r>
              <a:rPr lang="en-US" sz="2000" i="1" dirty="0" smtClean="0"/>
              <a:t>    </a:t>
            </a:r>
            <a:r>
              <a:rPr lang="en-IN" sz="2000" i="1" dirty="0" smtClean="0"/>
              <a:t>some Android attributes such as </a:t>
            </a:r>
            <a:r>
              <a:rPr lang="en-IN" sz="2000" i="1" dirty="0" err="1" smtClean="0"/>
              <a:t>OnclickListener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setText</a:t>
            </a:r>
            <a:r>
              <a:rPr lang="en-IN" sz="2000" i="1" dirty="0" smtClean="0"/>
              <a:t> etc.</a:t>
            </a:r>
            <a:endParaRPr lang="en-US" sz="2000" i="1" dirty="0"/>
          </a:p>
        </p:txBody>
      </p:sp>
      <p:pic>
        <p:nvPicPr>
          <p:cNvPr id="7" name="Picture 2" descr="C:\Users\LENOVO\Desktop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9068" y="6237312"/>
            <a:ext cx="654932" cy="620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04" y="1251248"/>
            <a:ext cx="2652886" cy="413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Arrow 8"/>
          <p:cNvSpPr/>
          <p:nvPr/>
        </p:nvSpPr>
        <p:spPr>
          <a:xfrm>
            <a:off x="5652120" y="1772817"/>
            <a:ext cx="2880320" cy="1544388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DISPLAY with MOVE button, GOAL button ,  LEVEL  and  RESULT</a:t>
            </a:r>
            <a:endParaRPr lang="en-US" b="1" i="1" dirty="0"/>
          </a:p>
        </p:txBody>
      </p:sp>
      <p:sp>
        <p:nvSpPr>
          <p:cNvPr id="11" name="Right Arrow 10"/>
          <p:cNvSpPr/>
          <p:nvPr/>
        </p:nvSpPr>
        <p:spPr>
          <a:xfrm>
            <a:off x="611560" y="3409995"/>
            <a:ext cx="3096344" cy="172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3D Button with respective OPERATIONS</a:t>
            </a:r>
            <a:endParaRPr lang="en-US" dirty="0"/>
          </a:p>
        </p:txBody>
      </p:sp>
      <p:pic>
        <p:nvPicPr>
          <p:cNvPr id="16" name="Picture 2" descr="C:\Users\LENOVO\Desktop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9068" y="6237312"/>
            <a:ext cx="654932" cy="620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4800" cy="724942"/>
          </a:xfrm>
        </p:spPr>
        <p:txBody>
          <a:bodyPr/>
          <a:lstStyle/>
          <a:p>
            <a:pPr algn="ctr"/>
            <a:r>
              <a:rPr lang="en-US" b="1" i="1" u="sng" dirty="0" smtClean="0">
                <a:latin typeface="Comic Sans MS" pitchFamily="66" charset="0"/>
                <a:cs typeface="Calibri" pitchFamily="34" charset="0"/>
              </a:rPr>
              <a:t>DATASTRUCTURE </a:t>
            </a:r>
            <a:endParaRPr lang="en-US" b="1" i="1" u="sng" dirty="0">
              <a:latin typeface="Comic Sans MS" pitchFamily="66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8206934" cy="4590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u="sng" dirty="0" smtClean="0"/>
              <a:t>SCORE </a:t>
            </a:r>
            <a:r>
              <a:rPr lang="en-US" sz="2400" i="1" dirty="0" smtClean="0"/>
              <a:t>:--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We used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data structure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the form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of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2400" b="1" i="1" u="sng" dirty="0" smtClean="0">
                <a:latin typeface="Calibri" pitchFamily="34" charset="0"/>
                <a:cs typeface="Calibri" pitchFamily="34" charset="0"/>
              </a:rPr>
              <a:t>array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to hold the  score of each and every level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Initially, the player will have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+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10 points,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if 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he uses the             </a:t>
            </a:r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CLR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button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or loose in 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that level then the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point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will be deducted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by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5.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After completing that particular level, player’s score will be stored in the array and same for all levels.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Finally, on clicking the            </a:t>
            </a:r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SCORE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button player’s score will be displayed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3075" name="Picture 3" descr="C:\Users\Admin\Downloads\IMG-20171106-WA0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15" y="4797152"/>
            <a:ext cx="648072" cy="27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cl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64" y="2583761"/>
            <a:ext cx="576064" cy="3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ENOVO\Desktop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9068" y="6237312"/>
            <a:ext cx="654932" cy="620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64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IMG-20171106-WA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7872" y="-2584140"/>
            <a:ext cx="6858000" cy="51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IMG-20171106-WA0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7872" y="-2584140"/>
            <a:ext cx="6858000" cy="51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ownloads\IMG-20171106-WA0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7872" y="-2584140"/>
            <a:ext cx="6858000" cy="51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\Desktop\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2276793" cy="34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dmin\Desktop\1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5"/>
            <a:ext cx="23053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6719563" y="4005064"/>
            <a:ext cx="2473626" cy="1152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SCORE Button</a:t>
            </a:r>
          </a:p>
          <a:p>
            <a:pPr algn="ctr"/>
            <a:r>
              <a:rPr lang="en-US" b="1" i="1" dirty="0" smtClean="0"/>
              <a:t>(displays final Score)</a:t>
            </a:r>
            <a:endParaRPr lang="en-US" b="1" i="1" dirty="0"/>
          </a:p>
        </p:txBody>
      </p:sp>
      <p:pic>
        <p:nvPicPr>
          <p:cNvPr id="24" name="Picture 2" descr="C:\Users\LENOVO\Desktop\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89068" y="6237312"/>
            <a:ext cx="654932" cy="620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7924800" cy="868958"/>
          </a:xfrm>
        </p:spPr>
        <p:txBody>
          <a:bodyPr/>
          <a:lstStyle/>
          <a:p>
            <a:pPr algn="ctr"/>
            <a:r>
              <a:rPr lang="en-US" u="sng" dirty="0" smtClean="0">
                <a:latin typeface="Comic Sans MS" pitchFamily="66" charset="0"/>
              </a:rPr>
              <a:t>Team feedback </a:t>
            </a:r>
            <a:endParaRPr lang="en-US" u="sng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060848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It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was a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great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experience with android.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endParaRPr lang="en-US" sz="2400" i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best part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of the workshop was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team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work and opportunity to apply learned knowledge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straightaway.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endParaRPr lang="en-US" sz="2400" i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Thank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you very much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motivating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us.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C:\Users\LENOVO\Desktop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9068" y="6237312"/>
            <a:ext cx="654932" cy="620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51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245</TotalTime>
  <Words>177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PowerPoint Presentation</vt:lpstr>
      <vt:lpstr>PowerPoint Presentation</vt:lpstr>
      <vt:lpstr>PowerPoint Presentation</vt:lpstr>
      <vt:lpstr>PowerPoint Presentation</vt:lpstr>
      <vt:lpstr>DATASTRUCTURE </vt:lpstr>
      <vt:lpstr>PowerPoint Presentation</vt:lpstr>
      <vt:lpstr>Team feedback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Admin</cp:lastModifiedBy>
  <cp:revision>27</cp:revision>
  <dcterms:created xsi:type="dcterms:W3CDTF">2017-11-05T14:09:20Z</dcterms:created>
  <dcterms:modified xsi:type="dcterms:W3CDTF">2017-11-06T14:38:46Z</dcterms:modified>
</cp:coreProperties>
</file>