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69" d="100"/>
          <a:sy n="69" d="100"/>
        </p:scale>
        <p:origin x="-720" y="-19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1DB9B8-806D-40F9-8CDC-54C4CDF47CC7}" type="datetimeFigureOut">
              <a:rPr lang="en-US" smtClean="0"/>
              <a:pPr/>
              <a:t>11/5/2017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1B918D4-663A-4D29-B6C3-4BE732308FC4}"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6283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DB9B8-806D-40F9-8CDC-54C4CDF47CC7}"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18D4-663A-4D29-B6C3-4BE732308FC4}"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1489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DB9B8-806D-40F9-8CDC-54C4CDF47CC7}"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18D4-663A-4D29-B6C3-4BE732308FC4}"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5053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DB9B8-806D-40F9-8CDC-54C4CDF47CC7}"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18D4-663A-4D29-B6C3-4BE732308FC4}"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913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DB9B8-806D-40F9-8CDC-54C4CDF47CC7}"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18D4-663A-4D29-B6C3-4BE732308FC4}"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7773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1DB9B8-806D-40F9-8CDC-54C4CDF47CC7}"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18D4-663A-4D29-B6C3-4BE732308FC4}"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2670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1DB9B8-806D-40F9-8CDC-54C4CDF47CC7}"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918D4-663A-4D29-B6C3-4BE732308FC4}"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2123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1DB9B8-806D-40F9-8CDC-54C4CDF47CC7}"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918D4-663A-4D29-B6C3-4BE732308FC4}"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9947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DB9B8-806D-40F9-8CDC-54C4CDF47CC7}"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918D4-663A-4D29-B6C3-4BE732308FC4}" type="slidenum">
              <a:rPr lang="en-US" smtClean="0"/>
              <a:pPr/>
              <a:t>‹#›</a:t>
            </a:fld>
            <a:endParaRPr lang="en-US"/>
          </a:p>
        </p:txBody>
      </p:sp>
    </p:spTree>
    <p:extLst>
      <p:ext uri="{BB962C8B-B14F-4D97-AF65-F5344CB8AC3E}">
        <p14:creationId xmlns:p14="http://schemas.microsoft.com/office/powerpoint/2010/main" xmlns="" val="65586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1DB9B8-806D-40F9-8CDC-54C4CDF47CC7}"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18D4-663A-4D29-B6C3-4BE732308FC4}"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33641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1DB9B8-806D-40F9-8CDC-54C4CDF47CC7}" type="datetimeFigureOut">
              <a:rPr lang="en-US" smtClean="0"/>
              <a:pPr/>
              <a:t>11/5/2017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1B918D4-663A-4D29-B6C3-4BE732308FC4}"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5016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1DB9B8-806D-40F9-8CDC-54C4CDF47CC7}" type="datetimeFigureOut">
              <a:rPr lang="en-US" smtClean="0"/>
              <a:pPr/>
              <a:t>11/5/2017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B918D4-663A-4D29-B6C3-4BE732308FC4}"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65305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947EA-775C-4412-BE13-D996908CDDF6}"/>
              </a:ext>
            </a:extLst>
          </p:cNvPr>
          <p:cNvSpPr>
            <a:spLocks noGrp="1"/>
          </p:cNvSpPr>
          <p:nvPr>
            <p:ph type="ctrTitle"/>
          </p:nvPr>
        </p:nvSpPr>
        <p:spPr>
          <a:xfrm>
            <a:off x="2220831" y="802299"/>
            <a:ext cx="8637073" cy="1139043"/>
          </a:xfrm>
        </p:spPr>
        <p:txBody>
          <a:bodyPr/>
          <a:lstStyle/>
          <a:p>
            <a:r>
              <a:rPr lang="en-US" b="1" u="sng" dirty="0">
                <a:latin typeface="Constantia" panose="02030602050306030303" pitchFamily="18" charset="0"/>
              </a:rPr>
              <a:t>Puzzle 8</a:t>
            </a:r>
          </a:p>
        </p:txBody>
      </p:sp>
      <p:sp>
        <p:nvSpPr>
          <p:cNvPr id="3" name="Subtitle 2">
            <a:extLst>
              <a:ext uri="{FF2B5EF4-FFF2-40B4-BE49-F238E27FC236}">
                <a16:creationId xmlns:a16="http://schemas.microsoft.com/office/drawing/2014/main" xmlns="" id="{0C49A18D-A39E-4121-BC99-C6C8C0230601}"/>
              </a:ext>
            </a:extLst>
          </p:cNvPr>
          <p:cNvSpPr>
            <a:spLocks noGrp="1"/>
          </p:cNvSpPr>
          <p:nvPr>
            <p:ph type="subTitle" idx="1"/>
          </p:nvPr>
        </p:nvSpPr>
        <p:spPr>
          <a:xfrm>
            <a:off x="2305236" y="3531204"/>
            <a:ext cx="8637072" cy="1462827"/>
          </a:xfrm>
        </p:spPr>
        <p:txBody>
          <a:bodyPr>
            <a:normAutofit/>
          </a:bodyPr>
          <a:lstStyle/>
          <a:p>
            <a:endParaRPr lang="en-US" sz="2400" dirty="0">
              <a:latin typeface="Constantia" panose="02030602050306030303" pitchFamily="18" charset="0"/>
            </a:endParaRPr>
          </a:p>
        </p:txBody>
      </p:sp>
    </p:spTree>
    <p:extLst>
      <p:ext uri="{BB962C8B-B14F-4D97-AF65-F5344CB8AC3E}">
        <p14:creationId xmlns:p14="http://schemas.microsoft.com/office/powerpoint/2010/main" xmlns="" val="304243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B3CF0-94E0-4D04-AA8E-9F62059D8848}"/>
              </a:ext>
            </a:extLst>
          </p:cNvPr>
          <p:cNvSpPr>
            <a:spLocks noGrp="1"/>
          </p:cNvSpPr>
          <p:nvPr>
            <p:ph type="title"/>
          </p:nvPr>
        </p:nvSpPr>
        <p:spPr/>
        <p:txBody>
          <a:bodyPr/>
          <a:lstStyle/>
          <a:p>
            <a:r>
              <a:rPr lang="en-US" dirty="0"/>
              <a:t>Data structure and algorithms used-</a:t>
            </a:r>
          </a:p>
        </p:txBody>
      </p:sp>
      <p:sp>
        <p:nvSpPr>
          <p:cNvPr id="3" name="Content Placeholder 2">
            <a:extLst>
              <a:ext uri="{FF2B5EF4-FFF2-40B4-BE49-F238E27FC236}">
                <a16:creationId xmlns:a16="http://schemas.microsoft.com/office/drawing/2014/main" xmlns="" id="{4B1A990F-0F24-4731-848D-33E77F34C3F3}"/>
              </a:ext>
            </a:extLst>
          </p:cNvPr>
          <p:cNvSpPr>
            <a:spLocks noGrp="1"/>
          </p:cNvSpPr>
          <p:nvPr>
            <p:ph idx="1"/>
          </p:nvPr>
        </p:nvSpPr>
        <p:spPr/>
        <p:txBody>
          <a:bodyPr/>
          <a:lstStyle/>
          <a:p>
            <a:r>
              <a:rPr lang="en-US" dirty="0"/>
              <a:t>Stack</a:t>
            </a:r>
          </a:p>
          <a:p>
            <a:r>
              <a:rPr lang="en-US" dirty="0"/>
              <a:t>Array list</a:t>
            </a:r>
          </a:p>
          <a:p>
            <a:r>
              <a:rPr lang="en-US" dirty="0"/>
              <a:t>Priority queue</a:t>
            </a:r>
          </a:p>
        </p:txBody>
      </p:sp>
    </p:spTree>
    <p:extLst>
      <p:ext uri="{BB962C8B-B14F-4D97-AF65-F5344CB8AC3E}">
        <p14:creationId xmlns:p14="http://schemas.microsoft.com/office/powerpoint/2010/main" xmlns="" val="247912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B63BA-F0DB-4786-AD29-B38694872402}"/>
              </a:ext>
            </a:extLst>
          </p:cNvPr>
          <p:cNvSpPr>
            <a:spLocks noGrp="1"/>
          </p:cNvSpPr>
          <p:nvPr>
            <p:ph type="title"/>
          </p:nvPr>
        </p:nvSpPr>
        <p:spPr/>
        <p:txBody>
          <a:bodyPr/>
          <a:lstStyle/>
          <a:p>
            <a:r>
              <a:rPr lang="en-US" dirty="0"/>
              <a:t>Data Structure Used-</a:t>
            </a:r>
          </a:p>
        </p:txBody>
      </p:sp>
      <p:sp>
        <p:nvSpPr>
          <p:cNvPr id="3" name="Content Placeholder 2">
            <a:extLst>
              <a:ext uri="{FF2B5EF4-FFF2-40B4-BE49-F238E27FC236}">
                <a16:creationId xmlns:a16="http://schemas.microsoft.com/office/drawing/2014/main" xmlns="" id="{BE8641A3-20ED-410E-9968-BFD7BA29A943}"/>
              </a:ext>
            </a:extLst>
          </p:cNvPr>
          <p:cNvSpPr>
            <a:spLocks noGrp="1"/>
          </p:cNvSpPr>
          <p:nvPr>
            <p:ph idx="1"/>
          </p:nvPr>
        </p:nvSpPr>
        <p:spPr/>
        <p:txBody>
          <a:bodyPr>
            <a:normAutofit fontScale="92500" lnSpcReduction="20000"/>
          </a:bodyPr>
          <a:lstStyle/>
          <a:p>
            <a:r>
              <a:rPr lang="en-US" dirty="0"/>
              <a:t>Array List- It behaves like a normal array.  Java Array List allows us to randomly access the list. It is re-sizable collection of data. Java Array List is especially used for managing a large number of objects.</a:t>
            </a:r>
          </a:p>
          <a:p>
            <a:r>
              <a:rPr lang="en-US" dirty="0"/>
              <a:t>Stack- It is a container of objects that are inserted and removed according to the last-in first-out (LIFO) principle. In the pushdown stacks only two operations are allowed: </a:t>
            </a:r>
            <a:r>
              <a:rPr lang="en-US" b="1" dirty="0"/>
              <a:t>push</a:t>
            </a:r>
            <a:r>
              <a:rPr lang="en-US" dirty="0"/>
              <a:t> the item into the stack, and </a:t>
            </a:r>
            <a:r>
              <a:rPr lang="en-US" b="1" dirty="0"/>
              <a:t>pop</a:t>
            </a:r>
            <a:r>
              <a:rPr lang="en-US" dirty="0"/>
              <a:t> the item out of the stack. A stack is a limited access data structure - elements can be added and removed from the stack only at the top. </a:t>
            </a:r>
          </a:p>
          <a:p>
            <a:r>
              <a:rPr lang="en-US" dirty="0"/>
              <a:t>Priority Queue-A priority queue is different from a "normal" queue, because instead of being a "first-in-first-out" data structure, values come out in order by priority.  Lower the priority number more is the priority,</a:t>
            </a:r>
          </a:p>
          <a:p>
            <a:endParaRPr lang="en-US" dirty="0"/>
          </a:p>
          <a:p>
            <a:endParaRPr lang="en-US" dirty="0"/>
          </a:p>
        </p:txBody>
      </p:sp>
    </p:spTree>
    <p:extLst>
      <p:ext uri="{BB962C8B-B14F-4D97-AF65-F5344CB8AC3E}">
        <p14:creationId xmlns:p14="http://schemas.microsoft.com/office/powerpoint/2010/main" xmlns="" val="11699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97DC1-E18D-45CC-B8A3-FA12C38391C3}"/>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xmlns="" id="{598DD55F-862B-4206-BE4B-9EB6042AA089}"/>
              </a:ext>
            </a:extLst>
          </p:cNvPr>
          <p:cNvSpPr>
            <a:spLocks noGrp="1"/>
          </p:cNvSpPr>
          <p:nvPr>
            <p:ph idx="1"/>
          </p:nvPr>
        </p:nvSpPr>
        <p:spPr/>
        <p:txBody>
          <a:bodyPr/>
          <a:lstStyle/>
          <a:p>
            <a:r>
              <a:rPr lang="en-US" dirty="0"/>
              <a:t>In shuffle method, id number of every tile is saved in a array list.  And randomly a id number is selected and pushed in stack until stack is full and then by popping out the id numbers tile images are set.</a:t>
            </a:r>
          </a:p>
          <a:p>
            <a:r>
              <a:rPr lang="en-US" dirty="0"/>
              <a:t>In solve method, priority queue is used.  Queue is implemented according to priority. Tile id number is treated here as priority number, then in this way, correct order is displayed of images in tiles.</a:t>
            </a:r>
          </a:p>
        </p:txBody>
      </p:sp>
    </p:spTree>
    <p:extLst>
      <p:ext uri="{BB962C8B-B14F-4D97-AF65-F5344CB8AC3E}">
        <p14:creationId xmlns:p14="http://schemas.microsoft.com/office/powerpoint/2010/main" xmlns="" val="187727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CD6D0-48C4-42A4-85A8-6661B745B1D7}"/>
              </a:ext>
            </a:extLst>
          </p:cNvPr>
          <p:cNvSpPr>
            <a:spLocks noGrp="1"/>
          </p:cNvSpPr>
          <p:nvPr>
            <p:ph type="title"/>
          </p:nvPr>
        </p:nvSpPr>
        <p:spPr>
          <a:xfrm>
            <a:off x="1451579" y="804519"/>
            <a:ext cx="9603275" cy="1049235"/>
          </a:xfrm>
        </p:spPr>
        <p:txBody>
          <a:bodyPr/>
          <a:lstStyle/>
          <a:p>
            <a:r>
              <a:rPr lang="en-US" dirty="0"/>
              <a:t>What our do??</a:t>
            </a:r>
          </a:p>
        </p:txBody>
      </p:sp>
      <p:sp>
        <p:nvSpPr>
          <p:cNvPr id="3" name="Content Placeholder 2">
            <a:extLst>
              <a:ext uri="{FF2B5EF4-FFF2-40B4-BE49-F238E27FC236}">
                <a16:creationId xmlns:a16="http://schemas.microsoft.com/office/drawing/2014/main" xmlns="" id="{E09D806A-4318-4D8E-A033-93B7FE8D99E8}"/>
              </a:ext>
            </a:extLst>
          </p:cNvPr>
          <p:cNvSpPr>
            <a:spLocks noGrp="1"/>
          </p:cNvSpPr>
          <p:nvPr>
            <p:ph idx="1"/>
          </p:nvPr>
        </p:nvSpPr>
        <p:spPr>
          <a:xfrm>
            <a:off x="1451579" y="2015732"/>
            <a:ext cx="9603275" cy="3450613"/>
          </a:xfrm>
        </p:spPr>
        <p:txBody>
          <a:bodyPr>
            <a:normAutofit fontScale="92500" lnSpcReduction="10000"/>
          </a:bodyPr>
          <a:lstStyle/>
          <a:p>
            <a:r>
              <a:rPr lang="en-US" sz="1800" dirty="0"/>
              <a:t>The </a:t>
            </a:r>
            <a:r>
              <a:rPr lang="en-US" sz="1800" b="1" dirty="0"/>
              <a:t>Puzzle-8</a:t>
            </a:r>
            <a:r>
              <a:rPr lang="en-US" sz="1800" dirty="0"/>
              <a:t> is a sliding puzzle that consists of a frame of numbered square tiles in random order with one tile missing.</a:t>
            </a:r>
          </a:p>
          <a:p>
            <a:r>
              <a:rPr lang="en-US" sz="1800" dirty="0"/>
              <a:t>If the size is 3×3 tiles, the puzzle is called the 8-puzzle. </a:t>
            </a:r>
          </a:p>
          <a:p>
            <a:r>
              <a:rPr lang="en-US" sz="1800" dirty="0"/>
              <a:t>The object of the puzzle is to place the tiles in order by making sliding moves that use the empty space. </a:t>
            </a:r>
          </a:p>
          <a:p>
            <a:r>
              <a:rPr lang="en-US" sz="1800" dirty="0"/>
              <a:t>Choose a picture (8-puzzle) from the dropdown above and start the mixing of the puzzle pieces with the "Restart"-Button. </a:t>
            </a:r>
          </a:p>
          <a:p>
            <a:r>
              <a:rPr lang="en-US" sz="1800" dirty="0"/>
              <a:t>If the puzzle module has finished the shuffling of the pieces, you can start with the solving of the puzzle. </a:t>
            </a:r>
          </a:p>
          <a:p>
            <a:r>
              <a:rPr lang="en-US" sz="1800" dirty="0"/>
              <a:t>If you want to shuffle tiles, then just click on the “Shuffle"-Button.</a:t>
            </a:r>
            <a:br>
              <a:rPr lang="en-US" sz="1800" dirty="0"/>
            </a:br>
            <a:endParaRPr lang="en-US" sz="1800" dirty="0"/>
          </a:p>
        </p:txBody>
      </p:sp>
    </p:spTree>
    <p:extLst>
      <p:ext uri="{BB962C8B-B14F-4D97-AF65-F5344CB8AC3E}">
        <p14:creationId xmlns:p14="http://schemas.microsoft.com/office/powerpoint/2010/main" xmlns="" val="13721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3DCB4-9880-4B50-BFA7-96B37201551C}"/>
              </a:ext>
            </a:extLst>
          </p:cNvPr>
          <p:cNvSpPr>
            <a:spLocks noGrp="1"/>
          </p:cNvSpPr>
          <p:nvPr>
            <p:ph type="title"/>
          </p:nvPr>
        </p:nvSpPr>
        <p:spPr/>
        <p:txBody>
          <a:bodyPr/>
          <a:lstStyle/>
          <a:p>
            <a:r>
              <a:rPr lang="en-US" dirty="0"/>
              <a:t>screenshots-</a:t>
            </a:r>
          </a:p>
        </p:txBody>
      </p:sp>
      <p:pic>
        <p:nvPicPr>
          <p:cNvPr id="1026" name="Picture 2" descr="C:\Users\HP\Downloads\Screenshot_2017-11-06-00-28-13.png"/>
          <p:cNvPicPr>
            <a:picLocks noGrp="1" noChangeAspect="1" noChangeArrowheads="1"/>
          </p:cNvPicPr>
          <p:nvPr>
            <p:ph idx="1"/>
          </p:nvPr>
        </p:nvPicPr>
        <p:blipFill>
          <a:blip r:embed="rId2" cstate="print"/>
          <a:srcRect/>
          <a:stretch>
            <a:fillRect/>
          </a:stretch>
        </p:blipFill>
        <p:spPr bwMode="auto">
          <a:xfrm>
            <a:off x="6086515" y="1974562"/>
            <a:ext cx="1940421" cy="3449638"/>
          </a:xfrm>
          <a:prstGeom prst="rect">
            <a:avLst/>
          </a:prstGeom>
          <a:noFill/>
        </p:spPr>
      </p:pic>
      <p:pic>
        <p:nvPicPr>
          <p:cNvPr id="1027" name="Picture 3" descr="C:\Users\HP\Downloads\Screenshot_2017-11-06-00-00-49.png"/>
          <p:cNvPicPr>
            <a:picLocks noChangeAspect="1" noChangeArrowheads="1"/>
          </p:cNvPicPr>
          <p:nvPr/>
        </p:nvPicPr>
        <p:blipFill>
          <a:blip r:embed="rId3" cstate="print"/>
          <a:srcRect/>
          <a:stretch>
            <a:fillRect/>
          </a:stretch>
        </p:blipFill>
        <p:spPr bwMode="auto">
          <a:xfrm>
            <a:off x="8950035" y="2028344"/>
            <a:ext cx="2879094" cy="3444201"/>
          </a:xfrm>
          <a:prstGeom prst="rect">
            <a:avLst/>
          </a:prstGeom>
          <a:noFill/>
        </p:spPr>
      </p:pic>
      <p:pic>
        <p:nvPicPr>
          <p:cNvPr id="1028" name="Picture 4" descr="C:\Users\HP\Downloads\Screenshot_2017-11-05-17-49-09.png"/>
          <p:cNvPicPr>
            <a:picLocks noChangeAspect="1" noChangeArrowheads="1"/>
          </p:cNvPicPr>
          <p:nvPr/>
        </p:nvPicPr>
        <p:blipFill>
          <a:blip r:embed="rId4" cstate="print"/>
          <a:srcRect/>
          <a:stretch>
            <a:fillRect/>
          </a:stretch>
        </p:blipFill>
        <p:spPr bwMode="auto">
          <a:xfrm>
            <a:off x="3528146" y="2078181"/>
            <a:ext cx="1757362" cy="3124199"/>
          </a:xfrm>
          <a:prstGeom prst="rect">
            <a:avLst/>
          </a:prstGeom>
          <a:noFill/>
        </p:spPr>
      </p:pic>
      <p:pic>
        <p:nvPicPr>
          <p:cNvPr id="1029" name="Picture 5" descr="C:\Users\HP\Downloads\puzzle_icon.png"/>
          <p:cNvPicPr>
            <a:picLocks noChangeAspect="1" noChangeArrowheads="1"/>
          </p:cNvPicPr>
          <p:nvPr/>
        </p:nvPicPr>
        <p:blipFill>
          <a:blip r:embed="rId5"/>
          <a:srcRect/>
          <a:stretch>
            <a:fillRect/>
          </a:stretch>
        </p:blipFill>
        <p:spPr bwMode="auto">
          <a:xfrm>
            <a:off x="696214" y="2355273"/>
            <a:ext cx="1811893" cy="1721861"/>
          </a:xfrm>
          <a:prstGeom prst="rect">
            <a:avLst/>
          </a:prstGeom>
          <a:noFill/>
        </p:spPr>
      </p:pic>
      <p:sp>
        <p:nvSpPr>
          <p:cNvPr id="8" name="TextBox 7"/>
          <p:cNvSpPr txBox="1"/>
          <p:nvPr/>
        </p:nvSpPr>
        <p:spPr>
          <a:xfrm>
            <a:off x="581891" y="4114800"/>
            <a:ext cx="1870364" cy="369332"/>
          </a:xfrm>
          <a:prstGeom prst="rect">
            <a:avLst/>
          </a:prstGeom>
          <a:noFill/>
        </p:spPr>
        <p:txBody>
          <a:bodyPr wrap="square" rtlCol="0">
            <a:spAutoFit/>
          </a:bodyPr>
          <a:lstStyle/>
          <a:p>
            <a:r>
              <a:rPr lang="en-US" b="1" dirty="0" smtClean="0"/>
              <a:t>Icon</a:t>
            </a:r>
            <a:endParaRPr lang="en-US" b="1" dirty="0"/>
          </a:p>
        </p:txBody>
      </p:sp>
      <p:sp>
        <p:nvSpPr>
          <p:cNvPr id="9" name="TextBox 8"/>
          <p:cNvSpPr txBox="1"/>
          <p:nvPr/>
        </p:nvSpPr>
        <p:spPr>
          <a:xfrm>
            <a:off x="3380509" y="5417127"/>
            <a:ext cx="2563091" cy="369332"/>
          </a:xfrm>
          <a:prstGeom prst="rect">
            <a:avLst/>
          </a:prstGeom>
          <a:noFill/>
        </p:spPr>
        <p:txBody>
          <a:bodyPr wrap="square" rtlCol="0">
            <a:spAutoFit/>
          </a:bodyPr>
          <a:lstStyle/>
          <a:p>
            <a:r>
              <a:rPr lang="en-US" b="1" dirty="0" smtClean="0"/>
              <a:t>START PAGE</a:t>
            </a:r>
            <a:endParaRPr lang="en-US" b="1" dirty="0"/>
          </a:p>
        </p:txBody>
      </p:sp>
    </p:spTree>
    <p:extLst>
      <p:ext uri="{BB962C8B-B14F-4D97-AF65-F5344CB8AC3E}">
        <p14:creationId xmlns:p14="http://schemas.microsoft.com/office/powerpoint/2010/main" xmlns="" val="151393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63BD52-948F-437E-8D5D-7FA4C3ACF280}"/>
              </a:ext>
            </a:extLst>
          </p:cNvPr>
          <p:cNvSpPr>
            <a:spLocks noGrp="1"/>
          </p:cNvSpPr>
          <p:nvPr>
            <p:ph type="title"/>
          </p:nvPr>
        </p:nvSpPr>
        <p:spPr/>
        <p:txBody>
          <a:bodyPr/>
          <a:lstStyle/>
          <a:p>
            <a:r>
              <a:rPr lang="en-US" dirty="0"/>
              <a:t>Team feedback about workshop-</a:t>
            </a:r>
          </a:p>
        </p:txBody>
      </p:sp>
      <p:sp>
        <p:nvSpPr>
          <p:cNvPr id="3" name="Content Placeholder 2">
            <a:extLst>
              <a:ext uri="{FF2B5EF4-FFF2-40B4-BE49-F238E27FC236}">
                <a16:creationId xmlns:a16="http://schemas.microsoft.com/office/drawing/2014/main" xmlns="" id="{C21EF397-9315-4101-825E-B1538DEA1D39}"/>
              </a:ext>
            </a:extLst>
          </p:cNvPr>
          <p:cNvSpPr>
            <a:spLocks noGrp="1"/>
          </p:cNvSpPr>
          <p:nvPr>
            <p:ph idx="1"/>
          </p:nvPr>
        </p:nvSpPr>
        <p:spPr/>
        <p:txBody>
          <a:bodyPr/>
          <a:lstStyle/>
          <a:p>
            <a:pPr marL="0" indent="0">
              <a:buNone/>
            </a:pPr>
            <a:r>
              <a:rPr lang="en-US" dirty="0"/>
              <a:t>It was very great experience.</a:t>
            </a:r>
          </a:p>
          <a:p>
            <a:pPr marL="0" indent="0">
              <a:buNone/>
            </a:pPr>
            <a:r>
              <a:rPr lang="en-US" dirty="0"/>
              <a:t>The best part was the group work and opportunity to apply learned knowledge straightaway.</a:t>
            </a:r>
          </a:p>
          <a:p>
            <a:pPr marL="0" indent="0">
              <a:buNone/>
            </a:pPr>
            <a:r>
              <a:rPr lang="en-US" dirty="0"/>
              <a:t>Thank you very much for an engaging and motivating few days.</a:t>
            </a:r>
          </a:p>
        </p:txBody>
      </p:sp>
    </p:spTree>
    <p:extLst>
      <p:ext uri="{BB962C8B-B14F-4D97-AF65-F5344CB8AC3E}">
        <p14:creationId xmlns:p14="http://schemas.microsoft.com/office/powerpoint/2010/main" xmlns="" val="361865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68BA4-3E6E-4126-953B-FA3CD3D07993}"/>
              </a:ext>
            </a:extLst>
          </p:cNvPr>
          <p:cNvSpPr>
            <a:spLocks noGrp="1"/>
          </p:cNvSpPr>
          <p:nvPr>
            <p:ph type="title"/>
          </p:nvPr>
        </p:nvSpPr>
        <p:spPr/>
        <p:txBody>
          <a:bodyPr/>
          <a:lstStyle/>
          <a:p>
            <a:r>
              <a:rPr lang="en-US" dirty="0"/>
              <a:t>Submitted by-</a:t>
            </a:r>
          </a:p>
        </p:txBody>
      </p:sp>
      <p:sp>
        <p:nvSpPr>
          <p:cNvPr id="3" name="Content Placeholder 2">
            <a:extLst>
              <a:ext uri="{FF2B5EF4-FFF2-40B4-BE49-F238E27FC236}">
                <a16:creationId xmlns:a16="http://schemas.microsoft.com/office/drawing/2014/main" xmlns="" id="{D8994ADA-D0F0-4B7F-9E02-A48736047519}"/>
              </a:ext>
            </a:extLst>
          </p:cNvPr>
          <p:cNvSpPr>
            <a:spLocks noGrp="1"/>
          </p:cNvSpPr>
          <p:nvPr>
            <p:ph idx="1"/>
          </p:nvPr>
        </p:nvSpPr>
        <p:spPr/>
        <p:txBody>
          <a:bodyPr/>
          <a:lstStyle/>
          <a:p>
            <a:r>
              <a:rPr lang="en-US" b="1" dirty="0">
                <a:latin typeface="Mongolian Baiti" panose="03000500000000000000" pitchFamily="66" charset="0"/>
                <a:cs typeface="Mongolian Baiti" panose="03000500000000000000" pitchFamily="66" charset="0"/>
              </a:rPr>
              <a:t>Gaurav Jain</a:t>
            </a:r>
          </a:p>
          <a:p>
            <a:r>
              <a:rPr lang="en-US" b="1" dirty="0">
                <a:latin typeface="Mongolian Baiti" panose="03000500000000000000" pitchFamily="66" charset="0"/>
                <a:cs typeface="Mongolian Baiti" panose="03000500000000000000" pitchFamily="66" charset="0"/>
              </a:rPr>
              <a:t>Manali </a:t>
            </a:r>
            <a:r>
              <a:rPr lang="en-US" b="1" dirty="0" err="1">
                <a:latin typeface="Mongolian Baiti" panose="03000500000000000000" pitchFamily="66" charset="0"/>
                <a:cs typeface="Mongolian Baiti" panose="03000500000000000000" pitchFamily="66" charset="0"/>
              </a:rPr>
              <a:t>Gorwani</a:t>
            </a:r>
            <a:endParaRPr lang="en-US" b="1" dirty="0">
              <a:latin typeface="Mongolian Baiti" panose="03000500000000000000" pitchFamily="66" charset="0"/>
              <a:cs typeface="Mongolian Baiti" panose="03000500000000000000" pitchFamily="66" charset="0"/>
            </a:endParaRPr>
          </a:p>
          <a:p>
            <a:r>
              <a:rPr lang="en-US" b="1" dirty="0">
                <a:latin typeface="Mongolian Baiti" panose="03000500000000000000" pitchFamily="66" charset="0"/>
                <a:cs typeface="Mongolian Baiti" panose="03000500000000000000" pitchFamily="66" charset="0"/>
              </a:rPr>
              <a:t>Jaya Jain</a:t>
            </a:r>
          </a:p>
          <a:p>
            <a:endParaRPr lang="en-US" dirty="0"/>
          </a:p>
        </p:txBody>
      </p:sp>
    </p:spTree>
    <p:extLst>
      <p:ext uri="{BB962C8B-B14F-4D97-AF65-F5344CB8AC3E}">
        <p14:creationId xmlns:p14="http://schemas.microsoft.com/office/powerpoint/2010/main" xmlns="" val="42235600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210</TotalTime>
  <Words>227</Words>
  <Application>Microsoft Office PowerPoint</Application>
  <PresentationFormat>Custom</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Puzzle 8</vt:lpstr>
      <vt:lpstr>Data structure and algorithms used-</vt:lpstr>
      <vt:lpstr>Data Structure Used-</vt:lpstr>
      <vt:lpstr>Algorithms-</vt:lpstr>
      <vt:lpstr>What our do??</vt:lpstr>
      <vt:lpstr>screenshots-</vt:lpstr>
      <vt:lpstr>Team feedback about workshop-</vt:lpstr>
      <vt:lpstr>Submitted by-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 8</dc:title>
  <dc:creator>DELL</dc:creator>
  <cp:lastModifiedBy>HP</cp:lastModifiedBy>
  <cp:revision>18</cp:revision>
  <dcterms:created xsi:type="dcterms:W3CDTF">2017-11-05T12:14:01Z</dcterms:created>
  <dcterms:modified xsi:type="dcterms:W3CDTF">2017-11-05T13:55:21Z</dcterms:modified>
</cp:coreProperties>
</file>