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57" r:id="rId3"/>
    <p:sldId id="256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68215-1213-4FB6-88C0-C02B74FE6870}" type="datetimeFigureOut">
              <a:rPr lang="nl-BE" smtClean="0"/>
              <a:t>19/03/2023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BF55-8121-491C-A321-F7E28E9213C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506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BD8-18CE-4750-AEDE-A14364DAFEB5}" type="datetime1">
              <a:rPr lang="nl-BE" smtClean="0"/>
              <a:t>19/03/2023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Logo Lar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09" y="1599810"/>
            <a:ext cx="3840722" cy="293394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13" y="3221730"/>
            <a:ext cx="4422119" cy="13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0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480395" y="2176874"/>
            <a:ext cx="5103311" cy="1512506"/>
          </a:xfrm>
        </p:spPr>
        <p:txBody>
          <a:bodyPr>
            <a:normAutofit/>
          </a:bodyPr>
          <a:lstStyle>
            <a:lvl1pPr marL="0" indent="0">
              <a:lnSpc>
                <a:spcPts val="2461"/>
              </a:lnSpc>
              <a:buNone/>
              <a:defRPr sz="1687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1225716"/>
            <a:ext cx="5217185" cy="4056750"/>
          </a:xfrm>
        </p:spPr>
        <p:txBody>
          <a:bodyPr anchor="t" anchorCtr="0">
            <a:noAutofit/>
          </a:bodyPr>
          <a:lstStyle>
            <a:lvl1pPr algn="l" defTabSz="381731">
              <a:lnSpc>
                <a:spcPts val="2461"/>
              </a:lnSpc>
              <a:defRPr sz="175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1285875"/>
            <a:ext cx="10555957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3918613" cy="9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57D65-617B-2851-35C8-158A0BC75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5B70612-C065-E4E4-1FE8-BD1487CA9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1BC8EB-0E20-CCDF-9CFD-56752486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E973-98EC-488B-A16E-A82593B392DB}" type="datetime1">
              <a:rPr lang="nl-BE" smtClean="0"/>
              <a:t>19/03/2023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A2C7B6-378A-BF38-DC75-3FD8CDCF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5B7D93-6A1F-CE49-EE6D-053CC6FE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23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907842" y="1607344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02456" y="4833784"/>
            <a:ext cx="10681842" cy="410063"/>
          </a:xfrm>
        </p:spPr>
        <p:txBody>
          <a:bodyPr>
            <a:normAutofit/>
          </a:bodyPr>
          <a:lstStyle>
            <a:lvl1pPr marL="0" indent="0" algn="l">
              <a:lnSpc>
                <a:spcPts val="2531"/>
              </a:lnSpc>
              <a:buNone/>
              <a:defRPr sz="2109" baseline="0">
                <a:solidFill>
                  <a:schemeClr val="accent1"/>
                </a:solidFill>
              </a:defRPr>
            </a:lvl1pPr>
            <a:lvl2pPr marL="457144" indent="0" algn="ctr">
              <a:buNone/>
              <a:defRPr sz="2000"/>
            </a:lvl2pPr>
            <a:lvl3pPr marL="914289" indent="0" algn="ctr">
              <a:buNone/>
              <a:defRPr sz="1800"/>
            </a:lvl3pPr>
            <a:lvl4pPr marL="1371433" indent="0" algn="ctr">
              <a:buNone/>
              <a:defRPr sz="1600"/>
            </a:lvl4pPr>
            <a:lvl5pPr marL="1828577" indent="0" algn="ctr">
              <a:buNone/>
              <a:defRPr sz="1600"/>
            </a:lvl5pPr>
            <a:lvl6pPr marL="2285723" indent="0" algn="ctr">
              <a:buNone/>
              <a:defRPr sz="1600"/>
            </a:lvl6pPr>
            <a:lvl7pPr marL="2742867" indent="0" algn="ctr">
              <a:buNone/>
              <a:defRPr sz="1600"/>
            </a:lvl7pPr>
            <a:lvl8pPr marL="3200011" indent="0" algn="ctr">
              <a:buNone/>
              <a:defRPr sz="1600"/>
            </a:lvl8pPr>
            <a:lvl9pPr marL="3657156" indent="0" algn="ctr">
              <a:buNone/>
              <a:defRPr sz="16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4505625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22247" y="273186"/>
            <a:ext cx="5832070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195"/>
              </a:lnSpc>
              <a:buNone/>
              <a:defRPr sz="984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195"/>
              </a:lnSpc>
              <a:buNone/>
              <a:defRPr sz="984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225041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01733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786791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7556242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/>
        </p:nvSpPr>
        <p:spPr>
          <a:xfrm>
            <a:off x="642977" y="326531"/>
            <a:ext cx="10941321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66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3918613" cy="9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1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2282428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5163750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01043A76-631F-440A-8B13-AECA14280FDF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Rectangle 9" hidden="1"/>
          <p:cNvSpPr/>
          <p:nvPr/>
        </p:nvSpPr>
        <p:spPr>
          <a:xfrm>
            <a:off x="642977" y="326531"/>
            <a:ext cx="10941321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66"/>
          </a:p>
        </p:txBody>
      </p:sp>
    </p:spTree>
    <p:extLst>
      <p:ext uri="{BB962C8B-B14F-4D97-AF65-F5344CB8AC3E}">
        <p14:creationId xmlns:p14="http://schemas.microsoft.com/office/powerpoint/2010/main" val="353899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7726" y="839787"/>
            <a:ext cx="11039437" cy="4708125"/>
          </a:xfrm>
        </p:spPr>
        <p:txBody>
          <a:bodyPr/>
          <a:lstStyle>
            <a:lvl1pPr defTabSz="32145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321457">
              <a:lnSpc>
                <a:spcPct val="120000"/>
              </a:lnSpc>
              <a:defRPr/>
            </a:lvl3pPr>
            <a:lvl4pPr marL="1637424" indent="-387312" defTabSz="1344987">
              <a:lnSpc>
                <a:spcPct val="120000"/>
              </a:lnSpc>
              <a:tabLst/>
              <a:defRPr/>
            </a:lvl4pPr>
            <a:lvl5pPr marL="2082776" indent="-311412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F82-904C-4714-9190-130898AC3DD9}" type="datetime1">
              <a:rPr lang="nl-BE" smtClean="0"/>
              <a:t>19/03/2023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85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9754-F478-460A-8C54-1282DEDD4E15}" type="datetime1">
              <a:rPr lang="nl-BE" smtClean="0"/>
              <a:t>19/03/2023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105117" y="964630"/>
            <a:ext cx="4429958" cy="4568906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01043A76-631F-440A-8B13-AECA14280FDF}" type="slidenum">
              <a:rPr lang="nl-BE" smtClean="0"/>
              <a:t>‹nr.›</a:t>
            </a:fld>
            <a:endParaRPr lang="nl-BE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7725" y="839787"/>
            <a:ext cx="5936144" cy="4708125"/>
          </a:xfrm>
        </p:spPr>
        <p:txBody>
          <a:bodyPr/>
          <a:lstStyle>
            <a:lvl1pPr defTabSz="32145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321457">
              <a:lnSpc>
                <a:spcPct val="120000"/>
              </a:lnSpc>
              <a:defRPr/>
            </a:lvl3pPr>
            <a:lvl4pPr defTabSz="321457">
              <a:lnSpc>
                <a:spcPct val="120000"/>
              </a:lnSpc>
              <a:defRPr/>
            </a:lvl4pPr>
            <a:lvl5pPr defTabSz="321457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12695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F6B8-D222-4AD0-9FF1-FB1A22E298F6}" type="datetime1">
              <a:rPr lang="nl-BE" smtClean="0"/>
              <a:t>19/03/2023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9443" y="964406"/>
            <a:ext cx="10885039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44172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145A-0997-4E14-B983-131B42772C95}" type="datetime1">
              <a:rPr lang="nl-BE" smtClean="0"/>
              <a:t>19/03/2023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Covering Background"/>
          <p:cNvSpPr/>
          <p:nvPr/>
        </p:nvSpPr>
        <p:spPr>
          <a:xfrm>
            <a:off x="-1" y="0"/>
            <a:ext cx="1219124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66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1244" cy="685800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79733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4F2C-1374-4DF7-911B-D868C51C7805}" type="datetime1">
              <a:rPr lang="nl-BE" smtClean="0"/>
              <a:t>19/03/2023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977" y="1892798"/>
            <a:ext cx="4756509" cy="3677906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60273" indent="0">
              <a:buNone/>
              <a:defRPr sz="7031" u="sng" cap="all" baseline="0">
                <a:solidFill>
                  <a:schemeClr val="bg1"/>
                </a:solidFill>
              </a:defRPr>
            </a:lvl1pPr>
            <a:lvl2pPr marL="692026" indent="-439771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73977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F8A-17E4-4666-A173-A875F2A45CEB}" type="datetime1">
              <a:rPr lang="nl-BE" smtClean="0"/>
              <a:t>19/03/2023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976" y="711283"/>
            <a:ext cx="5453024" cy="4857467"/>
          </a:xfrm>
          <a:solidFill>
            <a:srgbClr val="E9F0FA"/>
          </a:solidFill>
        </p:spPr>
        <p:txBody>
          <a:bodyPr>
            <a:normAutofit/>
          </a:bodyPr>
          <a:lstStyle>
            <a:lvl1pPr marL="60273" indent="0">
              <a:buNone/>
              <a:defRPr sz="3797" u="sng" cap="all" baseline="0">
                <a:solidFill>
                  <a:srgbClr val="1E64C8"/>
                </a:solidFill>
              </a:defRPr>
            </a:lvl1pPr>
            <a:lvl2pPr marL="692026" indent="-439771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157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713" y="177188"/>
            <a:ext cx="11043450" cy="6072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726" y="839787"/>
            <a:ext cx="11039437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3577" y="6292057"/>
            <a:ext cx="1615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88936-53D0-4CAE-89F5-875838588EAE}" type="datetime1">
              <a:rPr lang="nl-BE" smtClean="0"/>
              <a:t>19/03/2023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740" y="6324204"/>
            <a:ext cx="5873958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01043A76-631F-440A-8B13-AECA14280F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tle positioning box" hidden="1"/>
          <p:cNvSpPr/>
          <p:nvPr/>
        </p:nvSpPr>
        <p:spPr>
          <a:xfrm>
            <a:off x="652023" y="258187"/>
            <a:ext cx="10885039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8" name="Text positoning box" hidden="1"/>
          <p:cNvSpPr/>
          <p:nvPr/>
        </p:nvSpPr>
        <p:spPr>
          <a:xfrm>
            <a:off x="652023" y="1113750"/>
            <a:ext cx="5786791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9" name="Logo positioning box" hidden="1"/>
          <p:cNvSpPr/>
          <p:nvPr/>
        </p:nvSpPr>
        <p:spPr>
          <a:xfrm flipV="1">
            <a:off x="653103" y="5539811"/>
            <a:ext cx="10883960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4" y="5559019"/>
            <a:ext cx="1623178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/>
        </p:nvSpPr>
        <p:spPr>
          <a:xfrm>
            <a:off x="6449530" y="1113750"/>
            <a:ext cx="64297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3" name="Text positoning box" hidden="1"/>
          <p:cNvSpPr/>
          <p:nvPr/>
        </p:nvSpPr>
        <p:spPr>
          <a:xfrm>
            <a:off x="7101553" y="953691"/>
            <a:ext cx="4435509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19" y="6196247"/>
            <a:ext cx="1127503" cy="33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8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289" rtl="0" eaLnBrk="1" latinLnBrk="0" hangingPunct="1">
        <a:lnSpc>
          <a:spcPct val="90000"/>
        </a:lnSpc>
        <a:spcBef>
          <a:spcPct val="0"/>
        </a:spcBef>
        <a:buNone/>
        <a:defRPr sz="3797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77266" indent="-316993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22619" indent="-316993" algn="l" defTabSz="32145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234485" indent="-31639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1013483" indent="-387312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9" indent="-81480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5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3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8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9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6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4328C-3441-4F32-B938-7E7AD507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temp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9B0905-712E-19B7-545C-4D79635A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1800" dirty="0"/>
              <a:t>Kleuren code van </a:t>
            </a:r>
            <a:r>
              <a:rPr lang="nl-BE" sz="1800" dirty="0" err="1"/>
              <a:t>ugent</a:t>
            </a:r>
            <a:r>
              <a:rPr lang="nl-BE" sz="1800" dirty="0"/>
              <a:t> : #1E64C8</a:t>
            </a:r>
          </a:p>
          <a:p>
            <a:r>
              <a:rPr lang="nl-BE" sz="1800" dirty="0"/>
              <a:t>Geen hoofdletters in titels</a:t>
            </a:r>
          </a:p>
          <a:p>
            <a:r>
              <a:rPr lang="nl-BE" sz="1800" dirty="0"/>
              <a:t>Normaal is tekstsoort </a:t>
            </a:r>
            <a:r>
              <a:rPr lang="nl-BE" sz="1800" dirty="0" err="1"/>
              <a:t>enzo</a:t>
            </a:r>
            <a:r>
              <a:rPr lang="nl-BE" sz="1800" dirty="0"/>
              <a:t> allemaal in orde</a:t>
            </a:r>
          </a:p>
          <a:p>
            <a:r>
              <a:rPr lang="nl-BE" sz="1800" dirty="0"/>
              <a:t>Doe </a:t>
            </a:r>
            <a:r>
              <a:rPr lang="nl-BE" sz="1800" dirty="0" err="1"/>
              <a:t>wa</a:t>
            </a:r>
            <a:r>
              <a:rPr lang="nl-BE" sz="1800" dirty="0"/>
              <a:t> animaties doorheen de pwp voor overzicht</a:t>
            </a:r>
          </a:p>
          <a:p>
            <a:r>
              <a:rPr lang="nl-BE" sz="1800" dirty="0"/>
              <a:t>Doe niet altijd links de kernwoorden en rechts een foto (zoals ik deed)</a:t>
            </a:r>
          </a:p>
          <a:p>
            <a:r>
              <a:rPr lang="nl-BE" sz="1800" dirty="0"/>
              <a:t>Geen opsommingen zoals hier</a:t>
            </a:r>
          </a:p>
          <a:p>
            <a:r>
              <a:rPr lang="nl-BE" sz="1800" dirty="0"/>
              <a:t>Jullie dia’s/verkorte inhoudstafel dingen zo vanbuiten zijn </a:t>
            </a:r>
            <a:r>
              <a:rPr lang="nl-BE" sz="1800" dirty="0" err="1"/>
              <a:t>gwn</a:t>
            </a:r>
            <a:r>
              <a:rPr lang="nl-BE" sz="1800" dirty="0"/>
              <a:t> templates dus ge moogt die shit nog veranderen hoor</a:t>
            </a:r>
          </a:p>
          <a:p>
            <a:r>
              <a:rPr lang="nl-BE" sz="1800" dirty="0" err="1"/>
              <a:t>Kheb</a:t>
            </a:r>
            <a:r>
              <a:rPr lang="nl-BE" sz="1800" dirty="0"/>
              <a:t> ook </a:t>
            </a:r>
            <a:r>
              <a:rPr lang="nl-BE" sz="1800" dirty="0" err="1"/>
              <a:t>gwn</a:t>
            </a:r>
            <a:r>
              <a:rPr lang="nl-BE" sz="1800" dirty="0"/>
              <a:t> random als </a:t>
            </a:r>
            <a:r>
              <a:rPr lang="nl-BE" sz="1800" dirty="0" err="1"/>
              <a:t>ulder</a:t>
            </a:r>
            <a:r>
              <a:rPr lang="nl-BE" sz="1800" dirty="0"/>
              <a:t> namen erop gezet op de dia’s ma boeit </a:t>
            </a:r>
            <a:r>
              <a:rPr lang="nl-BE" sz="1800" dirty="0" err="1"/>
              <a:t>opzich</a:t>
            </a:r>
            <a:r>
              <a:rPr lang="nl-BE" sz="1800" dirty="0"/>
              <a:t> ni als ge bv over iets anders wilt spreken</a:t>
            </a:r>
          </a:p>
          <a:p>
            <a:r>
              <a:rPr lang="nl-BE" sz="1800" dirty="0" err="1"/>
              <a:t>Kheb</a:t>
            </a:r>
            <a:r>
              <a:rPr lang="nl-BE" sz="1800" dirty="0"/>
              <a:t> al aan goeie afsluiter maar nog gene goeie opener dus voorstellen zijn altijd welkom :D</a:t>
            </a:r>
          </a:p>
          <a:p>
            <a:endParaRPr lang="nl-BE" sz="1800" dirty="0"/>
          </a:p>
          <a:p>
            <a:endParaRPr lang="nl-BE" sz="280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5695F1-9043-63A1-B72B-8002576A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C5594C-8F4E-26E1-A23A-36EC5DBE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826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61FBAEA-3C23-C63C-8F6B-74E199C745D6}"/>
              </a:ext>
            </a:extLst>
          </p:cNvPr>
          <p:cNvSpPr txBox="1"/>
          <p:nvPr/>
        </p:nvSpPr>
        <p:spPr>
          <a:xfrm>
            <a:off x="1" y="-13055"/>
            <a:ext cx="12191999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1800" dirty="0"/>
              <a:t>Inleiding – Principe – Website – Schema – </a:t>
            </a:r>
            <a:r>
              <a:rPr lang="nl-BE" sz="2000" dirty="0">
                <a:solidFill>
                  <a:srgbClr val="1E64C8"/>
                </a:solidFill>
              </a:rPr>
              <a:t>Toekomst</a:t>
            </a:r>
            <a:r>
              <a:rPr lang="nl-BE" sz="1800" dirty="0"/>
              <a:t> - Afsluiter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C432E2-50EF-3DEB-F218-716B2021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8740" y="6298544"/>
            <a:ext cx="5873958" cy="307921"/>
          </a:xfrm>
        </p:spPr>
        <p:txBody>
          <a:bodyPr/>
          <a:lstStyle/>
          <a:p>
            <a:r>
              <a:rPr lang="nl-BE" dirty="0"/>
              <a:t>Joren Vandenbosch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12B466-A8CC-67D1-7BD2-A05FC9E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10</a:t>
            </a:fld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27EF73-CF77-2E8D-54DA-6139CB832F55}"/>
              </a:ext>
            </a:extLst>
          </p:cNvPr>
          <p:cNvSpPr txBox="1">
            <a:spLocks/>
          </p:cNvSpPr>
          <p:nvPr/>
        </p:nvSpPr>
        <p:spPr>
          <a:xfrm>
            <a:off x="1165466" y="1123331"/>
            <a:ext cx="9144000" cy="446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77266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619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485" indent="-316395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7424" indent="-387312" algn="l" defTabSz="13449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2776" indent="-311412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5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9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3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8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273" indent="0">
              <a:buNone/>
            </a:pPr>
            <a:r>
              <a:rPr lang="nl-BE" sz="3600" dirty="0">
                <a:solidFill>
                  <a:srgbClr val="1E64C8"/>
                </a:solidFill>
              </a:rPr>
              <a:t>tekst</a:t>
            </a:r>
            <a:endParaRPr lang="nl-BE" sz="2000" dirty="0">
              <a:solidFill>
                <a:srgbClr val="1E64C8"/>
              </a:solidFill>
            </a:endParaRPr>
          </a:p>
          <a:p>
            <a:pPr marL="60273" indent="0">
              <a:lnSpc>
                <a:spcPct val="200000"/>
              </a:lnSpc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401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61FBAEA-3C23-C63C-8F6B-74E199C745D6}"/>
              </a:ext>
            </a:extLst>
          </p:cNvPr>
          <p:cNvSpPr txBox="1"/>
          <p:nvPr/>
        </p:nvSpPr>
        <p:spPr>
          <a:xfrm>
            <a:off x="1" y="-13055"/>
            <a:ext cx="12191999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1800" dirty="0"/>
              <a:t>Inleiding – Principe – Website – Schema – </a:t>
            </a:r>
            <a:r>
              <a:rPr lang="nl-BE" sz="2000" dirty="0">
                <a:solidFill>
                  <a:srgbClr val="1E64C8"/>
                </a:solidFill>
              </a:rPr>
              <a:t>Toekomst</a:t>
            </a:r>
            <a:r>
              <a:rPr lang="nl-BE" sz="1800" dirty="0"/>
              <a:t> - Afsluiter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C432E2-50EF-3DEB-F218-716B2021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8740" y="6298544"/>
            <a:ext cx="5873958" cy="307921"/>
          </a:xfrm>
        </p:spPr>
        <p:txBody>
          <a:bodyPr/>
          <a:lstStyle/>
          <a:p>
            <a:r>
              <a:rPr lang="nl-BE" dirty="0"/>
              <a:t>Joren Vandenbosch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12B466-A8CC-67D1-7BD2-A05FC9E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11</a:t>
            </a:fld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27EF73-CF77-2E8D-54DA-6139CB832F55}"/>
              </a:ext>
            </a:extLst>
          </p:cNvPr>
          <p:cNvSpPr txBox="1">
            <a:spLocks/>
          </p:cNvSpPr>
          <p:nvPr/>
        </p:nvSpPr>
        <p:spPr>
          <a:xfrm>
            <a:off x="1165466" y="1123331"/>
            <a:ext cx="9144000" cy="446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77266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619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485" indent="-316395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7424" indent="-387312" algn="l" defTabSz="13449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2776" indent="-311412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5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9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3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8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273" indent="0">
              <a:buNone/>
            </a:pPr>
            <a:r>
              <a:rPr lang="nl-BE" sz="3600" dirty="0">
                <a:solidFill>
                  <a:srgbClr val="1E64C8"/>
                </a:solidFill>
              </a:rPr>
              <a:t>tekst</a:t>
            </a:r>
            <a:endParaRPr lang="nl-BE" sz="2000" dirty="0">
              <a:solidFill>
                <a:srgbClr val="1E64C8"/>
              </a:solidFill>
            </a:endParaRPr>
          </a:p>
          <a:p>
            <a:pPr marL="60273" indent="0">
              <a:lnSpc>
                <a:spcPct val="200000"/>
              </a:lnSpc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18949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ndacht Waarschuwing Teken - Gratis vectorafbeelding op Pixabay">
            <a:extLst>
              <a:ext uri="{FF2B5EF4-FFF2-40B4-BE49-F238E27FC236}">
                <a16:creationId xmlns:a16="http://schemas.microsoft.com/office/drawing/2014/main" id="{64043BD8-6B14-BA97-09B3-CC3828B160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21" y="802136"/>
            <a:ext cx="5873958" cy="525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F61FBAEA-3C23-C63C-8F6B-74E199C745D6}"/>
              </a:ext>
            </a:extLst>
          </p:cNvPr>
          <p:cNvSpPr txBox="1"/>
          <p:nvPr/>
        </p:nvSpPr>
        <p:spPr>
          <a:xfrm>
            <a:off x="1" y="-13055"/>
            <a:ext cx="12191999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1800" dirty="0"/>
              <a:t>Inleiding – Principe – Website – Schema – Toekomst - </a:t>
            </a:r>
            <a:r>
              <a:rPr lang="nl-BE" sz="2000" dirty="0">
                <a:solidFill>
                  <a:srgbClr val="1E64C8"/>
                </a:solidFill>
              </a:rPr>
              <a:t>Afsluiter</a:t>
            </a:r>
            <a:endParaRPr lang="nl-BE" sz="1800" dirty="0">
              <a:solidFill>
                <a:srgbClr val="1E64C8"/>
              </a:solidFill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C432E2-50EF-3DEB-F218-716B2021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Lexi Van Rentergem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12B466-A8CC-67D1-7BD2-A05FC9E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4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61FBAEA-3C23-C63C-8F6B-74E199C745D6}"/>
              </a:ext>
            </a:extLst>
          </p:cNvPr>
          <p:cNvSpPr txBox="1"/>
          <p:nvPr/>
        </p:nvSpPr>
        <p:spPr>
          <a:xfrm>
            <a:off x="1" y="-1329"/>
            <a:ext cx="12191999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1800" dirty="0"/>
              <a:t>Inleiding – Principe – Website – Schema – Toekomst - </a:t>
            </a:r>
            <a:r>
              <a:rPr lang="nl-BE" sz="2000" dirty="0">
                <a:solidFill>
                  <a:srgbClr val="1E64C8"/>
                </a:solidFill>
              </a:rPr>
              <a:t>Afsluiter</a:t>
            </a:r>
            <a:endParaRPr lang="nl-BE" sz="1800" dirty="0">
              <a:solidFill>
                <a:srgbClr val="1E64C8"/>
              </a:solidFill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C432E2-50EF-3DEB-F218-716B2021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Lexi Van Rentergem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12B466-A8CC-67D1-7BD2-A05FC9E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13</a:t>
            </a:fld>
            <a:endParaRPr lang="nl-BE"/>
          </a:p>
        </p:txBody>
      </p:sp>
      <p:pic>
        <p:nvPicPr>
          <p:cNvPr id="2054" name="Picture 6" descr="question mark emoji, memoji,new memoji &quot; Poster for Sale by Ssefyou |  Redbubble">
            <a:extLst>
              <a:ext uri="{FF2B5EF4-FFF2-40B4-BE49-F238E27FC236}">
                <a16:creationId xmlns:a16="http://schemas.microsoft.com/office/drawing/2014/main" id="{85DFBAC8-7314-858E-F7C8-B2A4E870C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408" y="1670271"/>
            <a:ext cx="4491182" cy="449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774CE1AE-FD0C-79BA-3D7A-04380F1CD855}"/>
              </a:ext>
            </a:extLst>
          </p:cNvPr>
          <p:cNvSpPr txBox="1">
            <a:spLocks/>
          </p:cNvSpPr>
          <p:nvPr/>
        </p:nvSpPr>
        <p:spPr>
          <a:xfrm>
            <a:off x="5115027" y="696547"/>
            <a:ext cx="1961944" cy="834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77266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619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485" indent="-316395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7424" indent="-387312" algn="l" defTabSz="13449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2776" indent="-311412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5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9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3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8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273" indent="0">
              <a:buNone/>
            </a:pPr>
            <a:r>
              <a:rPr lang="nl-BE" sz="3600" dirty="0"/>
              <a:t>Vragen?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9637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8312AA-4AE4-68BE-BE97-CB39722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26" y="839787"/>
            <a:ext cx="11039437" cy="4708125"/>
          </a:xfrm>
        </p:spPr>
        <p:txBody>
          <a:bodyPr/>
          <a:lstStyle/>
          <a:p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weet</a:t>
            </a:r>
            <a:r>
              <a:rPr lang="en-US" dirty="0"/>
              <a:t> </a:t>
            </a:r>
            <a:r>
              <a:rPr lang="en-US" dirty="0" err="1"/>
              <a:t>momenteel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niets</a:t>
            </a:r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31371B0-34B9-7751-DFA1-778E13BCA4AB}"/>
              </a:ext>
            </a:extLst>
          </p:cNvPr>
          <p:cNvSpPr txBox="1"/>
          <p:nvPr/>
        </p:nvSpPr>
        <p:spPr>
          <a:xfrm>
            <a:off x="-944594" y="0"/>
            <a:ext cx="11753491" cy="9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5400" dirty="0">
                <a:solidFill>
                  <a:srgbClr val="1E64C8"/>
                </a:solidFill>
              </a:rPr>
              <a:t>Blikvanger</a:t>
            </a: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05428F5-6DD3-9149-69A4-643E426F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Lexi Van Rentergem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EA6D67B-4028-2999-7529-13693A2E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606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6292C8A-CB6E-9589-73E5-8063E9470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2351"/>
            <a:ext cx="9144000" cy="2272551"/>
          </a:xfrm>
        </p:spPr>
        <p:txBody>
          <a:bodyPr>
            <a:noAutofit/>
          </a:bodyPr>
          <a:lstStyle/>
          <a:p>
            <a:r>
              <a:rPr lang="nl-BE" dirty="0"/>
              <a:t>Multidisciplinair Ingenieursproject</a:t>
            </a:r>
          </a:p>
          <a:p>
            <a:endParaRPr lang="nl-BE" dirty="0"/>
          </a:p>
          <a:p>
            <a:r>
              <a:rPr lang="nl-BE" sz="1800" dirty="0"/>
              <a:t>Lexi Van Rentergem</a:t>
            </a:r>
          </a:p>
          <a:p>
            <a:r>
              <a:rPr lang="nl-BE" sz="1800" dirty="0"/>
              <a:t>Robbe De Voet</a:t>
            </a:r>
          </a:p>
          <a:p>
            <a:r>
              <a:rPr lang="nl-BE" sz="1800" dirty="0"/>
              <a:t>Milan Rombouts</a:t>
            </a:r>
          </a:p>
          <a:p>
            <a:r>
              <a:rPr lang="nl-BE" sz="1800" dirty="0"/>
              <a:t>Joren Vandenbosch</a:t>
            </a:r>
          </a:p>
          <a:p>
            <a:r>
              <a:rPr lang="nl-BE" sz="1800" dirty="0"/>
              <a:t>Groep 8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32E3C81-E731-907B-364B-8B5030574829}"/>
              </a:ext>
            </a:extLst>
          </p:cNvPr>
          <p:cNvSpPr txBox="1"/>
          <p:nvPr/>
        </p:nvSpPr>
        <p:spPr>
          <a:xfrm>
            <a:off x="2497347" y="936825"/>
            <a:ext cx="7197306" cy="199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5400" dirty="0">
                <a:solidFill>
                  <a:srgbClr val="1E64C8"/>
                </a:solidFill>
              </a:rPr>
              <a:t>Geautomatiseerd magazijn</a:t>
            </a: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B5E5D25B-B436-A47A-1844-6ACFF80A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Lexi Van Rentergem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FC841E31-EFC2-BA60-8088-71ABD741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3</a:t>
            </a:fld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086AB9E-5499-EE38-34E3-8EE1FFCC749F}"/>
              </a:ext>
            </a:extLst>
          </p:cNvPr>
          <p:cNvSpPr txBox="1"/>
          <p:nvPr/>
        </p:nvSpPr>
        <p:spPr>
          <a:xfrm>
            <a:off x="1" y="12002"/>
            <a:ext cx="12191999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000" dirty="0">
                <a:solidFill>
                  <a:srgbClr val="1E64C8"/>
                </a:solidFill>
              </a:rPr>
              <a:t>Inleiding</a:t>
            </a:r>
            <a:r>
              <a:rPr lang="nl-BE" sz="1800" dirty="0"/>
              <a:t> – Principe – Website – Schema – Toekomst - Afsluiter</a:t>
            </a:r>
          </a:p>
        </p:txBody>
      </p:sp>
    </p:spTree>
    <p:extLst>
      <p:ext uri="{BB962C8B-B14F-4D97-AF65-F5344CB8AC3E}">
        <p14:creationId xmlns:p14="http://schemas.microsoft.com/office/powerpoint/2010/main" val="291370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61FBAEA-3C23-C63C-8F6B-74E199C745D6}"/>
              </a:ext>
            </a:extLst>
          </p:cNvPr>
          <p:cNvSpPr txBox="1"/>
          <p:nvPr/>
        </p:nvSpPr>
        <p:spPr>
          <a:xfrm>
            <a:off x="1" y="-13055"/>
            <a:ext cx="12191999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000" dirty="0">
                <a:solidFill>
                  <a:srgbClr val="1E64C8"/>
                </a:solidFill>
              </a:rPr>
              <a:t>Inleiding</a:t>
            </a:r>
            <a:r>
              <a:rPr lang="nl-BE" sz="1800" dirty="0"/>
              <a:t> – Principe – Website – Schema – Toekomst - Afsluiter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C432E2-50EF-3DEB-F218-716B2021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Lexi Van Rentergem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12B466-A8CC-67D1-7BD2-A05FC9E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4</a:t>
            </a:fld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27EF73-CF77-2E8D-54DA-6139CB832F55}"/>
              </a:ext>
            </a:extLst>
          </p:cNvPr>
          <p:cNvSpPr txBox="1">
            <a:spLocks/>
          </p:cNvSpPr>
          <p:nvPr/>
        </p:nvSpPr>
        <p:spPr>
          <a:xfrm>
            <a:off x="1165466" y="1123331"/>
            <a:ext cx="9144000" cy="446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77266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619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485" indent="-316395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7424" indent="-387312" algn="l" defTabSz="13449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2776" indent="-311412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5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9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3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8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273" indent="0">
              <a:buNone/>
            </a:pPr>
            <a:r>
              <a:rPr lang="nl-BE" sz="3600" dirty="0">
                <a:solidFill>
                  <a:srgbClr val="1E64C8"/>
                </a:solidFill>
              </a:rPr>
              <a:t>Inhoud</a:t>
            </a:r>
          </a:p>
          <a:p>
            <a:pPr marL="60273" indent="0">
              <a:buNone/>
            </a:pPr>
            <a:endParaRPr lang="nl-BE" sz="1600" dirty="0"/>
          </a:p>
          <a:p>
            <a:pPr marL="60273" indent="0">
              <a:lnSpc>
                <a:spcPct val="200000"/>
              </a:lnSpc>
              <a:buNone/>
            </a:pPr>
            <a:r>
              <a:rPr lang="nl-BE" sz="2000" dirty="0"/>
              <a:t>Principe </a:t>
            </a:r>
          </a:p>
          <a:p>
            <a:pPr marL="60273" indent="0">
              <a:lnSpc>
                <a:spcPct val="200000"/>
              </a:lnSpc>
              <a:buNone/>
            </a:pPr>
            <a:r>
              <a:rPr lang="nl-BE" sz="2000" dirty="0"/>
              <a:t>Website en database</a:t>
            </a:r>
          </a:p>
          <a:p>
            <a:pPr marL="60273" indent="0">
              <a:lnSpc>
                <a:spcPct val="200000"/>
              </a:lnSpc>
              <a:buNone/>
            </a:pPr>
            <a:r>
              <a:rPr lang="nl-BE" sz="2000" dirty="0"/>
              <a:t>Schema</a:t>
            </a:r>
          </a:p>
          <a:p>
            <a:pPr marL="60273" indent="0">
              <a:lnSpc>
                <a:spcPct val="200000"/>
              </a:lnSpc>
              <a:buNone/>
            </a:pPr>
            <a:r>
              <a:rPr lang="nl-BE" sz="2000" dirty="0"/>
              <a:t>Toekomst</a:t>
            </a:r>
          </a:p>
          <a:p>
            <a:pPr marL="60273" indent="0">
              <a:lnSpc>
                <a:spcPct val="200000"/>
              </a:lnSpc>
              <a:buNone/>
            </a:pPr>
            <a:r>
              <a:rPr lang="nl-BE" sz="2000" dirty="0"/>
              <a:t>Afsluiter </a:t>
            </a:r>
          </a:p>
        </p:txBody>
      </p:sp>
      <p:pic>
        <p:nvPicPr>
          <p:cNvPr id="3074" name="Picture 2" descr="Wat is RFID? En welke RFID toepassingen zijn er? - SQUARE Concepts">
            <a:extLst>
              <a:ext uri="{FF2B5EF4-FFF2-40B4-BE49-F238E27FC236}">
                <a16:creationId xmlns:a16="http://schemas.microsoft.com/office/drawing/2014/main" id="{AA20837E-4525-F9F1-1754-E658DED63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33" y="1705747"/>
            <a:ext cx="4544144" cy="387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0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61FBAEA-3C23-C63C-8F6B-74E199C745D6}"/>
              </a:ext>
            </a:extLst>
          </p:cNvPr>
          <p:cNvSpPr txBox="1"/>
          <p:nvPr/>
        </p:nvSpPr>
        <p:spPr>
          <a:xfrm>
            <a:off x="1" y="-13055"/>
            <a:ext cx="12191999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1800" dirty="0"/>
              <a:t>Inleiding – </a:t>
            </a:r>
            <a:r>
              <a:rPr lang="nl-BE" sz="2000" dirty="0">
                <a:solidFill>
                  <a:srgbClr val="1E64C8"/>
                </a:solidFill>
              </a:rPr>
              <a:t>Principe</a:t>
            </a:r>
            <a:r>
              <a:rPr lang="nl-BE" sz="1800" dirty="0"/>
              <a:t> – Website – Schema – Toekomst - Afsluiter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C432E2-50EF-3DEB-F218-716B2021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Lexi Van Rentergem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12B466-A8CC-67D1-7BD2-A05FC9E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5</a:t>
            </a:fld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27EF73-CF77-2E8D-54DA-6139CB832F55}"/>
              </a:ext>
            </a:extLst>
          </p:cNvPr>
          <p:cNvSpPr txBox="1">
            <a:spLocks/>
          </p:cNvSpPr>
          <p:nvPr/>
        </p:nvSpPr>
        <p:spPr>
          <a:xfrm>
            <a:off x="1165466" y="1123331"/>
            <a:ext cx="9144000" cy="446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77266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619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485" indent="-316395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7424" indent="-387312" algn="l" defTabSz="13449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2776" indent="-311412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5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9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3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8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273" indent="0">
              <a:buNone/>
            </a:pPr>
            <a:r>
              <a:rPr lang="nl-BE" sz="3600" dirty="0">
                <a:solidFill>
                  <a:srgbClr val="1E64C8"/>
                </a:solidFill>
              </a:rPr>
              <a:t>Het doel</a:t>
            </a:r>
          </a:p>
          <a:p>
            <a:pPr marL="60273" indent="0">
              <a:buNone/>
            </a:pPr>
            <a:endParaRPr lang="nl-BE" sz="1600" dirty="0"/>
          </a:p>
          <a:p>
            <a:pPr marL="60273" indent="0">
              <a:lnSpc>
                <a:spcPct val="200000"/>
              </a:lnSpc>
              <a:buNone/>
            </a:pPr>
            <a:r>
              <a:rPr lang="nl-BE" sz="2000" dirty="0"/>
              <a:t>Account</a:t>
            </a:r>
          </a:p>
          <a:p>
            <a:pPr marL="60273" indent="0">
              <a:lnSpc>
                <a:spcPct val="200000"/>
              </a:lnSpc>
              <a:buNone/>
            </a:pPr>
            <a:r>
              <a:rPr lang="nl-BE" sz="2000" dirty="0"/>
              <a:t>Artikels</a:t>
            </a:r>
          </a:p>
          <a:p>
            <a:pPr marL="60273" indent="0">
              <a:lnSpc>
                <a:spcPct val="200000"/>
              </a:lnSpc>
              <a:buNone/>
            </a:pPr>
            <a:r>
              <a:rPr lang="nl-BE" sz="2000" dirty="0"/>
              <a:t>Info naar database</a:t>
            </a:r>
          </a:p>
          <a:p>
            <a:pPr marL="60273" indent="0">
              <a:lnSpc>
                <a:spcPct val="200000"/>
              </a:lnSpc>
              <a:buNone/>
            </a:pPr>
            <a:r>
              <a:rPr lang="nl-BE" sz="2000" dirty="0"/>
              <a:t>Openen/sluiten deur</a:t>
            </a:r>
          </a:p>
          <a:p>
            <a:pPr marL="60273" indent="0">
              <a:lnSpc>
                <a:spcPct val="200000"/>
              </a:lnSpc>
              <a:buNone/>
            </a:pPr>
            <a:r>
              <a:rPr lang="nl-BE" sz="2000" dirty="0"/>
              <a:t>Voorraad</a:t>
            </a:r>
          </a:p>
          <a:p>
            <a:pPr marL="60273" indent="0">
              <a:lnSpc>
                <a:spcPct val="200000"/>
              </a:lnSpc>
              <a:buNone/>
            </a:pPr>
            <a:endParaRPr lang="nl-BE" sz="2000" dirty="0"/>
          </a:p>
        </p:txBody>
      </p:sp>
      <p:pic>
        <p:nvPicPr>
          <p:cNvPr id="5124" name="Picture 4" descr="Scannen in het magazijn: dit zijn de voordelen | evofenedex">
            <a:extLst>
              <a:ext uri="{FF2B5EF4-FFF2-40B4-BE49-F238E27FC236}">
                <a16:creationId xmlns:a16="http://schemas.microsoft.com/office/drawing/2014/main" id="{25E1E17F-55D6-908A-EA85-93B073792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60" y="1900776"/>
            <a:ext cx="7324030" cy="305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61FBAEA-3C23-C63C-8F6B-74E199C745D6}"/>
              </a:ext>
            </a:extLst>
          </p:cNvPr>
          <p:cNvSpPr txBox="1"/>
          <p:nvPr/>
        </p:nvSpPr>
        <p:spPr>
          <a:xfrm>
            <a:off x="1" y="-13055"/>
            <a:ext cx="12191999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1800" dirty="0"/>
              <a:t>Inleiding – Principe – </a:t>
            </a:r>
            <a:r>
              <a:rPr lang="nl-BE" sz="2000" dirty="0">
                <a:solidFill>
                  <a:srgbClr val="1E64C8"/>
                </a:solidFill>
              </a:rPr>
              <a:t>Website</a:t>
            </a:r>
            <a:r>
              <a:rPr lang="nl-BE" sz="1800" dirty="0"/>
              <a:t> – Schema – Toekomst - Afsluiter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C432E2-50EF-3DEB-F218-716B2021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Milan Rombouts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12B466-A8CC-67D1-7BD2-A05FC9E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6</a:t>
            </a:fld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27EF73-CF77-2E8D-54DA-6139CB832F55}"/>
              </a:ext>
            </a:extLst>
          </p:cNvPr>
          <p:cNvSpPr txBox="1">
            <a:spLocks/>
          </p:cNvSpPr>
          <p:nvPr/>
        </p:nvSpPr>
        <p:spPr>
          <a:xfrm>
            <a:off x="1165466" y="1123331"/>
            <a:ext cx="9144000" cy="446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77266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619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485" indent="-316395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7424" indent="-387312" algn="l" defTabSz="13449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2776" indent="-311412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5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9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3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8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273" indent="0">
              <a:buNone/>
            </a:pPr>
            <a:r>
              <a:rPr lang="nl-BE" sz="3600" dirty="0">
                <a:solidFill>
                  <a:srgbClr val="1E64C8"/>
                </a:solidFill>
              </a:rPr>
              <a:t>tekst</a:t>
            </a:r>
            <a:endParaRPr lang="nl-BE" sz="2000" dirty="0">
              <a:solidFill>
                <a:srgbClr val="1E64C8"/>
              </a:solidFill>
            </a:endParaRPr>
          </a:p>
          <a:p>
            <a:pPr marL="60273" indent="0">
              <a:lnSpc>
                <a:spcPct val="200000"/>
              </a:lnSpc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3667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61FBAEA-3C23-C63C-8F6B-74E199C745D6}"/>
              </a:ext>
            </a:extLst>
          </p:cNvPr>
          <p:cNvSpPr txBox="1"/>
          <p:nvPr/>
        </p:nvSpPr>
        <p:spPr>
          <a:xfrm>
            <a:off x="1" y="-13055"/>
            <a:ext cx="12191999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1800" dirty="0"/>
              <a:t>Inleiding – Principe – </a:t>
            </a:r>
            <a:r>
              <a:rPr lang="nl-BE" sz="2000" dirty="0">
                <a:solidFill>
                  <a:srgbClr val="1E64C8"/>
                </a:solidFill>
              </a:rPr>
              <a:t>Website</a:t>
            </a:r>
            <a:r>
              <a:rPr lang="nl-BE" sz="1800" dirty="0"/>
              <a:t> – Schema – Toekomst - Afsluiter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C432E2-50EF-3DEB-F218-716B2021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Milan Rombouts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12B466-A8CC-67D1-7BD2-A05FC9E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7</a:t>
            </a:fld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27EF73-CF77-2E8D-54DA-6139CB832F55}"/>
              </a:ext>
            </a:extLst>
          </p:cNvPr>
          <p:cNvSpPr txBox="1">
            <a:spLocks/>
          </p:cNvSpPr>
          <p:nvPr/>
        </p:nvSpPr>
        <p:spPr>
          <a:xfrm>
            <a:off x="1165466" y="1123331"/>
            <a:ext cx="9144000" cy="446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77266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619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485" indent="-316395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7424" indent="-387312" algn="l" defTabSz="13449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2776" indent="-311412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5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9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3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8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273" indent="0">
              <a:buNone/>
            </a:pPr>
            <a:r>
              <a:rPr lang="nl-BE" sz="3600" dirty="0">
                <a:solidFill>
                  <a:srgbClr val="1E64C8"/>
                </a:solidFill>
              </a:rPr>
              <a:t>tekst</a:t>
            </a:r>
            <a:endParaRPr lang="nl-BE" sz="2000" dirty="0">
              <a:solidFill>
                <a:srgbClr val="1E64C8"/>
              </a:solidFill>
            </a:endParaRPr>
          </a:p>
          <a:p>
            <a:pPr marL="60273" indent="0">
              <a:lnSpc>
                <a:spcPct val="200000"/>
              </a:lnSpc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6948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61FBAEA-3C23-C63C-8F6B-74E199C745D6}"/>
              </a:ext>
            </a:extLst>
          </p:cNvPr>
          <p:cNvSpPr txBox="1"/>
          <p:nvPr/>
        </p:nvSpPr>
        <p:spPr>
          <a:xfrm>
            <a:off x="1" y="-13055"/>
            <a:ext cx="12191999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1800" dirty="0"/>
              <a:t>Inleiding – Principe – Website – </a:t>
            </a:r>
            <a:r>
              <a:rPr lang="nl-BE" sz="2000" dirty="0">
                <a:solidFill>
                  <a:srgbClr val="1E64C8"/>
                </a:solidFill>
              </a:rPr>
              <a:t>Schema</a:t>
            </a:r>
            <a:r>
              <a:rPr lang="nl-BE" sz="1800" dirty="0"/>
              <a:t> – Toekomst - Afsluiter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C432E2-50EF-3DEB-F218-716B2021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8740" y="6298544"/>
            <a:ext cx="5873958" cy="307921"/>
          </a:xfrm>
        </p:spPr>
        <p:txBody>
          <a:bodyPr/>
          <a:lstStyle/>
          <a:p>
            <a:r>
              <a:rPr lang="nl-BE" dirty="0"/>
              <a:t>Robbe De Voet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12B466-A8CC-67D1-7BD2-A05FC9E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8</a:t>
            </a:fld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27EF73-CF77-2E8D-54DA-6139CB832F55}"/>
              </a:ext>
            </a:extLst>
          </p:cNvPr>
          <p:cNvSpPr txBox="1">
            <a:spLocks/>
          </p:cNvSpPr>
          <p:nvPr/>
        </p:nvSpPr>
        <p:spPr>
          <a:xfrm>
            <a:off x="1165466" y="1123331"/>
            <a:ext cx="9144000" cy="446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77266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619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485" indent="-316395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7424" indent="-387312" algn="l" defTabSz="13449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2776" indent="-311412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5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9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3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8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273" indent="0">
              <a:buNone/>
            </a:pPr>
            <a:r>
              <a:rPr lang="nl-BE" sz="3600" dirty="0">
                <a:solidFill>
                  <a:srgbClr val="1E64C8"/>
                </a:solidFill>
              </a:rPr>
              <a:t>tekst</a:t>
            </a:r>
            <a:endParaRPr lang="nl-BE" sz="2000" dirty="0">
              <a:solidFill>
                <a:srgbClr val="1E64C8"/>
              </a:solidFill>
            </a:endParaRPr>
          </a:p>
          <a:p>
            <a:pPr marL="60273" indent="0">
              <a:lnSpc>
                <a:spcPct val="200000"/>
              </a:lnSpc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4880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F61FBAEA-3C23-C63C-8F6B-74E199C745D6}"/>
              </a:ext>
            </a:extLst>
          </p:cNvPr>
          <p:cNvSpPr txBox="1"/>
          <p:nvPr/>
        </p:nvSpPr>
        <p:spPr>
          <a:xfrm>
            <a:off x="1" y="-13055"/>
            <a:ext cx="12191999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1800" dirty="0"/>
              <a:t>Inleiding – Principe – Website – </a:t>
            </a:r>
            <a:r>
              <a:rPr lang="nl-BE" sz="2000" dirty="0">
                <a:solidFill>
                  <a:srgbClr val="1E64C8"/>
                </a:solidFill>
              </a:rPr>
              <a:t>Schema</a:t>
            </a:r>
            <a:r>
              <a:rPr lang="nl-BE" sz="1800" dirty="0"/>
              <a:t> – Toekomst - Afsluiter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C432E2-50EF-3DEB-F218-716B2021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8740" y="6298544"/>
            <a:ext cx="5873958" cy="307921"/>
          </a:xfrm>
        </p:spPr>
        <p:txBody>
          <a:bodyPr/>
          <a:lstStyle/>
          <a:p>
            <a:r>
              <a:rPr lang="nl-BE" dirty="0"/>
              <a:t>Robbe De Voet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12B466-A8CC-67D1-7BD2-A05FC9E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3A76-631F-440A-8B13-AECA14280FDF}" type="slidenum">
              <a:rPr lang="nl-BE" smtClean="0"/>
              <a:t>9</a:t>
            </a:fld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27EF73-CF77-2E8D-54DA-6139CB832F55}"/>
              </a:ext>
            </a:extLst>
          </p:cNvPr>
          <p:cNvSpPr txBox="1">
            <a:spLocks/>
          </p:cNvSpPr>
          <p:nvPr/>
        </p:nvSpPr>
        <p:spPr>
          <a:xfrm>
            <a:off x="1165466" y="1123331"/>
            <a:ext cx="9144000" cy="446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77266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619" indent="-316993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4485" indent="-316395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7424" indent="-387312" algn="l" defTabSz="134498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2776" indent="-311412" algn="l" defTabSz="32145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3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5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9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3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8" indent="-228572" algn="l" defTabSz="9142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273" indent="0">
              <a:buNone/>
            </a:pPr>
            <a:r>
              <a:rPr lang="nl-BE" sz="3600" dirty="0">
                <a:solidFill>
                  <a:srgbClr val="1E64C8"/>
                </a:solidFill>
              </a:rPr>
              <a:t>tekst</a:t>
            </a:r>
            <a:endParaRPr lang="nl-BE" sz="2000" dirty="0">
              <a:solidFill>
                <a:srgbClr val="1E64C8"/>
              </a:solidFill>
            </a:endParaRPr>
          </a:p>
          <a:p>
            <a:pPr marL="60273" indent="0">
              <a:lnSpc>
                <a:spcPct val="200000"/>
              </a:lnSpc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470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Aangepast 3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8BBEE8"/>
      </a:accent1>
      <a:accent2>
        <a:srgbClr val="99CCEF"/>
      </a:accent2>
      <a:accent3>
        <a:srgbClr val="A7DAF6"/>
      </a:accent3>
      <a:accent4>
        <a:srgbClr val="B5E8FD"/>
      </a:accent4>
      <a:accent5>
        <a:srgbClr val="C3F6FF"/>
      </a:accent5>
      <a:accent6>
        <a:srgbClr val="D1FFFF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–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NL_EA.potx" id="{1F7787EA-C275-4A0F-B1DF-7FEFEEF6788B}" vid="{CFC59EB9-EBD1-476F-A40D-B59A9C957AB2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PowerPoint_UGent_imec_NL_EA</Template>
  <TotalTime>0</TotalTime>
  <Words>322</Words>
  <Application>Microsoft Office PowerPoint</Application>
  <PresentationFormat>Breedbeeld</PresentationFormat>
  <Paragraphs>80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Calibri</vt:lpstr>
      <vt:lpstr>Kantoorthema</vt:lpstr>
      <vt:lpstr>temp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</dc:title>
  <dc:creator>Lexi Van Rentergem</dc:creator>
  <cp:lastModifiedBy>Lexi Van Rentergem</cp:lastModifiedBy>
  <cp:revision>1</cp:revision>
  <dcterms:created xsi:type="dcterms:W3CDTF">2023-03-19T11:14:05Z</dcterms:created>
  <dcterms:modified xsi:type="dcterms:W3CDTF">2023-03-19T13:11:37Z</dcterms:modified>
</cp:coreProperties>
</file>