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9" r:id="rId9"/>
    <p:sldId id="262" r:id="rId10"/>
    <p:sldId id="263" r:id="rId11"/>
    <p:sldId id="270" r:id="rId12"/>
    <p:sldId id="265" r:id="rId13"/>
    <p:sldId id="264" r:id="rId14"/>
    <p:sldId id="266" r:id="rId15"/>
    <p:sldId id="271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sourceforge.net/projects/openomr/" TargetMode="External"/><Relationship Id="rId3" Type="http://schemas.openxmlformats.org/officeDocument/2006/relationships/hyperlink" Target="https://en.wikipedia.org/wiki/Audiveris" TargetMode="External"/><Relationship Id="rId7" Type="http://schemas.openxmlformats.org/officeDocument/2006/relationships/hyperlink" Target="https://audiveris.kenai.com/" TargetMode="External"/><Relationship Id="rId2" Type="http://schemas.openxmlformats.org/officeDocument/2006/relationships/hyperlink" Target="https://en.wikipedia.org/wiki/Music_OC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sicXML" TargetMode="External"/><Relationship Id="rId5" Type="http://schemas.openxmlformats.org/officeDocument/2006/relationships/hyperlink" Target="https://en.wikipedia.org/wiki/MIDI" TargetMode="External"/><Relationship Id="rId4" Type="http://schemas.openxmlformats.org/officeDocument/2006/relationships/hyperlink" Target="https://en.wikipedia.org/wiki/OpenOMR" TargetMode="External"/><Relationship Id="rId9" Type="http://schemas.openxmlformats.org/officeDocument/2006/relationships/hyperlink" Target="http://www.musictheory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Optical Music Recognition</a:t>
            </a:r>
            <a:br>
              <a:rPr lang="en-US" i="1" dirty="0" smtClean="0"/>
            </a:br>
            <a:r>
              <a:rPr lang="en-US" i="1" dirty="0" smtClean="0"/>
              <a:t>(OMR)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5562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Student:</a:t>
            </a:r>
            <a:r>
              <a:rPr lang="sr-Latn-RS" dirty="0" smtClean="0"/>
              <a:t> </a:t>
            </a:r>
            <a:r>
              <a:rPr lang="en-US" dirty="0" smtClean="0"/>
              <a:t>Milan </a:t>
            </a:r>
            <a:r>
              <a:rPr lang="sr-Latn-RS" noProof="1" smtClean="0"/>
              <a:t>Radeta</a:t>
            </a:r>
            <a:r>
              <a:rPr lang="en-US" dirty="0" smtClean="0"/>
              <a:t>, RA81/2012</a:t>
            </a:r>
            <a:endParaRPr lang="sr-Latn-RS" dirty="0" smtClean="0"/>
          </a:p>
          <a:p>
            <a:pPr algn="ctr"/>
            <a:r>
              <a:rPr lang="sr-Latn-RS" dirty="0" smtClean="0"/>
              <a:t>Školska godina: 2015/2016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562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Profesor: Đorđe Obradović</a:t>
            </a:r>
          </a:p>
          <a:p>
            <a:pPr algn="ctr"/>
            <a:r>
              <a:rPr lang="sr-Latn-RS" noProof="1" smtClean="0"/>
              <a:t>Asistent</a:t>
            </a:r>
            <a:r>
              <a:rPr lang="en-US" dirty="0" smtClean="0"/>
              <a:t>:</a:t>
            </a:r>
            <a:r>
              <a:rPr lang="sr-Latn-RS" dirty="0" smtClean="0"/>
              <a:t> </a:t>
            </a:r>
            <a:r>
              <a:rPr lang="en-US" dirty="0" smtClean="0"/>
              <a:t>Marko </a:t>
            </a:r>
            <a:r>
              <a:rPr lang="sr-Latn-RS" noProof="1" smtClean="0"/>
              <a:t>Joci</a:t>
            </a:r>
            <a:r>
              <a:rPr lang="sr-Latn-RS" dirty="0" smtClean="0"/>
              <a:t>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3581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Projekat iz predmeta Soft Computing</a:t>
            </a:r>
          </a:p>
        </p:txBody>
      </p:sp>
      <p:pic>
        <p:nvPicPr>
          <p:cNvPr id="16388" name="Picture 4" descr="https://encrypted-tbn3.gstatic.com/images?q=tbn:ANd9GcR2H1gvOdidqBecjEU7er3bjBfz5mHCHX9SKbZnPGdOJyvh24IHn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86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514350" indent="-514350" algn="just"/>
            <a:r>
              <a:rPr lang="sr-Latn-RS" dirty="0" smtClean="0"/>
              <a:t>Konverzija skenirane muzičke partiture u </a:t>
            </a:r>
            <a:r>
              <a:rPr lang="sr-Latn-RS" i="1" dirty="0" smtClean="0"/>
              <a:t>grayscale </a:t>
            </a:r>
            <a:r>
              <a:rPr lang="sr-Latn-RS" dirty="0" smtClean="0"/>
              <a:t>sliku i binarizacija </a:t>
            </a:r>
            <a:r>
              <a:rPr lang="sr-Latn-RS" i="1" dirty="0" smtClean="0"/>
              <a:t>grayscale</a:t>
            </a:r>
            <a:r>
              <a:rPr lang="sr-Latn-RS" i="1" dirty="0"/>
              <a:t> </a:t>
            </a:r>
            <a:r>
              <a:rPr lang="sr-Latn-RS" dirty="0" smtClean="0"/>
              <a:t>slike</a:t>
            </a:r>
          </a:p>
          <a:p>
            <a:pPr marL="514350" indent="-514350" algn="just"/>
            <a:r>
              <a:rPr lang="sr-Latn-RS" dirty="0" smtClean="0"/>
              <a:t>Prepoznavanje jedne deonice partiture:</a:t>
            </a:r>
          </a:p>
          <a:p>
            <a:pPr marL="914400" lvl="1" indent="-514350" algn="just"/>
            <a:r>
              <a:rPr lang="sr-Latn-RS" dirty="0" smtClean="0"/>
              <a:t>notnih linija (5 standardnih i ostale dodatne van deonica)</a:t>
            </a:r>
          </a:p>
          <a:p>
            <a:pPr marL="1314450" lvl="2" indent="-514350" algn="just"/>
            <a:r>
              <a:rPr lang="sr-Latn-RS" dirty="0" smtClean="0"/>
              <a:t>metode:</a:t>
            </a:r>
          </a:p>
          <a:p>
            <a:pPr marL="1771650" lvl="3" indent="-514350" algn="just"/>
            <a:r>
              <a:rPr lang="sr-Latn-RS" dirty="0" smtClean="0"/>
              <a:t>morfološke operacije </a:t>
            </a:r>
            <a:r>
              <a:rPr lang="sr-Latn-RS" dirty="0" smtClean="0"/>
              <a:t>sa horizontalnim </a:t>
            </a:r>
            <a:r>
              <a:rPr lang="sr-Latn-RS" dirty="0" smtClean="0"/>
              <a:t>kernelom</a:t>
            </a:r>
          </a:p>
          <a:p>
            <a:pPr marL="1771650" lvl="3" indent="-514350" algn="just"/>
            <a:r>
              <a:rPr lang="sr-Latn-RS" dirty="0" smtClean="0"/>
              <a:t>provera praznina sa vertikalnim kernelom</a:t>
            </a:r>
          </a:p>
          <a:p>
            <a:pPr marL="1771650" lvl="3" indent="-514350" algn="just"/>
            <a:r>
              <a:rPr lang="sr-Latn-RS" i="1" dirty="0" smtClean="0"/>
              <a:t>Hough </a:t>
            </a:r>
            <a:r>
              <a:rPr lang="sr-Latn-RS" dirty="0" smtClean="0"/>
              <a:t>linijske transformacije</a:t>
            </a:r>
            <a:endParaRPr lang="sr-Latn-RS" i="1" dirty="0" smtClean="0"/>
          </a:p>
          <a:p>
            <a:pPr marL="1314450" lvl="2" indent="-514350" algn="just"/>
            <a:r>
              <a:rPr lang="sr-Latn-RS" dirty="0" smtClean="0"/>
              <a:t>uklanjanje notnih linija i pamćenje njihovih </a:t>
            </a:r>
            <a:r>
              <a:rPr lang="sr-Latn-RS" i="1" dirty="0" smtClean="0"/>
              <a:t>y</a:t>
            </a:r>
            <a:r>
              <a:rPr lang="sr-Latn-RS" dirty="0" smtClean="0"/>
              <a:t> pozicija</a:t>
            </a:r>
            <a:endParaRPr lang="sr-Latn-RS" dirty="0" smtClean="0"/>
          </a:p>
          <a:p>
            <a:pPr marL="914400" lvl="1" indent="-514350" algn="just"/>
            <a:r>
              <a:rPr lang="sr-Latn-RS" dirty="0" smtClean="0"/>
              <a:t>taktova</a:t>
            </a:r>
          </a:p>
          <a:p>
            <a:pPr marL="1314450" lvl="2" indent="-514350" algn="just"/>
            <a:r>
              <a:rPr lang="sr-Latn-RS" dirty="0" smtClean="0"/>
              <a:t>metode:</a:t>
            </a:r>
          </a:p>
          <a:p>
            <a:pPr marL="1771650" lvl="3" indent="-514350" algn="just"/>
            <a:r>
              <a:rPr lang="sr-Latn-RS" dirty="0" smtClean="0"/>
              <a:t>morfološke operacije</a:t>
            </a:r>
            <a:r>
              <a:rPr lang="sr-Latn-RS" dirty="0" smtClean="0"/>
              <a:t> </a:t>
            </a:r>
            <a:r>
              <a:rPr lang="sr-Latn-RS" dirty="0" smtClean="0"/>
              <a:t>sa vertikalnim </a:t>
            </a:r>
            <a:r>
              <a:rPr lang="sr-Latn-RS" dirty="0" smtClean="0"/>
              <a:t>kernelom</a:t>
            </a:r>
            <a:endParaRPr lang="sr-Latn-RS" dirty="0" smtClean="0"/>
          </a:p>
          <a:p>
            <a:pPr marL="1771650" lvl="3" indent="-514350" algn="just"/>
            <a:r>
              <a:rPr lang="sr-Latn-RS" dirty="0" smtClean="0"/>
              <a:t>provera praznina sa horizontalnim </a:t>
            </a:r>
            <a:r>
              <a:rPr lang="sr-Latn-RS" dirty="0" smtClean="0"/>
              <a:t>kernelom</a:t>
            </a:r>
            <a:endParaRPr lang="sr-Latn-RS" dirty="0" smtClean="0"/>
          </a:p>
          <a:p>
            <a:pPr marL="1771650" lvl="3" indent="-514350" algn="just"/>
            <a:r>
              <a:rPr lang="sr-Latn-RS" i="1" dirty="0" smtClean="0"/>
              <a:t>Hough l</a:t>
            </a:r>
            <a:r>
              <a:rPr lang="sr-Latn-RS" dirty="0" smtClean="0"/>
              <a:t>linijske </a:t>
            </a:r>
            <a:r>
              <a:rPr lang="sr-Latn-RS" dirty="0" smtClean="0"/>
              <a:t>transformacije</a:t>
            </a:r>
          </a:p>
          <a:p>
            <a:pPr marL="1314450" lvl="2" indent="-514350" algn="just"/>
            <a:r>
              <a:rPr lang="sr-Latn-RS" dirty="0" smtClean="0"/>
              <a:t>od </a:t>
            </a:r>
            <a:r>
              <a:rPr lang="sr-Latn-RS" dirty="0" smtClean="0"/>
              <a:t>najniže do najviše standardne notne </a:t>
            </a:r>
            <a:r>
              <a:rPr lang="sr-Latn-RS" dirty="0" smtClean="0"/>
              <a:t>linije</a:t>
            </a:r>
          </a:p>
          <a:p>
            <a:pPr marL="1314450" lvl="2" indent="-514350" algn="just"/>
            <a:r>
              <a:rPr lang="sr-Latn-RS" dirty="0" smtClean="0"/>
              <a:t>nema notnu glavu/glave u blizini</a:t>
            </a:r>
            <a:endParaRPr lang="sr-Latn-RS" dirty="0" smtClean="0"/>
          </a:p>
          <a:p>
            <a:pPr marL="914400" lvl="1" indent="-514350" algn="just"/>
            <a:endParaRPr lang="sr-Latn-R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algn="just"/>
            <a:r>
              <a:rPr lang="sr-Latn-RS" dirty="0" smtClean="0"/>
              <a:t>Prepoznavanje nota:</a:t>
            </a:r>
          </a:p>
          <a:p>
            <a:pPr marL="914400" lvl="1" indent="-514350" algn="just"/>
            <a:r>
              <a:rPr lang="sr-Latn-RS" dirty="0" smtClean="0"/>
              <a:t>notnih vratova</a:t>
            </a:r>
          </a:p>
          <a:p>
            <a:pPr marL="1314450" lvl="2" indent="-514350" algn="just"/>
            <a:r>
              <a:rPr lang="sr-Latn-RS" dirty="0" smtClean="0"/>
              <a:t>iste </a:t>
            </a:r>
            <a:r>
              <a:rPr lang="sr-Latn-RS" dirty="0" smtClean="0"/>
              <a:t>metod</a:t>
            </a:r>
            <a:r>
              <a:rPr lang="en-US" dirty="0" smtClean="0"/>
              <a:t>e</a:t>
            </a:r>
            <a:r>
              <a:rPr lang="sr-Latn-RS" dirty="0" smtClean="0"/>
              <a:t> </a:t>
            </a:r>
            <a:r>
              <a:rPr lang="sr-Latn-RS" dirty="0" smtClean="0"/>
              <a:t>kao kod prepoznavanje taktova</a:t>
            </a:r>
          </a:p>
          <a:p>
            <a:pPr marL="1314450" lvl="2" indent="-514350" algn="just"/>
            <a:r>
              <a:rPr lang="sr-Latn-RS" dirty="0" smtClean="0"/>
              <a:t>različite pozicije i dužine</a:t>
            </a:r>
          </a:p>
          <a:p>
            <a:pPr marL="1314450" lvl="2" indent="-514350" algn="just"/>
            <a:r>
              <a:rPr lang="sr-Latn-RS" dirty="0" smtClean="0"/>
              <a:t>ima notnu glavu/glave u blizini</a:t>
            </a:r>
          </a:p>
          <a:p>
            <a:pPr marL="1314450" lvl="2" indent="-514350" algn="just"/>
            <a:r>
              <a:rPr lang="sr-Latn-RS" dirty="0" smtClean="0"/>
              <a:t>uklanjanje i </a:t>
            </a:r>
            <a:r>
              <a:rPr lang="sr-Latn-RS" dirty="0" smtClean="0"/>
              <a:t>pamćenje</a:t>
            </a:r>
            <a:r>
              <a:rPr lang="sr-Cyrl-RS" dirty="0" smtClean="0"/>
              <a:t> </a:t>
            </a:r>
            <a:r>
              <a:rPr lang="sr-Latn-RS" dirty="0" smtClean="0"/>
              <a:t>regiona</a:t>
            </a:r>
            <a:endParaRPr lang="sr-Latn-RS" dirty="0" smtClean="0"/>
          </a:p>
          <a:p>
            <a:pPr marL="914400" lvl="1" indent="-514350" algn="just"/>
            <a:r>
              <a:rPr lang="sr-Latn-RS" dirty="0" smtClean="0"/>
              <a:t>notnih rebara</a:t>
            </a:r>
          </a:p>
          <a:p>
            <a:pPr marL="1314450" lvl="2" indent="-514350" algn="just"/>
            <a:r>
              <a:rPr lang="sr-Latn-RS" dirty="0" smtClean="0"/>
              <a:t>morfološke operacije</a:t>
            </a:r>
            <a:r>
              <a:rPr lang="sr-Latn-RS" dirty="0" smtClean="0"/>
              <a:t> </a:t>
            </a:r>
            <a:r>
              <a:rPr lang="sr-Latn-RS" dirty="0" smtClean="0"/>
              <a:t>sa horizontalnim kernelom</a:t>
            </a:r>
          </a:p>
          <a:p>
            <a:pPr marL="1314450" lvl="2" indent="-514350" algn="just"/>
            <a:r>
              <a:rPr lang="sr-Latn-RS" dirty="0" smtClean="0"/>
              <a:t>prepoznat region ne mora biti potpuno horizontalan</a:t>
            </a:r>
          </a:p>
          <a:p>
            <a:pPr marL="1314450" lvl="2" indent="-514350" algn="just"/>
            <a:r>
              <a:rPr lang="sr-Latn-RS" dirty="0" smtClean="0"/>
              <a:t>uglavnom različite debljine od notne </a:t>
            </a:r>
            <a:r>
              <a:rPr lang="sr-Latn-RS" dirty="0" smtClean="0"/>
              <a:t>linije</a:t>
            </a:r>
            <a:endParaRPr lang="en-US" dirty="0" smtClean="0"/>
          </a:p>
          <a:p>
            <a:pPr marL="1314450" lvl="2" indent="-514350" algn="just"/>
            <a:r>
              <a:rPr lang="en-US" dirty="0" smtClean="0"/>
              <a:t>region se </a:t>
            </a:r>
            <a:r>
              <a:rPr lang="sr-Latn-RS" noProof="1" smtClean="0"/>
              <a:t>prosle</a:t>
            </a:r>
            <a:r>
              <a:rPr lang="sr-Latn-RS" dirty="0" smtClean="0"/>
              <a:t>đuje istreniranoj neuronskoj mreži</a:t>
            </a:r>
          </a:p>
          <a:p>
            <a:pPr marL="914400" lvl="1" indent="-514350" algn="just"/>
            <a:r>
              <a:rPr lang="sr-Latn-RS" dirty="0" smtClean="0"/>
              <a:t>notnih </a:t>
            </a:r>
            <a:r>
              <a:rPr lang="sr-Latn-RS" dirty="0" smtClean="0"/>
              <a:t>glava</a:t>
            </a:r>
          </a:p>
          <a:p>
            <a:pPr marL="1314450" lvl="2" indent="-514350" algn="just"/>
            <a:r>
              <a:rPr lang="sr-Latn-RS" dirty="0" smtClean="0"/>
              <a:t>puna ili prazna</a:t>
            </a:r>
          </a:p>
          <a:p>
            <a:pPr marL="1314450" lvl="2" indent="-514350" algn="just"/>
            <a:r>
              <a:rPr lang="sr-Latn-RS" dirty="0" smtClean="0"/>
              <a:t>morfološke operacije </a:t>
            </a:r>
            <a:r>
              <a:rPr lang="sr-Latn-RS" dirty="0" smtClean="0"/>
              <a:t>sa </a:t>
            </a:r>
            <a:r>
              <a:rPr lang="sr-Latn-RS" dirty="0" smtClean="0"/>
              <a:t>elipsastim/krstastim kernelom</a:t>
            </a:r>
          </a:p>
          <a:p>
            <a:pPr marL="1314450" lvl="2" indent="-514350" algn="just"/>
            <a:r>
              <a:rPr lang="sr-Latn-RS" dirty="0" smtClean="0"/>
              <a:t>prepoznati region se prosleđuje istreniranoj neuronskoj mreži</a:t>
            </a:r>
          </a:p>
          <a:p>
            <a:pPr marL="914400" lvl="1" indent="-514350" algn="just"/>
            <a:r>
              <a:rPr lang="sr-Latn-RS" dirty="0" smtClean="0"/>
              <a:t>notnih </a:t>
            </a:r>
            <a:r>
              <a:rPr lang="sr-Latn-RS" dirty="0" smtClean="0"/>
              <a:t>zastavica</a:t>
            </a:r>
          </a:p>
          <a:p>
            <a:pPr marL="1314450" lvl="2" indent="-514350" algn="just"/>
            <a:r>
              <a:rPr lang="sr-Latn-RS" dirty="0" smtClean="0"/>
              <a:t>morfološke </a:t>
            </a:r>
            <a:r>
              <a:rPr lang="sr-Latn-RS" dirty="0" smtClean="0"/>
              <a:t>operacije</a:t>
            </a:r>
          </a:p>
          <a:p>
            <a:pPr marL="1314450" lvl="2" indent="-514350" algn="just"/>
            <a:r>
              <a:rPr lang="sr-Latn-RS" dirty="0" smtClean="0"/>
              <a:t>prepoznati region se prosleđuje istreniranoj neuronskoj </a:t>
            </a:r>
            <a:r>
              <a:rPr lang="sr-Latn-RS" dirty="0" smtClean="0"/>
              <a:t>mreži</a:t>
            </a:r>
            <a:endParaRPr lang="sr-Latn-RS" dirty="0" smtClean="0"/>
          </a:p>
        </p:txBody>
      </p:sp>
      <p:pic>
        <p:nvPicPr>
          <p:cNvPr id="4" name="Picture 2" descr="https://upload.wikimedia.org/wikipedia/sh/7/7b/Izgled_no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828800"/>
            <a:ext cx="723900" cy="987456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267200"/>
            <a:ext cx="1609724" cy="9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200400"/>
            <a:ext cx="2095500" cy="70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914400" lvl="1" indent="-514350" algn="just"/>
            <a:endParaRPr lang="sr-Latn-RS" dirty="0" smtClean="0"/>
          </a:p>
          <a:p>
            <a:pPr marL="514350" indent="-514350" algn="just"/>
            <a:r>
              <a:rPr lang="sr-Latn-RS" dirty="0" smtClean="0"/>
              <a:t>Prepoznavanje više deonica</a:t>
            </a:r>
          </a:p>
          <a:p>
            <a:pPr marL="914400" lvl="1" indent="-514350" algn="just"/>
            <a:r>
              <a:rPr lang="sr-Latn-RS" dirty="0" smtClean="0"/>
              <a:t>računanje distanci</a:t>
            </a:r>
          </a:p>
          <a:p>
            <a:pPr marL="914400" lvl="1" indent="-514350" algn="just"/>
            <a:r>
              <a:rPr lang="sr-Latn-RS" i="1" dirty="0" smtClean="0"/>
              <a:t>kMeans</a:t>
            </a:r>
          </a:p>
          <a:p>
            <a:pPr marL="514350" indent="-514350" algn="just"/>
            <a:r>
              <a:rPr lang="sr-Latn-RS" dirty="0" smtClean="0"/>
              <a:t>Prepoznavanje ostalih muzičkih elemenata:</a:t>
            </a:r>
          </a:p>
          <a:p>
            <a:pPr marL="914400" lvl="1" indent="-514350" algn="just"/>
            <a:r>
              <a:rPr lang="sr-Latn-RS" dirty="0" smtClean="0"/>
              <a:t>pauze</a:t>
            </a:r>
          </a:p>
          <a:p>
            <a:pPr marL="914400" lvl="1" indent="-514350" algn="just"/>
            <a:r>
              <a:rPr lang="sr-Latn-RS" dirty="0" smtClean="0"/>
              <a:t>povisilice, snizilice, razrešilice</a:t>
            </a:r>
          </a:p>
          <a:p>
            <a:pPr marL="914400" lvl="1" indent="-514350" algn="just"/>
            <a:r>
              <a:rPr lang="sr-Latn-RS" dirty="0" smtClean="0"/>
              <a:t>ključ (violinski, bas)</a:t>
            </a:r>
          </a:p>
          <a:p>
            <a:pPr marL="914400" lvl="1" indent="-514350" algn="just"/>
            <a:r>
              <a:rPr lang="sr-Latn-RS" dirty="0" smtClean="0"/>
              <a:t>dužina takta</a:t>
            </a:r>
          </a:p>
          <a:p>
            <a:pPr marL="914400" lvl="1" indent="-514350" algn="just"/>
            <a:r>
              <a:rPr lang="sr-Latn-RS" dirty="0" smtClean="0"/>
              <a:t>note s tačkama (produžene note za pola njihove trenutne vrednosti)</a:t>
            </a:r>
          </a:p>
          <a:p>
            <a:pPr marL="914400" lvl="1" indent="-514350" algn="just"/>
            <a:r>
              <a:rPr lang="sr-Latn-RS" dirty="0" smtClean="0"/>
              <a:t>lukom povezane note</a:t>
            </a:r>
          </a:p>
          <a:p>
            <a:pPr marL="914400" lvl="1" indent="-514350" algn="just"/>
            <a:r>
              <a:rPr lang="sr-Latn-RS" dirty="0" smtClean="0"/>
              <a:t>dinamika (</a:t>
            </a:r>
            <a:r>
              <a:rPr lang="sr-Latn-RS" i="1" dirty="0" smtClean="0"/>
              <a:t>crescendo, decrescendo, pp, mp, p, f, mf, ff</a:t>
            </a:r>
            <a:r>
              <a:rPr lang="sr-Latn-RS" dirty="0" smtClean="0"/>
              <a:t>)</a:t>
            </a:r>
          </a:p>
          <a:p>
            <a:pPr marL="914400" lvl="1" indent="-514350" algn="just"/>
            <a:r>
              <a:rPr lang="sr-Latn-RS" dirty="0" smtClean="0"/>
              <a:t>tempo (</a:t>
            </a:r>
            <a:r>
              <a:rPr lang="sr-Latn-RS" i="1" dirty="0" smtClean="0"/>
              <a:t>BPM </a:t>
            </a:r>
            <a:r>
              <a:rPr lang="sr-Latn-RS" dirty="0" smtClean="0"/>
              <a:t>ili</a:t>
            </a:r>
            <a:r>
              <a:rPr lang="sr-Latn-RS" i="1" dirty="0" smtClean="0"/>
              <a:t> </a:t>
            </a:r>
            <a:r>
              <a:rPr lang="sr-Latn-RS" dirty="0" smtClean="0"/>
              <a:t>oznake</a:t>
            </a:r>
            <a:r>
              <a:rPr lang="sr-Latn-RS" i="1" dirty="0" smtClean="0"/>
              <a:t> Allegro, Vivo, Adagio, Andante...</a:t>
            </a:r>
            <a:r>
              <a:rPr lang="sr-Latn-RS" dirty="0" smtClean="0"/>
              <a:t>)</a:t>
            </a:r>
            <a:endParaRPr lang="en-US" dirty="0" smtClean="0"/>
          </a:p>
          <a:p>
            <a:pPr marL="914400" lvl="1" indent="-514350" algn="just"/>
            <a:r>
              <a:rPr lang="sr-Latn-RS" noProof="1" smtClean="0"/>
              <a:t>stakato</a:t>
            </a:r>
            <a:r>
              <a:rPr lang="en-US" dirty="0" smtClean="0"/>
              <a:t>, </a:t>
            </a:r>
            <a:r>
              <a:rPr lang="sr-Latn-RS" noProof="1" smtClean="0"/>
              <a:t>korona</a:t>
            </a:r>
          </a:p>
          <a:p>
            <a:pPr marL="914400" lvl="1" indent="-514350" algn="just"/>
            <a:r>
              <a:rPr lang="sr-Latn-RS" noProof="1" smtClean="0"/>
              <a:t>repeticija</a:t>
            </a:r>
          </a:p>
          <a:p>
            <a:pPr marL="514350" indent="-514350" algn="just"/>
            <a:r>
              <a:rPr lang="sr-Latn-RS" dirty="0" smtClean="0"/>
              <a:t>Prepoznavanje više deonica u istom vremenskom toku</a:t>
            </a:r>
          </a:p>
          <a:p>
            <a:pPr algn="just"/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057400"/>
            <a:ext cx="2128830" cy="6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524000"/>
            <a:ext cx="2003890" cy="45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2743200"/>
            <a:ext cx="791738" cy="67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2770932"/>
            <a:ext cx="812556" cy="55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505200"/>
            <a:ext cx="914400" cy="31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2800" y="5029200"/>
            <a:ext cx="1219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 descr="https://upload.wikimedia.org/wikipedia/commons/thumb/3/32/Staccato_E.svg/202px-Staccato_E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86600" y="5410200"/>
            <a:ext cx="400050" cy="453522"/>
          </a:xfrm>
          <a:prstGeom prst="rect">
            <a:avLst/>
          </a:prstGeom>
          <a:noFill/>
        </p:spPr>
      </p:pic>
      <p:pic>
        <p:nvPicPr>
          <p:cNvPr id="6154" name="Picture 10" descr="https://upload.wikimedia.org/wikipedia/sr/9/93/Koron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96200" y="5486400"/>
            <a:ext cx="1047750" cy="416846"/>
          </a:xfrm>
          <a:prstGeom prst="rect">
            <a:avLst/>
          </a:prstGeom>
          <a:noFill/>
        </p:spPr>
      </p:pic>
      <p:pic>
        <p:nvPicPr>
          <p:cNvPr id="6156" name="Picture 12" descr="https://upload.wikimedia.org/wikipedia/sh/thumb/9/9f/Izgled_repeticija.jpg/130px-Izgled_repeticija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00109" y="6096001"/>
            <a:ext cx="878032" cy="3714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/>
            <a:r>
              <a:rPr lang="sr-Latn-RS" dirty="0" smtClean="0"/>
              <a:t>Generisanje i sviranje </a:t>
            </a:r>
            <a:r>
              <a:rPr lang="sr-Latn-RS" i="1" dirty="0" smtClean="0"/>
              <a:t>MIDI </a:t>
            </a:r>
            <a:r>
              <a:rPr lang="sr-Latn-RS" dirty="0" smtClean="0"/>
              <a:t>datoteke na osnovu prepoznate muzičke partiture</a:t>
            </a:r>
          </a:p>
          <a:p>
            <a:pPr marL="514350" indent="-514350" algn="just"/>
            <a:r>
              <a:rPr lang="sr-Latn-RS" dirty="0" smtClean="0"/>
              <a:t>Generisanje </a:t>
            </a:r>
            <a:r>
              <a:rPr lang="sr-Latn-RS" i="1" dirty="0" smtClean="0"/>
              <a:t>MusicXML </a:t>
            </a:r>
            <a:r>
              <a:rPr lang="sr-Latn-RS" dirty="0" smtClean="0"/>
              <a:t>datoteke koja se može importovati u druge aplikacije za pisanje partitura</a:t>
            </a:r>
          </a:p>
          <a:p>
            <a:pPr marL="514350" indent="-514350" algn="just"/>
            <a:r>
              <a:rPr lang="sr-Latn-RS" dirty="0" smtClean="0"/>
              <a:t>Pravljenje </a:t>
            </a:r>
            <a:r>
              <a:rPr lang="sr-Latn-RS" i="1" dirty="0" smtClean="0"/>
              <a:t>GUI</a:t>
            </a:r>
            <a:r>
              <a:rPr lang="sr-Latn-RS" dirty="0" smtClean="0"/>
              <a:t>-a za samostalnu aplikaciju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Moguća proširenja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Proširiti funkcionalnost aplikacije da radi sa:</a:t>
            </a:r>
          </a:p>
          <a:p>
            <a:pPr lvl="1" algn="just"/>
            <a:r>
              <a:rPr lang="sr-Latn-RS" dirty="0" smtClean="0"/>
              <a:t>rukom pisanim partiturama</a:t>
            </a:r>
          </a:p>
          <a:p>
            <a:pPr lvl="1" algn="just"/>
            <a:r>
              <a:rPr lang="sr-Latn-RS" dirty="0" smtClean="0"/>
              <a:t>deformacijama na slici</a:t>
            </a:r>
          </a:p>
          <a:p>
            <a:pPr lvl="2" algn="just"/>
            <a:r>
              <a:rPr lang="sr-Latn-RS" dirty="0" smtClean="0"/>
              <a:t>osvetljenje</a:t>
            </a:r>
          </a:p>
          <a:p>
            <a:pPr lvl="2" algn="just"/>
            <a:r>
              <a:rPr lang="sr-Latn-RS" dirty="0" smtClean="0"/>
              <a:t>rotacija</a:t>
            </a:r>
          </a:p>
          <a:p>
            <a:pPr lvl="2" algn="just"/>
            <a:r>
              <a:rPr lang="sr-Latn-RS" dirty="0" smtClean="0"/>
              <a:t>savijanje</a:t>
            </a:r>
          </a:p>
          <a:p>
            <a:pPr lvl="1" algn="just"/>
            <a:r>
              <a:rPr lang="sr-Latn-RS" dirty="0" smtClean="0"/>
              <a:t>mogućim dodatnim treniranjem neuronskih mreža</a:t>
            </a:r>
          </a:p>
          <a:p>
            <a:pPr lvl="1" algn="just"/>
            <a:r>
              <a:rPr lang="sr-Latn-RS" dirty="0" smtClean="0"/>
              <a:t>dodatnim korisnički definisanim oznakama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sr-Latn-RS" dirty="0" smtClean="0"/>
              <a:t>Neuronsku mrežu treba istrenirati sa prikupljenim datasetom:</a:t>
            </a:r>
          </a:p>
          <a:p>
            <a:pPr lvl="1"/>
            <a:r>
              <a:rPr lang="sr-Latn-RS" dirty="0" smtClean="0"/>
              <a:t>već napravljenog (</a:t>
            </a:r>
            <a:r>
              <a:rPr lang="sr-Latn-RS" i="1" dirty="0" smtClean="0"/>
              <a:t>OpenOMR, </a:t>
            </a:r>
            <a:r>
              <a:rPr lang="sr-Latn-RS" dirty="0" smtClean="0"/>
              <a:t>sadrži linije)</a:t>
            </a:r>
          </a:p>
          <a:p>
            <a:pPr lvl="1"/>
            <a:r>
              <a:rPr lang="sr-Latn-RS" dirty="0" smtClean="0"/>
              <a:t>ručno napravljenog</a:t>
            </a:r>
          </a:p>
          <a:p>
            <a:pPr lvl="2"/>
            <a:r>
              <a:rPr lang="sr-Latn-RS" dirty="0" smtClean="0"/>
              <a:t>sa notnim linijama</a:t>
            </a:r>
          </a:p>
          <a:p>
            <a:pPr lvl="2"/>
            <a:r>
              <a:rPr lang="sr-Latn-RS" dirty="0" smtClean="0"/>
              <a:t>bez notnih linija</a:t>
            </a:r>
          </a:p>
          <a:p>
            <a:r>
              <a:rPr lang="sr-Latn-RS" dirty="0" smtClean="0"/>
              <a:t>Treba da sadrži:</a:t>
            </a:r>
          </a:p>
          <a:p>
            <a:pPr lvl="1"/>
            <a:r>
              <a:rPr lang="sr-Latn-RS" dirty="0" smtClean="0"/>
              <a:t>notne glave</a:t>
            </a:r>
          </a:p>
          <a:p>
            <a:pPr lvl="2"/>
            <a:r>
              <a:rPr lang="sr-Latn-RS" dirty="0" smtClean="0"/>
              <a:t>pune</a:t>
            </a:r>
          </a:p>
          <a:p>
            <a:pPr lvl="2"/>
            <a:r>
              <a:rPr lang="sr-Latn-RS" dirty="0" smtClean="0"/>
              <a:t>prazne</a:t>
            </a:r>
          </a:p>
          <a:p>
            <a:pPr lvl="1"/>
            <a:r>
              <a:rPr lang="sr-Latn-RS" dirty="0" smtClean="0"/>
              <a:t>notna rebra</a:t>
            </a:r>
          </a:p>
          <a:p>
            <a:pPr lvl="2"/>
            <a:r>
              <a:rPr lang="sr-Latn-RS" dirty="0" smtClean="0"/>
              <a:t>za svaku dužinu trajanja note</a:t>
            </a:r>
          </a:p>
          <a:p>
            <a:pPr lvl="2"/>
            <a:r>
              <a:rPr lang="sr-Latn-RS" dirty="0" smtClean="0"/>
              <a:t>pod različitim uglovima</a:t>
            </a:r>
          </a:p>
          <a:p>
            <a:pPr lvl="1"/>
            <a:r>
              <a:rPr lang="sr-Latn-RS" dirty="0" smtClean="0"/>
              <a:t>notne zastave</a:t>
            </a:r>
          </a:p>
          <a:p>
            <a:pPr lvl="2"/>
            <a:r>
              <a:rPr lang="sr-Latn-RS" dirty="0" smtClean="0"/>
              <a:t>za svaku dužinu trajanja </a:t>
            </a:r>
            <a:r>
              <a:rPr lang="sr-Latn-RS" dirty="0" smtClean="0"/>
              <a:t>note</a:t>
            </a:r>
          </a:p>
          <a:p>
            <a:pPr lvl="1"/>
            <a:r>
              <a:rPr lang="sr-Latn-RS" dirty="0" smtClean="0"/>
              <a:t>ostale  elemente:</a:t>
            </a:r>
          </a:p>
          <a:p>
            <a:pPr marL="914400" lvl="1" indent="-514350" algn="just"/>
            <a:r>
              <a:rPr lang="sr-Latn-RS" dirty="0" smtClean="0"/>
              <a:t>pauze</a:t>
            </a:r>
          </a:p>
          <a:p>
            <a:pPr marL="914400" lvl="1" indent="-514350" algn="just"/>
            <a:r>
              <a:rPr lang="sr-Latn-RS" dirty="0" smtClean="0"/>
              <a:t>povisilice, snizilice, razrešilice</a:t>
            </a:r>
          </a:p>
          <a:p>
            <a:pPr marL="914400" lvl="1" indent="-514350" algn="just"/>
            <a:r>
              <a:rPr lang="sr-Latn-RS" dirty="0" smtClean="0"/>
              <a:t>ključeve </a:t>
            </a:r>
            <a:r>
              <a:rPr lang="sr-Latn-RS" dirty="0" smtClean="0"/>
              <a:t>(violinski, bas)</a:t>
            </a:r>
          </a:p>
          <a:p>
            <a:pPr marL="914400" lvl="1" indent="-514350" algn="just"/>
            <a:r>
              <a:rPr lang="sr-Latn-RS" dirty="0" smtClean="0"/>
              <a:t>brojeve (za dužinu takta)</a:t>
            </a:r>
          </a:p>
          <a:p>
            <a:pPr marL="914400" lvl="1" indent="-514350" algn="just"/>
            <a:r>
              <a:rPr lang="sr-Latn-RS" dirty="0" smtClean="0"/>
              <a:t>lukove</a:t>
            </a:r>
            <a:endParaRPr lang="sr-Latn-RS" dirty="0" smtClean="0"/>
          </a:p>
          <a:p>
            <a:pPr marL="914400" lvl="1" indent="-514350" algn="just"/>
            <a:r>
              <a:rPr lang="sr-Latn-RS" dirty="0" smtClean="0"/>
              <a:t>za dinamiku</a:t>
            </a:r>
          </a:p>
          <a:p>
            <a:pPr marL="914400" lvl="1" indent="-514350" algn="just"/>
            <a:r>
              <a:rPr lang="sr-Latn-RS" dirty="0" smtClean="0"/>
              <a:t>slova</a:t>
            </a:r>
            <a:endParaRPr lang="sr-Latn-RS" noProof="1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Izvori informacija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sr-Latn-RS" i="1" dirty="0" smtClean="0"/>
              <a:t>Wikipedia</a:t>
            </a:r>
          </a:p>
          <a:p>
            <a:pPr lvl="1" algn="just"/>
            <a:r>
              <a:rPr lang="sr-Latn-RS" i="1" dirty="0" smtClean="0"/>
              <a:t>Music OCR</a:t>
            </a:r>
          </a:p>
          <a:p>
            <a:pPr lvl="2" algn="just"/>
            <a:r>
              <a:rPr lang="en-US" dirty="0" smtClean="0">
                <a:hlinkClick r:id="rId2"/>
              </a:rPr>
              <a:t>https://en.wikipedia.org/wiki/Music_OCR</a:t>
            </a:r>
            <a:endParaRPr lang="sr-Latn-RS" dirty="0" smtClean="0"/>
          </a:p>
          <a:p>
            <a:pPr lvl="1" algn="just"/>
            <a:r>
              <a:rPr lang="sr-Latn-RS" i="1" dirty="0" smtClean="0"/>
              <a:t>Audiveris</a:t>
            </a:r>
          </a:p>
          <a:p>
            <a:pPr lvl="2" algn="just"/>
            <a:r>
              <a:rPr lang="en-US" dirty="0" smtClean="0">
                <a:hlinkClick r:id="rId3"/>
              </a:rPr>
              <a:t>https://en.wikipedia.org/wiki/Audiveris</a:t>
            </a:r>
            <a:endParaRPr lang="sr-Latn-RS" dirty="0" smtClean="0"/>
          </a:p>
          <a:p>
            <a:pPr lvl="1" algn="just"/>
            <a:r>
              <a:rPr lang="sr-Latn-RS" i="1" dirty="0" smtClean="0"/>
              <a:t>OpenOMR</a:t>
            </a:r>
          </a:p>
          <a:p>
            <a:pPr lvl="2" algn="just"/>
            <a:r>
              <a:rPr lang="en-US" dirty="0" smtClean="0">
                <a:hlinkClick r:id="rId4"/>
              </a:rPr>
              <a:t>https://en.wikipedia.org/wiki/OpenOMR</a:t>
            </a:r>
            <a:endParaRPr lang="sr-Latn-RS" dirty="0" smtClean="0"/>
          </a:p>
          <a:p>
            <a:pPr lvl="1" algn="just"/>
            <a:r>
              <a:rPr lang="sr-Latn-RS" i="1" dirty="0" smtClean="0"/>
              <a:t>MIDI</a:t>
            </a:r>
          </a:p>
          <a:p>
            <a:pPr lvl="2" algn="just"/>
            <a:r>
              <a:rPr lang="en-US" dirty="0" smtClean="0">
                <a:hlinkClick r:id="rId5"/>
              </a:rPr>
              <a:t>https://en.wikipedia.org/wiki/MIDI</a:t>
            </a:r>
            <a:endParaRPr lang="sr-Latn-RS" dirty="0" smtClean="0"/>
          </a:p>
          <a:p>
            <a:pPr lvl="1" algn="just"/>
            <a:r>
              <a:rPr lang="sr-Latn-RS" i="1" dirty="0" smtClean="0"/>
              <a:t>MusicXML</a:t>
            </a:r>
          </a:p>
          <a:p>
            <a:pPr lvl="2" algn="just"/>
            <a:r>
              <a:rPr lang="en-US" dirty="0" smtClean="0">
                <a:hlinkClick r:id="rId6"/>
              </a:rPr>
              <a:t>https://en.wikipedia.org/wiki/MusicXML</a:t>
            </a:r>
            <a:endParaRPr lang="sr-Latn-RS" dirty="0" smtClean="0"/>
          </a:p>
          <a:p>
            <a:pPr algn="just"/>
            <a:r>
              <a:rPr lang="sr-Latn-RS" i="1" dirty="0" smtClean="0"/>
              <a:t>Audiveris</a:t>
            </a:r>
          </a:p>
          <a:p>
            <a:pPr lvl="1" algn="just"/>
            <a:r>
              <a:rPr lang="en-US" dirty="0" smtClean="0">
                <a:hlinkClick r:id="rId7"/>
              </a:rPr>
              <a:t>https://audiveris.kenai.com/</a:t>
            </a:r>
            <a:endParaRPr lang="sr-Latn-RS" dirty="0" smtClean="0"/>
          </a:p>
          <a:p>
            <a:pPr algn="just"/>
            <a:r>
              <a:rPr lang="sr-Latn-RS" i="1" dirty="0" smtClean="0"/>
              <a:t>OpenOMR (Sourceforge)</a:t>
            </a:r>
          </a:p>
          <a:p>
            <a:pPr lvl="1" algn="just"/>
            <a:r>
              <a:rPr lang="en-US" dirty="0" smtClean="0">
                <a:hlinkClick r:id="rId8"/>
              </a:rPr>
              <a:t>http://sourceforge.net/projects/openomr/</a:t>
            </a:r>
            <a:endParaRPr lang="sr-Latn-RS" dirty="0"/>
          </a:p>
          <a:p>
            <a:pPr algn="just"/>
            <a:r>
              <a:rPr lang="sr-Latn-RS" i="1" dirty="0" smtClean="0"/>
              <a:t>Music Theory</a:t>
            </a:r>
          </a:p>
          <a:p>
            <a:pPr lvl="1" algn="just"/>
            <a:r>
              <a:rPr lang="en-US" dirty="0" smtClean="0">
                <a:hlinkClick r:id="rId9"/>
              </a:rPr>
              <a:t>http://www.musictheory.net/</a:t>
            </a:r>
            <a:endParaRPr lang="sr-Latn-RS" dirty="0" smtClean="0"/>
          </a:p>
          <a:p>
            <a:pPr algn="just"/>
            <a:r>
              <a:rPr lang="sr-Latn-RS" i="1" dirty="0" smtClean="0"/>
              <a:t>Osnovna teorija muzike, Marko Tajčević</a:t>
            </a:r>
          </a:p>
          <a:p>
            <a:pPr algn="just"/>
            <a:r>
              <a:rPr lang="sr-Latn-RS" i="1" dirty="0" smtClean="0"/>
              <a:t>Optical Music Recognition, Linn Saxrud Johansen, </a:t>
            </a:r>
            <a:r>
              <a:rPr lang="en-US" dirty="0" smtClean="0"/>
              <a:t>University </a:t>
            </a:r>
            <a:r>
              <a:rPr lang="sr-Latn-RS" dirty="0" smtClean="0"/>
              <a:t>of Oslo</a:t>
            </a:r>
          </a:p>
          <a:p>
            <a:pPr algn="just"/>
            <a:r>
              <a:rPr lang="en-US" i="1" dirty="0" smtClean="0"/>
              <a:t>The Challenge of</a:t>
            </a:r>
            <a:r>
              <a:rPr lang="sr-Latn-RS" i="1" dirty="0" smtClean="0"/>
              <a:t> </a:t>
            </a:r>
            <a:r>
              <a:rPr lang="en-US" i="1" dirty="0" smtClean="0"/>
              <a:t>Optical Music Recognition,</a:t>
            </a:r>
            <a:r>
              <a:rPr lang="sr-Latn-RS" i="1" dirty="0" smtClean="0"/>
              <a:t> </a:t>
            </a:r>
            <a:r>
              <a:rPr lang="en-US" i="1" dirty="0" smtClean="0"/>
              <a:t>David Bainbridge</a:t>
            </a:r>
            <a:r>
              <a:rPr lang="sr-Latn-RS" i="1" dirty="0" smtClean="0"/>
              <a:t> &amp; </a:t>
            </a:r>
            <a:r>
              <a:rPr lang="en-US" i="1" dirty="0" smtClean="0"/>
              <a:t>Tim Bell,</a:t>
            </a:r>
            <a:r>
              <a:rPr lang="sr-Latn-RS" i="1" dirty="0" smtClean="0"/>
              <a:t> </a:t>
            </a:r>
            <a:r>
              <a:rPr lang="en-US" i="1" dirty="0" smtClean="0"/>
              <a:t>University of Waikato,</a:t>
            </a:r>
            <a:r>
              <a:rPr lang="sr-Latn-RS" i="1" dirty="0" smtClean="0"/>
              <a:t> </a:t>
            </a:r>
            <a:r>
              <a:rPr lang="en-US" i="1" dirty="0" smtClean="0"/>
              <a:t>Hamilton, New Zealand</a:t>
            </a:r>
            <a:endParaRPr lang="sr-Latn-RS" i="1" dirty="0" smtClean="0"/>
          </a:p>
          <a:p>
            <a:pPr algn="just"/>
            <a:r>
              <a:rPr lang="en-US" i="1" dirty="0" smtClean="0"/>
              <a:t>Optical Music Recognition,</a:t>
            </a:r>
            <a:r>
              <a:rPr lang="sr-Latn-RS" i="1" dirty="0" smtClean="0"/>
              <a:t> </a:t>
            </a:r>
            <a:r>
              <a:rPr lang="en-US" i="1" dirty="0" smtClean="0"/>
              <a:t>Live camera recognition</a:t>
            </a:r>
            <a:r>
              <a:rPr lang="sr-Latn-RS" i="1" dirty="0" smtClean="0"/>
              <a:t> </a:t>
            </a:r>
            <a:r>
              <a:rPr lang="en-US" i="1" dirty="0" smtClean="0"/>
              <a:t>of handwritten musical notes</a:t>
            </a:r>
            <a:r>
              <a:rPr lang="sr-Latn-RS" i="1" dirty="0" smtClean="0"/>
              <a:t> </a:t>
            </a:r>
            <a:r>
              <a:rPr lang="en-US" i="1" dirty="0" smtClean="0"/>
              <a:t>Barak Ben-Dayan</a:t>
            </a:r>
            <a:r>
              <a:rPr lang="sr-Latn-RS" i="1" dirty="0" smtClean="0"/>
              <a:t>, </a:t>
            </a:r>
            <a:r>
              <a:rPr lang="en-US" i="1" dirty="0" err="1" smtClean="0"/>
              <a:t>Ilai</a:t>
            </a:r>
            <a:r>
              <a:rPr lang="en-US" i="1" dirty="0" smtClean="0"/>
              <a:t> </a:t>
            </a:r>
            <a:r>
              <a:rPr lang="en-US" i="1" dirty="0" err="1" smtClean="0"/>
              <a:t>Giloh</a:t>
            </a:r>
            <a:r>
              <a:rPr lang="en-US" i="1" dirty="0" smtClean="0"/>
              <a:t>,</a:t>
            </a:r>
            <a:r>
              <a:rPr lang="sr-Latn-RS" i="1" dirty="0" smtClean="0"/>
              <a:t> </a:t>
            </a:r>
            <a:r>
              <a:rPr lang="en-US" i="1" dirty="0" smtClean="0"/>
              <a:t>University of Negev, Israel</a:t>
            </a:r>
            <a:endParaRPr lang="sr-Latn-RS" i="1" dirty="0" smtClean="0"/>
          </a:p>
          <a:p>
            <a:pPr algn="just"/>
            <a:r>
              <a:rPr lang="en-US" i="1" dirty="0"/>
              <a:t>Recognizing Musical </a:t>
            </a:r>
            <a:r>
              <a:rPr lang="en-US" i="1" dirty="0" smtClean="0"/>
              <a:t>Notation</a:t>
            </a:r>
            <a:r>
              <a:rPr lang="sr-Latn-RS" i="1" dirty="0" smtClean="0"/>
              <a:t> </a:t>
            </a:r>
            <a:r>
              <a:rPr lang="en-US" i="1" dirty="0" smtClean="0"/>
              <a:t>Using </a:t>
            </a:r>
            <a:r>
              <a:rPr lang="en-US" i="1" dirty="0"/>
              <a:t>Artificial Neural </a:t>
            </a:r>
            <a:r>
              <a:rPr lang="en-US" i="1" dirty="0" smtClean="0"/>
              <a:t>Networks</a:t>
            </a:r>
            <a:r>
              <a:rPr lang="sr-Latn-RS" i="1" dirty="0" smtClean="0"/>
              <a:t>, Pascal Attwenger, University of Vienna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OMR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r-Latn-RS" i="1" dirty="0" smtClean="0"/>
              <a:t>Optical music recognition</a:t>
            </a:r>
            <a:r>
              <a:rPr lang="sr-Latn-RS" dirty="0" smtClean="0"/>
              <a:t> ili </a:t>
            </a:r>
            <a:r>
              <a:rPr lang="sr-Latn-RS" i="1" dirty="0" smtClean="0"/>
              <a:t>Music OCR </a:t>
            </a:r>
            <a:r>
              <a:rPr lang="sr-Latn-RS" dirty="0" smtClean="0"/>
              <a:t>predstavlja optičko prepoznavanje muzičkih elemenata sa muzičkih partitura (</a:t>
            </a:r>
            <a:r>
              <a:rPr lang="sr-Latn-RS" i="1" dirty="0" smtClean="0"/>
              <a:t>sheet music</a:t>
            </a:r>
            <a:r>
              <a:rPr lang="sr-Latn-RS" dirty="0" smtClean="0"/>
              <a:t>)</a:t>
            </a:r>
          </a:p>
          <a:p>
            <a:pPr algn="just"/>
            <a:r>
              <a:rPr lang="sr-Latn-RS" dirty="0" smtClean="0"/>
              <a:t>Koristi se za pretvaranje muzičkih elemenata u formu koja se može menjati (</a:t>
            </a:r>
            <a:r>
              <a:rPr lang="sr-Latn-RS" i="1" dirty="0" smtClean="0"/>
              <a:t>MusicXML</a:t>
            </a:r>
            <a:r>
              <a:rPr lang="sr-Latn-RS" dirty="0" smtClean="0"/>
              <a:t>) ili svirati (</a:t>
            </a:r>
            <a:r>
              <a:rPr lang="sr-Latn-RS" i="1" dirty="0" smtClean="0"/>
              <a:t>MIDI</a:t>
            </a:r>
            <a:r>
              <a:rPr lang="sr-Latn-RS" dirty="0" smtClean="0"/>
              <a:t>)</a:t>
            </a:r>
          </a:p>
          <a:p>
            <a:pPr algn="just"/>
            <a:r>
              <a:rPr lang="sr-Latn-RS" i="1" dirty="0" smtClean="0"/>
              <a:t>OCR</a:t>
            </a:r>
            <a:r>
              <a:rPr lang="sr-Latn-RS" dirty="0" smtClean="0"/>
              <a:t>-a teksta prepoznaje reči sekvencijalno s leva na desno, od gore na dole,</a:t>
            </a:r>
          </a:p>
          <a:p>
            <a:pPr algn="just"/>
            <a:r>
              <a:rPr lang="sr-Latn-RS" i="1" dirty="0" smtClean="0"/>
              <a:t>Music OCR</a:t>
            </a:r>
            <a:r>
              <a:rPr lang="sr-Latn-RS" dirty="0" smtClean="0"/>
              <a:t> uključuje prepoznavanje i paralelnih elemenata, kao što su:</a:t>
            </a:r>
          </a:p>
          <a:p>
            <a:pPr lvl="1" algn="just"/>
            <a:r>
              <a:rPr lang="sr-Latn-RS" dirty="0" smtClean="0"/>
              <a:t>note jedne iznad drugih, </a:t>
            </a:r>
          </a:p>
          <a:p>
            <a:pPr lvl="1" algn="just"/>
            <a:r>
              <a:rPr lang="sr-Latn-RS" dirty="0" smtClean="0"/>
              <a:t>oznake za dinamiku, tempo,</a:t>
            </a:r>
          </a:p>
          <a:p>
            <a:pPr lvl="1" algn="just"/>
            <a:r>
              <a:rPr lang="sr-Latn-RS" dirty="0" smtClean="0"/>
              <a:t>različite deonice predstavljene u jednovremenom toku</a:t>
            </a:r>
          </a:p>
          <a:p>
            <a:pPr lvl="1" algn="just"/>
            <a:r>
              <a:rPr lang="sr-Latn-RS" dirty="0" smtClean="0"/>
              <a:t>...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Postojeća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sr-Latn-RS" noProof="1" smtClean="0"/>
              <a:t>Rana istraživanja </a:t>
            </a:r>
            <a:r>
              <a:rPr lang="sr-Latn-RS" i="1" noProof="1" smtClean="0"/>
              <a:t>OMR</a:t>
            </a:r>
            <a:r>
              <a:rPr lang="sr-Latn-RS" noProof="1" smtClean="0"/>
              <a:t>-a su započeta u kasnim šezdesetim na </a:t>
            </a:r>
            <a:r>
              <a:rPr lang="sr-Latn-RS" i="1" noProof="1" smtClean="0"/>
              <a:t>MIT-</a:t>
            </a:r>
            <a:r>
              <a:rPr lang="sr-Latn-RS" noProof="1" smtClean="0"/>
              <a:t>u i drugim institucijama</a:t>
            </a:r>
          </a:p>
          <a:p>
            <a:pPr algn="just"/>
            <a:r>
              <a:rPr lang="sr-Latn-RS" i="1" noProof="1" smtClean="0"/>
              <a:t>Software</a:t>
            </a:r>
            <a:r>
              <a:rPr lang="sr-Latn-RS" noProof="1" smtClean="0"/>
              <a:t> koja se plaćaju:</a:t>
            </a:r>
          </a:p>
          <a:p>
            <a:pPr lvl="1" algn="just"/>
            <a:r>
              <a:rPr lang="sr-Latn-RS" i="1" noProof="1" smtClean="0"/>
              <a:t>SmartScore</a:t>
            </a:r>
          </a:p>
          <a:p>
            <a:pPr lvl="2" algn="just"/>
            <a:r>
              <a:rPr lang="sr-Latn-RS" noProof="1" smtClean="0"/>
              <a:t>ranije se zvao </a:t>
            </a:r>
            <a:r>
              <a:rPr lang="sr-Latn-RS" i="1" noProof="1" smtClean="0"/>
              <a:t>MIDISCAN</a:t>
            </a:r>
          </a:p>
          <a:p>
            <a:pPr lvl="2" algn="just"/>
            <a:r>
              <a:rPr lang="sr-Latn-RS" noProof="1" smtClean="0"/>
              <a:t>prvo komercijalno rešenje od </a:t>
            </a:r>
            <a:r>
              <a:rPr lang="sr-Latn-RS" i="1" noProof="1" smtClean="0"/>
              <a:t>Musitek-</a:t>
            </a:r>
            <a:r>
              <a:rPr lang="sr-Latn-RS" noProof="1" smtClean="0"/>
              <a:t>a</a:t>
            </a:r>
          </a:p>
          <a:p>
            <a:pPr lvl="2" algn="just"/>
            <a:r>
              <a:rPr lang="sr-Latn-RS" noProof="1" smtClean="0"/>
              <a:t>izašao 1991. za Windows</a:t>
            </a:r>
          </a:p>
          <a:p>
            <a:pPr lvl="2" algn="just"/>
            <a:r>
              <a:rPr lang="sr-Latn-RS" noProof="1" smtClean="0"/>
              <a:t>korišćena </a:t>
            </a:r>
            <a:r>
              <a:rPr lang="sr-Latn-RS" i="1" noProof="1" smtClean="0"/>
              <a:t>Lite </a:t>
            </a:r>
            <a:r>
              <a:rPr lang="sr-Latn-RS" noProof="1" smtClean="0"/>
              <a:t>verzija u </a:t>
            </a:r>
            <a:r>
              <a:rPr lang="sr-Latn-RS" i="1" noProof="1" smtClean="0"/>
              <a:t>Finale-</a:t>
            </a:r>
            <a:r>
              <a:rPr lang="sr-Latn-RS" noProof="1" smtClean="0"/>
              <a:t>u, programu za pisanje muzičkih partitura</a:t>
            </a:r>
          </a:p>
          <a:p>
            <a:pPr lvl="1" algn="just"/>
            <a:r>
              <a:rPr lang="en-US" i="1" noProof="1" smtClean="0"/>
              <a:t>C</a:t>
            </a:r>
            <a:r>
              <a:rPr lang="sr-Latn-RS" i="1" noProof="1" smtClean="0"/>
              <a:t>apella Scan </a:t>
            </a:r>
            <a:r>
              <a:rPr lang="sr-Latn-RS" noProof="1" smtClean="0"/>
              <a:t>(</a:t>
            </a:r>
            <a:r>
              <a:rPr lang="sr-Latn-RS" i="1" noProof="1" smtClean="0"/>
              <a:t>Capella</a:t>
            </a:r>
            <a:r>
              <a:rPr lang="sr-Latn-RS" noProof="1" smtClean="0"/>
              <a:t>)</a:t>
            </a:r>
          </a:p>
          <a:p>
            <a:pPr lvl="1" algn="just"/>
            <a:r>
              <a:rPr lang="sr-Latn-RS" i="1" noProof="1" smtClean="0"/>
              <a:t>Vivaldi Scan </a:t>
            </a:r>
            <a:r>
              <a:rPr lang="sr-Latn-RS" noProof="1" smtClean="0"/>
              <a:t>(</a:t>
            </a:r>
            <a:r>
              <a:rPr lang="sr-Latn-RS" i="1" noProof="1" smtClean="0"/>
              <a:t>Vivaldi Studio</a:t>
            </a:r>
            <a:r>
              <a:rPr lang="sr-Latn-RS" noProof="1" smtClean="0"/>
              <a:t>)</a:t>
            </a:r>
          </a:p>
          <a:p>
            <a:pPr lvl="1" algn="just"/>
            <a:r>
              <a:rPr lang="sr-Latn-RS" noProof="1" smtClean="0"/>
              <a:t>...</a:t>
            </a:r>
          </a:p>
          <a:p>
            <a:pPr algn="just"/>
            <a:r>
              <a:rPr lang="sr-Latn-RS" noProof="1" smtClean="0"/>
              <a:t>Besplatna </a:t>
            </a:r>
            <a:r>
              <a:rPr lang="sr-Latn-RS" i="1" noProof="1" smtClean="0"/>
              <a:t>open source </a:t>
            </a:r>
            <a:r>
              <a:rPr lang="sr-Latn-RS" noProof="1" smtClean="0"/>
              <a:t>rešenja:</a:t>
            </a:r>
          </a:p>
          <a:p>
            <a:pPr lvl="1" algn="just"/>
            <a:r>
              <a:rPr lang="sr-Latn-RS" i="1" noProof="1" smtClean="0"/>
              <a:t>Audiveris</a:t>
            </a:r>
            <a:endParaRPr lang="sr-Latn-RS" noProof="1" smtClean="0"/>
          </a:p>
          <a:p>
            <a:pPr lvl="2" algn="just"/>
            <a:r>
              <a:rPr lang="sr-Latn-RS" i="1" noProof="1" smtClean="0"/>
              <a:t>Java</a:t>
            </a:r>
          </a:p>
          <a:p>
            <a:pPr lvl="2" algn="just"/>
            <a:r>
              <a:rPr lang="sr-Latn-RS" i="1" noProof="1" smtClean="0"/>
              <a:t>GNU General Public License </a:t>
            </a:r>
            <a:r>
              <a:rPr lang="sr-Latn-RS" noProof="1" smtClean="0"/>
              <a:t>(</a:t>
            </a:r>
            <a:r>
              <a:rPr lang="sr-Latn-RS" i="1" noProof="1" smtClean="0"/>
              <a:t>GPL</a:t>
            </a:r>
            <a:r>
              <a:rPr lang="sr-Latn-RS" noProof="1" smtClean="0"/>
              <a:t>)</a:t>
            </a:r>
            <a:endParaRPr lang="sr-Latn-RS" i="1" noProof="1" smtClean="0"/>
          </a:p>
          <a:p>
            <a:pPr lvl="2" algn="just"/>
            <a:r>
              <a:rPr lang="sr-Latn-RS" i="1" noProof="1" smtClean="0"/>
              <a:t>import</a:t>
            </a:r>
            <a:r>
              <a:rPr lang="sr-Latn-RS" noProof="1" smtClean="0"/>
              <a:t>-uje muzičke partiture</a:t>
            </a:r>
          </a:p>
          <a:p>
            <a:pPr lvl="2" algn="just"/>
            <a:r>
              <a:rPr lang="sr-Latn-RS" i="1" noProof="1" smtClean="0"/>
              <a:t>export</a:t>
            </a:r>
            <a:r>
              <a:rPr lang="sr-Latn-RS" noProof="1" smtClean="0"/>
              <a:t>-uje </a:t>
            </a:r>
            <a:r>
              <a:rPr lang="sr-Latn-RS" i="1" noProof="1" smtClean="0"/>
              <a:t>MusicXML</a:t>
            </a:r>
          </a:p>
          <a:p>
            <a:pPr lvl="1" algn="just"/>
            <a:r>
              <a:rPr lang="sr-Latn-RS" i="1" noProof="1" smtClean="0"/>
              <a:t>OpenOMR</a:t>
            </a:r>
          </a:p>
          <a:p>
            <a:pPr lvl="2" algn="just"/>
            <a:r>
              <a:rPr lang="sr-Latn-RS" i="1" noProof="1" smtClean="0"/>
              <a:t>Java</a:t>
            </a:r>
          </a:p>
          <a:p>
            <a:pPr lvl="2" algn="just"/>
            <a:r>
              <a:rPr lang="sr-Latn-RS" i="1" noProof="1" smtClean="0"/>
              <a:t>GNU General Public License </a:t>
            </a:r>
            <a:r>
              <a:rPr lang="sr-Latn-RS" noProof="1" smtClean="0"/>
              <a:t>(</a:t>
            </a:r>
            <a:r>
              <a:rPr lang="sr-Latn-RS" i="1" noProof="1" smtClean="0"/>
              <a:t>GPL</a:t>
            </a:r>
            <a:r>
              <a:rPr lang="sr-Latn-RS" noProof="1" smtClean="0"/>
              <a:t>)</a:t>
            </a:r>
            <a:endParaRPr lang="sr-Latn-RS" i="1" noProof="1" smtClean="0"/>
          </a:p>
          <a:p>
            <a:pPr lvl="2" algn="just"/>
            <a:r>
              <a:rPr lang="sr-Latn-RS" noProof="1" smtClean="0"/>
              <a:t>skenira muzičku partituru i odsvira je</a:t>
            </a:r>
          </a:p>
          <a:p>
            <a:pPr algn="just"/>
            <a:r>
              <a:rPr lang="sr-Latn-RS" noProof="1" smtClean="0"/>
              <a:t>Najteže je napraviti rešenje koje prepoznaje rukom pisanu muzičku partituru.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sr-Latn-RS" dirty="0" smtClean="0"/>
              <a:t>Postojeća rešenja</a:t>
            </a:r>
            <a:endParaRPr lang="en-US" dirty="0"/>
          </a:p>
        </p:txBody>
      </p:sp>
      <p:pic>
        <p:nvPicPr>
          <p:cNvPr id="1026" name="Picture 2" descr="http://media.musiciansfriend.com/is/image/MMGS7/SmartScore-X2-Pro-Music-Scanning-Software-Academic/H92706000000000-00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1943100" cy="1943100"/>
          </a:xfrm>
          <a:prstGeom prst="rect">
            <a:avLst/>
          </a:prstGeom>
          <a:noFill/>
        </p:spPr>
      </p:pic>
      <p:pic>
        <p:nvPicPr>
          <p:cNvPr id="1028" name="Picture 4" descr="https://kenai.com/attachments/lists/audiveris/general/2012-02/14/Logo-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600200"/>
            <a:ext cx="4095750" cy="1517771"/>
          </a:xfrm>
          <a:prstGeom prst="rect">
            <a:avLst/>
          </a:prstGeom>
          <a:noFill/>
        </p:spPr>
      </p:pic>
      <p:sp>
        <p:nvSpPr>
          <p:cNvPr id="1030" name="AutoShape 6" descr="data:image/jpeg;base64,/9j/4AAQSkZJRgABAQAAAQABAAD/2wCEAAkGBxQTEhUUExMWFhQWFiAaFxgYGBwcGxggHhwiHB4cGxwcHyggHx4lHx0fITEhJikrLi4vHB8zODMsNygtLisBCgoKDg0OGxAQGywkHyQsLCwsNCwsLCwsLCwsLCwsLCwsLCwsLCwsLCwsLCwsLCwsLCwsLCwsLCwsLCwsLCwsLP/AABEIAMABBwMBIgACEQEDEQH/xAAbAAACAwEBAQAAAAAAAAAAAAAEBQIDBgABB//EAEwQAAICAAQCBQcIBwYFAwUBAAECAxEABBIhBTEGEyJBURQyUmFxkZIVI3KBobHR0jM0QlNUorIkYrPB0/AHQ3OC8RaT4WOUo8LUJf/EABkBAQEBAQEBAAAAAAAAAAAAAAABAgMEBf/EACoRAAICAQMDAwQCAwAAAAAAAAABAhEhAxIxFEFhEyJRBCNx8KHhkbHR/9oADAMBAAIRAxEAPwD6Lw6ZXkKlEpKHm87UHc+3wwVl5In3VEZOWpf2SO5rN77UQPXyrCXKzGIlhl5rbc1TWdhsNfKu4Ytj4m6ihBmdN3p6pKs73sb+3FolpBOdzyR6FEKMzAkltgouhyG/2csELp03oTUF9HbVdebd/Vf19+Fki9Ywc5SZqFCwtVd7jrKOL/KH83yWb2Uu4u9/nN98ZSdspZks8khZGhjDqthlNg1sdu7cjvOFPGOmWTy8zQtHbqBZoVZF959Y+3BkaFHLjKTKSpBoLVEgnbrKHLFqySblctMNW7Ukfa2qzb3yAH1YJOsgPgzGXK9YVAjYKVtd9xfIb36seRyRyWyxKE1AK1bsLomu4c+e+ARmWC6RlpQK0gBUGnahp+c22xOKaRVCrlZgqjalT/UxoDGoxeqEVtRUEnceH4YWcWzywmILFGxll6sahyugOXrOPUzMh83LTj6Kpv8A/kxRnAZCmvKzWja0NKNLCtxUlGttjeIwHrMixhpI1DKCZAoNbctOrmKx0WehcA9SyjZvN1Fl3GwQk8xy54oTNSnc5edtu9Y/8nHrx55ZJe2WlBB7lT11/wAz14zTvktquBoHiVbaIHxNDmRdYqzDwxjUybDbZCSSTtQAs8+7FHypIoAOVm8Nwn58VyZqRhRykxHIgqhB+rrMaIECaNlsQoLvSQbqvEECvZgbjWd6lQVijrsi277IsABgbAs/+MVxZpgKGWmAO1AL7h85t348zE0rAhsvPp5kFIiNu/tMfDElxgsWk8jIvHu2kadqIF0CLv2cvfjopInQMqp55U6dxsxU/dy7sLF4s/dlsx/7Yr6u3iGXzXadlyswLsC/ZUWwFA0ZOdULreh4Y1RmxgmZj6wq0aqo7yPb9pOn7fHFzlVBPVq3aIqj9lb/AGHCnrz1nWeTy6v+yvC663nW14u8qlbzYJ9j3LHz+t/93jNGmGJIpFmJVrVtRF0tjzgDzxWku41JBVgdkm9zW2/rwM2ak5NBOSb5rGO7fk4HLFa9YCD5PmPhjA23HJxhRB8iRhVLIu9Xt448mgj1VoWq8NrusL4+JSEbZWcivBPz4rl4jIxryacGvBL9vn+OKAmCaGQNpjXZioOmjakBgQdu+wQe/urE8yEQEmNTv6DEAVf7ANe07YXrmZV55eevoxgCzZ5OMRzHEC2/k84F9xUbjb9mQYEQbk2V1DGNAb7kYAiiR5w37txYwYyx6AerS+/s+38MJsvO6X/ZpyLJNhT3f9T/AOcEtxB6rySbbfkn+pgUuzE0SAXHbG6oCvO0gWRQsn7DipJEbqyqAHUVcV3hT3HuOx9hGBc27uKOVn23B0pan1HrP97YuyCsdCiB41U32gtGwb5OxJJN2fXeJ3Af1a+ivuGO6tfRX3DEgcdjQAOLoOqNADccgMdiXGP0R9ox2NIAnDmcF9QIGq0ti1jblZNeNCufLvxbBmJNbLVKbIPPmx5HuNd3rHrx4ssUcUbydaWcEAKfA7ntGgNhiTKGWM9pC0hVhqDUApbnpq+V7ePtxYaqj7aOOppOTtMnxDN6IDsbderRlBZlZrCkAI3Im7OwrfF6oXUrKN2jIYKa87nRHLnik5PmQ7tt4rvz79OI5bJq0as2ZCsVBKdiwa5c+Y5YwzrQHwZplaSJ3crEoU2DoIK2NDMo1FaANWO0QdwK84rlTG5njeQNKOqYImthrUIpWgdGkgMWOwrfwLI8PQcs2vPu0e/zu7njjw5P4tf5PxxnaqNRbjwFws2m28611VyulvChJHm0vomVGzCuqyEoU0WCzKDehtIIU3ZYEgWaMbJKKAzYonfdKG3hf1Y75OT+LX+T8cV5EZOLtHnEMxohLdXI7FTGBGLYdYwF8xQBAJa9gCcEZXNajoLhnjUB/aa50ALPP/IYo+T0v9bXlz7Hu87uxJcio5ZwD2FPzYEKMqmYRmKumh5S5BDE6SoAA3ru5Cvvv3M56RVU9UWLyRhxqA6sE2WN86qqAuyOW5HsWQQ3eaUUaHm7+vniwcPT+LX+T8cO9jsB5GV5J5ZWjMXaVNJfVrANrJQNDmwrn44BlyeYYatMgFCgM1KFAAK/ohS8tDFa37QPM25Xh6Vflaj1dj/JsQlyKBSRmVJ9Hsb/AG4pA+BiFU99n/PAWSVlbMWHCl/m9Tlho6qMGgWNdtW572Se/ebZFarywEeFp+bETw5P4tf5Nv5sQoPPmHDxFVZgoa6Pq2sWL3wflXJDE87GKTw9P4tf5PzYh5IA2kZoaSpJa0q7AqtV7jv9WOstRONUcYaTjK7M/mcoWayGKhVpNC1qDXqvVqv1XW3LGnlc9wJ+cs7Xir5OT+LX+T8cd8np/Fr/ACfmxyOx2VaXR2z85chXYCgSSgrlstD6u/A2VzJLALHJqsagfMQb2b5n1Ai9xyF4JHD03/ta/wAm/wBuK8vkVZQWzKqd9rQ9/jf14AlPNIGiKAkBSD2bG8ifbp1fbi3KTMEQverqhq7O99+w77xD5PTn5Wt/9l/1Y75PSv1tfZ2PzVgRLNnuWkdiXcabUAKCaG97igL+ru54DXNHruqvYKzcv/qEXy/zwRNkVXTpzKm2ANFBpHpc+7HDhUYN+Vi/G19vpcrwKzjGOsZ7OsjSd5CPDYaaxWcuOuacFusZNFW2mtvFBvsO/Fx4bHt/al/k2+3HjcLjOxzSEH1JX34AmW+cMlnXp0c5KoEnkF0k2ee+LhmBqB3sCv26/owInDEsjylAoAo9jf1Ve1be/E/kyP8Ail/k/HABMRu/bieB48ooseVqN/7m/r876vqxARHtVKz0aBXTTbA+B7z44oI8Y/RH2jHYD4lISGGolQdu0psbb7Dbex/vbsaQKMzEGSCy1LqsIAT2iK58uWCV01Hp1DtcmrUAI2A5e7FuW4msaRpoBYreorqA7RA2HaPLuFDxxbnpSSgKqCHO6igfm32+rGKV2C7i4+eNgeaPvOGOTVREhIUAICSa9HmcL+LX1xvnpHL2nFfHS4yAaPmvUu3rRXRpBQ53GGFY8v1KvajSGU2chV9DMgYIZCK5KposTyA/A+BxZlJopESRCrI6hlYciGFgj2g4+PdC+ESyOgMKyRtw+OMjrKaMNHG2oMHsB9QbkSCOzVUdc3RXSIEGUISIggRz3elSqhtZAK7g14qL2xxlpRWLLZtZWjUFmKKo5k0APaTgM58EjRl5HU/tBUWtvCRlb1bA4y/EujzSCNDlHAEoZykyG9ILDtO2qtQWxQwD004bIuSmKZJnYAHSdDhu2DRVHDkV3L7jywWnH5Fm4biEIFlWv0RE7MK8VVSe8b8j3YkeIZcPoLxhtKuASBYclVIvnZFberxGPiPBc5FFEzycPzzZl+Z6hmomOjRc7JqZwBd0eWG3AGinmgjTh2bRox2OthVYwFVmq3YhaY6hy3vvONPRiu5LPselPBfsxFzGASdAAFkmgAPEnHz3NcGkYhpMvLIEzOrTrDlSEsOBqrzq9n1YD6SSzdS6nK8QckqSIxKDWsE0UJHdy8MZ9JfJbPpcE8L2UaNgDR0lTXq2xKRo13YoPbQx85yUGZlhzOZCZ2JtFRpKzBl0x6taxXbHUx2J301tvg/hvRzNaIjJrEg0mYtJvIwWjWiQqp1b3R22GI9OK7izYcTz0EETTSsixoLJJUDwAskCySALPMjFOX4pC2mwFDmkYlCrHvUMjEWPA1e9XWMnx/h+aTLtIkU0jq8ZEayMzGpVJoK++1nn3d2Mz0L4TmpJh1uQky7JGakYMt1pUAMW5nU7UB3tvucaWnHbdiz6fm+N5dG0ApI4TrCiMmpUB0lyCw7Orbbe+QOKs90jyccaydbE6uyomg6wzPWkWgbY2N+W+Mjnuimek3hdRHJl1jdJJJHvY2QBIFGzEbg48n4FxGlJKosbAqolK1sVABEnLcCr8RyOxacPkWzZ8O45lpdQ6yDWjMrqJEbSVI1b94Fju7xdHbF2X4rl3814ypFq4KlGHqYbH/PuvGbyfBMwuXZJBO0hV7AeLSWcknTb3Xa/av34yYOfQRFuF9bJEmjsZnKgIQRtGoRmUWFOnuKjnWJ6cXdMWfVJM/llKqZYQzmlBZAWNXSi99gTt4YlNm4FUszxBQLJLKAPae7Hy7hkOcmeZJ8tn8u88iHVG+4CKD+lACLsukEFRvVE741PF+ETLlWCeVOxI26wB6LDVTRsCKBJ2vYVg9JJpWLGsXSPLmVYmUoWQupZeyFBO7sAVjutgxDdxAOxYtn8uACZYQDyJZaPs3xi8pPIZGIhz+6ILkho2C5I89fEd/ecV8QknmKQRQ55S7gPKUeIIAwY04fYEArse/nivSV8izbfKeV/fQfGn44zGX/4kZFpHj0TKyMwvqdSsEJBZCl6httW5sbYnJwvN9YwWQhzDQbsnTuQCLJBP0gfHc74CynAs8GjSPVFHEDbyDLs0r1QYaLsEFrLgHtCh4FCHd/yLZpuHdIspMDpcLVWJUaE9oWKEqqSD4ixhl10XLVHftXGUy3A8x1srHq9JCqAohLEDU1uDEFXdtgCbrEJuGSRz6pTlliEXYYx23cW60hNCgGq33vuxlwjeGLHfSHpHlMnGJZ3UIW0iqJui3L2A/Z44JyHFIZFZiBHpYqyyaARQBvZiKIIPPke7Hz7pZwc5tVjjlyEyjUSidYGL7KL8nDPShnJ9dXteG/Dujeesu7ZUanLaApFCgqgkLYIUAkA87xp6cFHLFmwOey+oL1kOokADUtkk0ABfMnbCDNKPK5xQrSn9OInhE8bIX6jqxNGTo1A/pFAIBFDuxPNfrk/0U/pxrQSU8PsRjLj/wChPtH347Hcf/Qn2j78dj6CMgMMbNCgCBh36lBU792/P/PEpw9R6xR1ncCh5j8tybx7HRy6Asq1ZGpgoJvYEnu9m+2F/DImSCGNgvZkatLA3aOeY27+44w3mi0qsc8X/TH6I+84r47mRHkNZFkJHpX0nLKEU+pnIUjwJx7xGLTLpsnsjdiSdyx5nBrZZZMsqtyCowJF0Up1Nd9MoNerHm+odOP5KjH9E+muXiymWhaOfWmSjN9UacRwozaTe4AYb7Df24cxdNY2TLSLDPWYqrjPZDRNJdgEHza28cCdB+jsfkGXfU+qbKQhjY5dUKXl5os9nl2j4nDHNdFUcxAvJoRtfYfqyGApPMA5WccJelZcg3STpeIIQ6RyXrUEyRlUAJrtE17BRuyOfI38Y6UCOJ2GXzLkL5scbat9uzy5Xd2Nhg2Xo5EwUM0jBSCLc7Ecmobah44lJwJSP02YBrmJW/8AH2YzemMlCdIhyEUh7rAJF+0CsT/9QrddW5rnW4H0iNh9eJDgC1XX5m/S643+H2Yh/wCnRX6zmvb1v2cqxPtjIpk6UFCBDEzl80qtRU6VIGpjR5bUD4kevDZekaHkt+xlP3HAGe6GrJoUz5hl63W2qQEg6GUMvZ2YErXhz54Ik6MvVLns0BW+plY7d96QQfrr1Y0/TYyDce6RqctPoZY36p9LtIAEOk0xKgkVzuu7FvCelkckSMCrEoLOteZUN3Ac7H7I5jYY6Po1OBXyjP8ACl+8gkbev14sj6MsF3zuaZt+brXIiq0nbv8Aq+rD7dUMlOU6VIkOvMBYatnBkVglsTRK3dX3CvvwYOk0VWdh7Sb+oAt7wMJuGdEp0jSEyokKlbjTtCgdRC2igdre9ONCvByD+sT1ZNFlI37vNuvrxJemMiTJ9L4etii60b5cP1XVyFvOChwwSq5grz80j13cb4wJY+rQoNTASCWGZwyX2gAFG5GwJ2xbm+AZgOrZfOdWoQKVliMgOm6IKyRkcz3nFK9H8w7xeUSQuiydY+lXUlgG0EK7OLVirWTzWxW2Nfbuxk75QVI9pptars7rKRsNtSiMKR4mrrvvfC7g8mVmyyNNFlsz1pZ3fydgHZ2L2qPGzEAk7k3teNHm+AK6SJ1kg6xCpsgjcEWRQvn444dHkHKSQCqABUAewacTfCgYibo7kZcwzNl8pGgKCJYGMTijqLSIIgNeo8vAUcG8JzwysGZWNUYPIzRouaBeiiJal0VVsqWosKvx2xrF4EoBHWyb/QPuJTb6sSj4Mq/8yQ+0Rn7Sl409WLwyUfMczw7S0UCcQz9EFmkGdGlQP2S5iXtliKG+wb1YgZJOpl6rO5x9DGNKzDtKxAVbAbSG7ZJ1ebXqGPqcPCFWvnHIHcRGb9p0X9uJpwtQSdRI8CqUPZSX9uL68RQnPHj18lRaisI7IcWTbEDcAC+6yBhdkctBIgefJRmR1tw8nW+duQ1gj1bWK5bYd8S4BH1MvVoNZjYIAqbGjpoaavVveJ5TozAi6dIfYC3VC2wAsnTzJBPducY3wrBRPwOUQSzaMpl4IiqBFhdRqrUSzKsY0+fW/hjzNdIZEnEsgywiCaF+fF6pGTmas7qAAE7+eHY6NZf92PcD/ltgTivAUWMdVC0mlwTGrqt9x84hbHP6sN8GwA5/pwIT87EijSW1CdSoAIHaYLS2SAASCe4HA8fTqQspGWBjZwgp2LliTuB1e69knV5tUbAIJT9IuDcQkmgfK5QpHHvLHLPHUulg6C1ZiKYE92+LoOGcUCQqcllD1dHtZlzfYKUaWv2r28Mb26df2TI6yvSV8yQvk+hBmEXX1yNemRe0FAsqWGm+XeLGLc3+uT/RT+nBOQ4UI4ITLGomEikgMWCs0lnSTzAs7+GBs1+uT/RT+nGtHbv9vkPgM4/P83prmfuOOxTx7l9Z+8Y7HvRkFkKJHE8jabDBSNV+JBpgDyxLLurpHIjl0eRqvVYpGB843W324HlRfmHYkAI4sNRG/d3bk2b9Fe8Aj3huXWOGJVZmUSNV91xttXd4/XiYoncc8XHzx+iPvODo51TLqzmlCLv7QAAO8kkgADckgYA4qoExqq0jl7TiHGtYykTILKPAzDxTrED+5CT9WPH9Sr2o2jJ8E6WmPLZCKEq3V5APOtoa0wDRqbrBo7YHZI1Nq2rScaLhvTeA5fLyTssckwQaNaE63A7NatQ38QK76x886B8CleeFo8wezBEZoxNKoK+TxkK6hQGNSoANVBYxvYrH0TM8EnMiEG1W6uaQVYFUN69+MakdO6YyG8R6VZeCIzSSKIxtYeM7nYAU/M4UdJeJ68rMJHKoRodcqwkmXUQtKVa2NkWAg2verwRm+C5hmjNghX1G55PQZfDnbDEeJ8EzbxlY3VX1Kyl5pWW1cNuF0k8q5jGIqCKMeDcTUQovzpKqFJmaPrGoDtN26JN2a2uxtywt4l0tljmZEyry2iaEEkaksWfUdVlKCqD51ihYUEE0PwXiZH6zANuYWf8A169+IwdG891qyTZhX0KQAjSRjfvIDEE+ur9eG2F22gMuI9MUhTUcvmHPWCMLGInZmIvYLKaAFksaArnyx2Y6XxpKyOmlUjDu7SwAJbaVDEy0NW9b/snxwFJkc3VxKrMuYOoGdk20VYIQ2RY2PPflgXP8KzWYIjnyrMjOupWnjeCl31FSA3cBQUi963JBQh+sZNA/SRQ6J1UlyAlSHgIOmid+t8DY9hxbFxyx+hfmR58HcSP3vqwrz3Ap5AaKo5jaMOsjBkVuZjISlbYUa7h7MFcM4LJHEI2d3pQCZJtZav2mJi5kmzjLjCgZzpX0unWcwxxShfJhIOreISFzMEUazrjVTsDzaiezXPScO45UERaOU/NrbNJASdhuSJBZ9dDHcS4E08WhyRZQsRJudDh9N9XdGiPrOL5OEErWwoUDqXYeAuIgD1VitwaSAh4n0uczaIgojGW64gSwjMMTdBEclNG1FjvZ2251ca6SZhstHRXJySsqsxaKXq7BJWzIg1EjSD/e2o1gLiX/AAxTNGKVp5o3ECx/NyKtqLbeoRe5+wYHb/hbIIwozs6BSWHz9kmjuW6pa5+BrG16aJkf8J49LGk7SiMxI8hjCSM0hRNQ7RdiNTMLCg0oNXtirJdNZAYhmMrIrypIzRx6ZFg0E6A8qkD5wKaFXe2PY+ik4yzQ6wxKMutpFJJa9z/Zr5m+d4ysfCuOQHaPKZgBVQrHINZ02Rbziye0bJ3NeyyUJXwDZSdOY+tkQdVogoZh3mKCMv5gBMfVtZ5jWCPAnbFHGOOHMDTlJVEpW0kSQSJHcgTUyKaY2GA1Wto48RjL8I+UJZPJc5wwiGSUsrN1LRpsz1IRC6tbcjQ30ir3xuZeBytEygQpIeTlUcbHUNSiFLF3tY+3BxhBgJyWcmRPnA0rULagB5oB0qq3RI1bk7se6gPc5x4RRmWVOrjFamdtIWzQ1Wu25rfCccM4h1YEiZGZv2gAYx9RaKSzXqGF+dyeameKCThaLEXXXL1mWkRApB2UxajZUDdeVYyoxfwU1EPSBXrSpZWQOrqHKsp5EERk133VEEVeMLDxDik2cZ0zJjyLTMqVGHLga/N/s7ELa6TZB5kerRzdGQztHoioxURphogsw3/s/htsBhbF0EkJiWkijhVgEiaMK+oFdWoZcMCASd7IbcNfaOorTRMjfh+fzkbkSlZVZbTsSoVo0dRWGjzH7IxU5zC54T6nKvCVEPWSdUNLDfSMvdnXz57c62xF+jecLyv5RF2k0wqYoj1W25Y9SOsBO9UvheIcL6JyJIszUsixCJU6xGUKAtmzl7u1O9WQd6vSs9nNoZH78SmBA6ld/Bpj7yMvt9eK24xKDRg9tDMH3VlqPvxNuDAkMVj1Dv0x37+rvFE3RxTySIH/AKaH7Agxz9hTp+KSFkVoQAZUBI67btjkWgVTv/eHv2IWa/XJ/op/Ti7McFEbJIBEKlj82NVO8gHMKPHFOa/XJ/op/TjtoVvx8EYbxvLosTFUUGxuFAPP2Y7FvH/0J9o+/HY+gjJRkgohRiTdHbWyjnXcQOW/1YrzJXTGwsHWbBYsPMY2LJ54GWZurRQO48mC99i73rly8cepISEsEESHmQTXVsLsYyyIO4hMryakNqUFEd+5x3GZ1TJxsx2DQAD0iZECqQO4kgHE+Ln54/RH3nE85kuty8NLqMbRShfS0MrULIF7WL2sDlzx5fqOY/k0hT0O47lEyGTV8zl1cZWFWBlQMCIk2Iu7Gobf3h44cf8AqXKHq6zMLCVgqVIpskEjke+sfPej/Rt5MvC5WWELl49d9ZqklEMcQbToIVFVChXm3gKBZpxHg0kcWRjiEsgy7oFGqVQoWMoXPzdmlJGkekey3mnjLSi3yWzT8Y6UwQqhEsb6pAtLIl+azEjfuC3XfyG9YYycWgVWZp4gqecxkUBfpG6H14yHSThU+YhUB3XcG3WVnUEEMFCxHSxQldQO1kbgm7s9kjImiWIyIwBKMJnU72NSnLEbEA0fAYxsjSLZo+D8RR4ImaVCxjQsdQuyoJv1739eDPK4/TT4hjJIkgAAVwBsABmKHqH9mxNus7lkH/3P/wDNiPTQsYTcbjhPNWMmbWMDUB5wFmya2Ft66IG+HHl0d1rX37e/ljA8WjlCpoj7flDMOsTMPVREhkqANq25gciwHPUGud4tHGlOXQgjzlnW78HOWs/7vGpaafAsb9JuL9VlZ2hOqYRMYwo1EtXZ5AjnXPbx2xflOMJ1YMjANvqoGtiRffXK67sZrO8ShfLuvlBQlSLSR9a33o3k5e67wDWJcPcR5VjG+Yk0RHtyLId1Uktqky66iTzPecPTVZQsd8D6SZfMRdbHIWjZjoYo4sA1yYA1YODzxKM7av5W/DGOzcWaORWNpljzTFELRxuF7UgU6VliL7Je93Yv1YaNkJBEq2zaVAIZVrYc/wBUO/1D6uWD04iwvhvEmDQRhbiOXBLaX1qy6aBXTVMGvnfZPPE+kfEZVhYZfLNmJG7JQnqwA2xZmZTsBewBJrGIIjjzEfXz9XIuXQLC8gRDqZwW6o5WmaxWqvrODM7rcKuWeEOz1bRCUVpZiNK5VTdLzv6jjfpK7JZqsusscfZZyVB6uPq2IqyVVmYaiQKXVY5D1kquHcLy+ZXrM9wyJMy5LMGg60gfshphEAxrbntsO7EOIZY9U2iKnCNuYtr07H9U3335DBHDuHGKBEYPNRNs6EtuSeRhZtuQvu78SlXIM7nujGUmzMkcWWzWSWJNJmgyxRZy2k0pEZJC6SLGk78zthp0R4llssmaBzOYkijlp5J45qiIUKyamWgARe9bt7L0D5Un9mt781d/VvDinOcOLiiuxG4KRkH2hoDiOSapstGGMedbq5IeKSAZgDqlOXnYAFGktSS2uhW6iiADQBOLP/8AaVpFXPIdCAhpoiqjci2PkY9H0qF827tTnujiSSJIYxrjGlLSMhARuADAcL26GxaJB1JfrW1SK4R7OxAXXD2VFbKpCjuGN74/qRKHnD+MIQJpGOkZVHeQxuqVRYtZUDTW992FvD8tlM6hzIkzjq7uQVnzioQHYDQqsFqh+yMBT8KMIeRstcUcNlRDlzYWyVCiKzttQwTwuMSqjeRtH82pMbwQqyXdbaOe3KxXeAcZpcoF3AZcrDmZY4IcyoSMB3eLMvqLHUBqcMxIBPPx2vuYNxe80vzMwiWJh1nVSbsxQ1p0auQO/qPLa5tw4lgTHZo0dEXZ9nhfqrCLpfwr5k6pvJkZlVpvm1KC/TZwBZofXiJRk8lHXEuK5jrYTBGpy9nygukyyAVtoXq9/H1mhsLOHC51SL7XwOP/ANcfL878mSzIZM1lGMcZCN1sdDVatemcAkjxuue2DJuP5CMHTmMtKQthE6ti1A7D58b7d5xXpJ4RLNpneJxSdhHDMs8SuBfYOtWp/RNdx8RhZmv1yf6Kf04WdFuE2sc0eX09bKJmbRGp3fVqJWYm9O1AEc/bhnmv1yf6Kf046aUVGdIPgY8f/Qn2j78e47j/AOhPtH347HuRkVeUOI1CStHpTVQIANsRzI53Q5+HjizrG2EkpbQ1lnIFakfYGh3FdsdBk3aNW1AKPS0V/MNt+/E/JpIzHra11bUFH7D+j4/5evGWAjiGZjeQssqVpA84evBuU4lEqKpkWwoB38BWB805VipsHSOVbXe+Lcjlz1SDqEbsDtFls7ecexzPPHPU0oz5KnQT8rQ/vF9+INxKEkHrV29Y8Kx6cuf4aMf9y/kx6YD/AA0XxL+THLpoeS7j35Wh/eL78d8rQ/vF9+INliSD5NGKPLUu+1b9j68S6g/w0XxL+TDpYeRuPflaH94vvx3ytD+8X34j5Ob/AFaP2al/J/use9Qf4aL4l/Jh0sPI3EJOIQMVJdSVNrvyNFb9zEfXiz5Wh/eL78VxZVhd5eM2b84berzcTEB/hoviX8mHTQ8jce/K0P7xffiMnE4GBBkUgiiL7jjly7V+rRn16l/JiMuUYqR5PGD4hlv2+Zh00PI3CnI8J4ZC4eODLLIDYfQpcHxDkar9d4dfK0P7xffjwwH+Gi+JfyY45c/w0fxL+TFf08XzZLKMxmcq5t+qcjlqCmvfgaKDILIJliyyyjlII0DjatmAsbEjnyJwwMB/hoviX8mKzlG1hvJ0rTWnUunmDfmXe1fXh08fIssPFYT/AMxfeMd8rQ/vF9+O6g/w0XxL+THDLn+Gj+JfyYnSw8l3HvytD+8X3475Wh/eL78eCA/w0XxL+TFeXyjKoBy8bessL5/Rw6WHkbi35Wh/eL78d8rQ/vF9+PBlzX6tH7dS/kx55O1V5NH7dS3/AEVh0sPI3AnEeJhiixyRdWxImYt2lXSa0Ac21Vz2AvBnytD+8X34rmyjNVZeNaYHZl3ruPY5HFhgP8NF8S/kxemgSz35Wh/eL78Vz5/LuNLtGw8Goj3HEzlz/DR/Eu/8mO6g/wANF8S/kxOmh5LuK/Lct6Uf2YsHFYR/zF9+IrlSCT5NHvW2oUK8Bp9f3Yl1B/hoviX8mHTQ8k3HvytD+8X34Qz6TmJZOsj0uFA7W+wo4eDLnf8As0fxLt/J/u8LHzIEksekowokLVDUoqjtvt4Y3DRjB2g2B8TzGoN85qF2F1L2RsKGnc+Nnxx2L+MZZwrOx2JutV1dCgNIobeJ3x2PQiEsvMwiiCkDc6gVLWL32Xev/jfxnnaHVhdWnrDWrVe8bX52/O8CqidXHrDkFWqk1BQOdnuvuv2Y9WNAF6sUDIdtIXfq2F7eoAb4y+QH8XHzx+iPvOGmWnCxQjvcKqjxOjV9gBP1YVcVUCY1VaRy9pwV5Nr8iYNp6o6z/fBgePT7bcN/24gK8v0lR1cqjHTy5bnSDXPnvXfiw9IUVFZ0kBOkEBdRBYgV2SdgTueQFk7DHcK4LGqXpFuAdhXdyO5s3e+3PBjcLjNWvI3gAafj8aDUVethstnc0Ngb5nA+c6QaEZ9J7IvSFDE+ABLqLPrNevDCXhsVbjawfcbH24H4p0fhnhkhcHRIpVqNGjzo4AFyfShJCwEbkKaL0FU0SDps6jVXy0kFaY716vSUHqj1EgWQb3oDRnYgMA5HLVyJ3A8cLsn0BgRFWPM5tUCgKBPsABQA25Vg7h3RGKJw3XZiShQWSXUvKrqudYAIl6RIqlurkY6wtKFvdtN7uBQuzvyB9mLZ+PRopYq9DwWzuaFAGzvieY4HC6lSGAJvsuyG7vZlIYbjuPq5YEn6KwupQvPpPhM4I8Ka9V+u7wBYnSGPUysCGUaiBvSm6JJodx92PW6Qx0CAxB00dqOo0KN7+OKYOjsUMMil5HDAktK2sgaa225Crr24OPBoWC6kDaTakgGjVahtsaJFjxOABs5x9UXUF3tR2iFG7AEk78rvlvy254EyHSfWwBjk0kXqISuQIoiQ3sw2rv57YJ4t0cy2bgeGVC0TmmAJU9lgeYo+cuBeAdBclkyTBFpLKFJuyQPEnc/XgCrinTaCDR1rrErxlg0jKrEjTQVCabmb7Qrs87sA5r/ifkViDLmItRKWpkViAzANegmyoJO1jbmBuH+a6P5RyiSQxuQp0B0ViAKBrUD6r+rFE3RPIKpY5OA0CdoY72F7dnAHcK6TRyoZF7cZY6HVlbWBtZoADtBhQvYA3ZIEsr0ojkWJljkIlTWCDGyqNubK5B87mtjY74Ky/DsuqhUVVUCgopa9Wnu9mMyvQXh6sdOTzCAEgGOeVVJGxKrHMK3HeovAD9uk8A13rHVkB+zyLAEVvv5w5XzxbP0giRSzBgo5mh913jHzcM4Zk5xI7Z2JywdgxzUiNQ0gyGnUgCt2O1DfbGkyi5PPROInLJelmQujA7Ns2zA8txgC6PjR6yiCV02dhYJPZC+qgbJ78XT8fiRSzBgB30O80O/xOMpF0g4OxNcRAPI3Lp+8DBeVzfC5WDLn1fqjqrykBe+tQBAYd9GxtgDQjjaaiNLbAHkO8n+96sZocYzrTs8c+X8maUqimFncKFrdlkQE9YpFeB53sNaOFxXencivdf4nC2TLZUPfVykqdtMczKDWk1pUpyJG3rwB7kuNuDpmCsasMilbqhurMa5+JwUeOR2BpfcE8h3V6/XirLZOB5CwSQMUoaw6ggHuRtgbO5oE7XYAqybg8RkBGoPpIFHarBNqezzrer9dYAV9KOPzpBeSRWnLAKJQdFbk3oYG6G2CeDccYx/PEM9jeOPQKKqappHN2TveCMxwFJPPrYEdkEEahRqyRy2ur8KxfBweFLCrVmz6zQH3AD6sAcOMpYGlt2A5DvNePrwgz367P9GP+nGlHDY7B08iCPaDY+3Gaz367P8ARj/pwAw4/wDoT7R9+Ox3H/0J9o+/HY2gZ+fKq7ZaQoS0SSaDpNDrAVNMFJBoctsFRACqBFyFtw2+pH9IAk//ABg/I6BChZASdrPtP+WKp5430FFCkSFWA/6bH/MY5PUjv2XnktOrL+ITK8upeRUdxHIsOR354MfLFhkWF1E4Zq9cEkYv1W4+w92BuLn54/RH3nDrh36KP6C/cMaIZzIy5rqxuxtez82RVjs+N0K37zZ76Fsk2Y0KG1k2tkKwsgg93cSNx4Xh/kT82n0F+7FpAOAM5nnzDxsuhiSNgQw35jcDxxa02YIIAcGqsKbHr3Fe/GgxCWUKLY0PHACGCSdVVac6QBZU2aFWaAF4s8on9FvhOHgN46+7AGZlzE5HaRz29hpPcbHd3Vf1DFyZ6Yg9lxXPUjD7xh+VHux7WJkmTOS5+QgiwbHIjb6/ViEGanREUh2IUC1jajtXrr6zjT48rDJcmPyPGW0hUcPJz06gWtjZvT7b2GGnlE/ot8Jw7rEsSKfczFNcsyT8TnQxmTsgp2iyMDe3fyA8b9WKc/xlZAISUlaQgCIMNTi96F2QBufUDjZViMjhQSxAA5kmgMXJ1Tj3X7/gQPJKFI6s1XLQarwqsQyDzJGoWNlFXpAY1e5379zz78aSse4pgzqGYOzhZNTAA3rIpbqlJ0rzN0BffdDEG8o+coyhnFBtNlNqGkFSNjbdoHcm7G2NLiMjhQSSAALJOwHtOAMw8MxMYK2kYOzREkmtIN8gALsVvY3Fb0vk5iko6tAzk6T1JIUEBRY2s0PEY1kUqsLUgiyLBvcGiPaCCD6xieAM8MzmNR7L1QrsnnZv/LFXD55tApnkBJYOV56mLbaQBQuhtyA5nfGlrAI4ll426kzxB0CgoZFDAEdmxdixy8cALdc+vXUnm0BpNDeyRtdnbv7hy3urMzzqQ4Ry2yi9QFMwvbcX38r2q8aOOQNyIPsN4jmIkcaXCsCeTAEGt+R9l/VgVc5MhxnpHLl5IkYhet1aQ4ZbIKjzuSgarJI8MUr0hY6GM8Wotv2zQXc8tdaqoXXPGt+SIP3EX/tr+GJfJkP7mP4F/DGaZ13adJU77iXh2encK16laTYqprRrrnZB7Pf92BM9+uz/AEY/6ca6OMAAAAAcgNgPZjI579dn+jH/AE40cm7Zbx9jpqzVn7xjsecbDFbKEAHmSveR4MTjzG0Qph6xowuhWQjv6y/HmqkfWOWIQwlAilFUByRp172j3etRvVd578Qz6SyQQxQytEzXbq1Mo1A2Nj7NxVE4X9F5JjFU5zBYZlgDmK1ECHmlAfN3dE788YaV2DT8WNzHauyOftPhg5czpXKoDRkIX6ljZzXt017CcA8X/TH6I+84I8l6w5I2QYT1vtBheKvfID9Q9VgIeFcRZ5XBOk9UqKez2gBdl9IUUSdKA3Wpr3pTGmnihijhkQuGVbkaPTpBtzQ3LaQ1WedWTvhvwrh1DUzMdQUqNTjSNCivO37Wpr/vV3YNbJqa3fY2O2/hXpevACPiufnEZ6h060kBesePQLYAkhdzQs0Ks1uOeKOOZt1hkZMwYnraVmidY7IGrq7CmgeWNG2UXvLc/Tf8ce+Sr4v8b/jgDJjplAq9rNqx8QY757bKD3fjtgBeOpms3GIMzONKh30NEqMEawjagG3LC6FEbX3Y3S5dSLBYj/qP+bHvkq+L/G/44Azudzc7ppin6tzJWv5l6VSWI0mhZClb7rvesS4tnpkBljuRlUhYuthTrGYgC2PZHtI2s+zDOXhEM0bRzRiVC5tJCXU01i1YkGjviOX6OZZDaRlTd7SSd3L9rAAkvEJbSjQ3Mh1wkAAchyN2djRFKbrbFXCOM9dGJEdirElS2hCQSSNnUNyI7sPmy6gEksAOfzj/AJsejKr4v8b/AI4AynSEO4D+UPFVJqjeLX23UdnmASOzYF77HDhc69ed/PDhkMup72+N/wAce+Sr4v8AG/44A+ddLOkkmXkyk3VZic9XJ+hAfSSqi2VCE3v9pTsDVb4Q5zpwr5bqHyHEcxupPlEKuH0sDbCq7uQFY+t5OFNEYLNqKAgdY1kACyBq5Cx7xgjyVfF/jf8AHAGS6OZvrIjmVWaJ5iWKSugZaOhQY2NL2VFAAePecKuD9JdceWKZ9o1CuZVzPUCVzyAbURo0sSaANgKNhz3WQKTRrIvWAOAaZpFYX3MpNgjvBwizHCsjHIw8icEEW8UT9o0G5xbmrHPvwADJ0pmMmaSExTND1QjiWaNHPWUS0jsugDtbBQfNN7sACeOSmRKzBTyevnFd4WDW68xp5AC7vvIIwHEnCop1kKZiKUEshljzqLYGk6OsAS6auz4nxONXw7MwTgmKUuBV1I+18rF7YAXZPjMbACKeNgNgElgIHgNuXsxXxfjMsSfNgSzGtERngjL9oAnUQaCg2dj4d+CJ5OHzEo8sEpDFSrSq9MNipBY7jkRizJcAyilTCoUIbURyuFGxWtKtpqjyqhQ8BgCK599ZGvYKD58PeW/AYzczwu5zEwKO8wWNZTCGbQQtqoGo6ghIBvajWNomWXrG3fzF/bfxb14Dzecyyvpd2LoeQMjshI59myNjz9eAFsEEUc4eNI0kMTLqXqFbTqU1YF6b3rxxd8razHpkuzqA1RXWlhfL/wA92LckcpLmSyRy9f1WnrWizCXGGBKLK6hSNTA6Qx3vbY008ijUrQINaVpm2FXpG+w25ctsABeWN6f88OO8sb0/54cMvJV8X+N/xx3kq+L/ABv+OAFnlr2vb5uo86I7FgDsN+XhhTnv12f6Mf8ATjSZnLgAG289Obsf2x3E4zee/XZ/ox/04AYcf/Qn2j78djzj/wChPtH349xtAXCG4o7kKCjWlmBO+96VPfiUi7JTBgHO9td9Wx7wNvZiHXlYozpDAKw3ANb33nbYH3Y9DEhCQADIa06aPzbCxpJGMZGAziBbrO2FDaBYUkjmeRIBPuwROzXw8KaBk7frXyaXb4tJ/wC3FXF/0x+iPvOGuWgDRQk7FArKR3HTR94JHsJ5HfACHJ9Kq6tDFXYaiXrzCBfm1TAgqb3F3VYJTjjywxugRWYoSAxNLqBYdpV5rYvuuwDhhDwwqKD70BfzlmuX/M+z1nEc1kGOkdYaLb0ZPAn956sRkYFxviAaI2yLTK162G6sGA2A5kAV33VG6wTmOMlY2ZUV2CkqgkouQNlBZQBZ2smsXNwy10lgVHcesr3dZizyJvT/AMT/AFMUvYD4dxRuqj1qivoXUvWXpOkWLCUaO19+CPlX6Hxn8uLPI29P/E/1Md5G3p/4n+pgBbLni6FVZVPWg2H3oOGI3Q8wNPsJwd8q/Q+M/lxXLwxiApewWJP6Tvs/vPHE/k6TumP16yP67+3EsluwbinEkMMgkKCMxtrOomlo6v2D3X3YjwrjqvErKVIIFEswNEWNig7iMF+Qy/vV+GX/AFseScNkIPzxuv74H9d/bhktquMgfDuLSLFeYECyWzPokYooskbslmlqztveDRxYf3PjP5cAZfhEulYysKRCuyHlbYG6okDnhp5E3p/4n+piRbZiEm+ROnGYQ2WVur60oer3Ymgo19rqzpHLmRdDnWCuJZtpY2RJOqZhQdGBZfZqjI+zE34XMNPVyrsuk6hKbrlVSjAma4LPMDHOYWhYjUPnrYA6hsZK5gd+LbO6jF1n8/uP9l8UqKoArYAautbVsKu9PqxXwXOaI6M3XksWMjuLNm/2IwKAoDbkBhjJkXII193jJ/qYjl+HFVADAAdw6wD1/wDM8cUwL3lLzM0hheLSBHGR5p/aYsQbvYAUKrvvFGVzRhOZdIMuL3jSJtLS6VvtkoFDMxIs7AVZw78jb0/8T/Ux3kben/if6mBDIywZdvJ1lySdbMNUpRiVjIXU/WSKoFljpBG7H1AkK5uG8LfyiVMuZfJyUZY5ZyxdBbIqGldtwPCzzx9C8jb0/wDE/wBTHeRt6f8Aif6mAFvDeIaQopRUUYoubFatvN547g/GZGj1ywrC7MxMZlDlRdC2RSu4AbYmrruwbLkmXU+v9nl853Wf3nrxDIZCYIOtmDORuQJAv1DrLr24FrFg54lJ5QDUPUiIjz21lyw/u0FCr7ST3Vv7m+KhWEjyRrGgsgtQvcWW08qOD/I29P8AxP8AUwPxDhLSJp1Id1NOJGXssGFjrfVt66wYjV54KM10ljjdEcoGk1aBbm9IttwhAoeOC/lX6Hxn8uAm4Xmy1jMQjaq6qY/b5SMS+ScywIfNJRFfNxyqfecw32VjNv4OjhGl7l/P/DyHjomsBNOmZUtiRqp1soNO63Ys1dHu3wtz367P9GP+nDzKcKZFVTKW0kEkl7NNq3uQjn43hHnv12f6Mf8ATio5yq8DDj/6E+0ffjsVcdzKGNlDAsCLA7vb4Y7HREBBIFhj7LOzGtIcKB5wvcHw+04sYrpiJDJTkMrMKX5tu/YeHvwqnZSIyL6xFIDBqIs3Ve7e/H6z4s+CCFYq9jtPpAbuPmk9w+0evEZnNjLKsJ7kcANSggMCFNWRY2NEkWMEDiSp2A6Uordhe22++FCZ+SxqeHTYui1+vng3y9PTHvxKNBXyyvpx/EPxx3yyvpx/EPxwL5enpj347y9PTHvwoBXyyvpx/EPxx3yyvpx/EPxwL5enpj347y9PTHvwoBXyyvpx/EPxx3yyvpx/EPxwL5enpj347y9PTHvwoBXyyvpx/EPxx3yyvpx/EPxwL5enpj347y9PTHvwoBXyyvpx/EPxx3yyvpx/EPxwL5enpj34i+fSj2xy8cWgGfLI9OP4h+OPflkenH8Q/HCgZhtX6SHRd8zqrVy8PN7/AB9+LEzI7NvH3au16jdfXp9xwAz+WR6cfxD8cd8sj04/iH44V5rM/u5I7C/tHYnerrevGvViEWbbmzRczQDHlRrn36q+q8SgN/lkenH8Q/HHfLI9OP4h+OAIsyou5F57EHuoc/Xd/ZgZsw1bSRed3n9mtvr9/wBWFAcfLI9OP4h+OO+WR6cfxD8cKHzDd0kQ7Xe19nuF+I+3xGInMv8AvIPe3++WFAc/LI9OP4h+OO+WR6cfxD8cLfKRS26A7XTbd9gX47f72NYzB0/pItVDezXPf+X7cKA1PGF9OP4h+OIycaABp47rbcfjhWMw23zkXddt/dN1Q5lq+onbbcryqP01+LCgOEzDUPZj3rzhN5TH6a+/HeUx+mvvwoDnrzjuvOE3lMfpr78RmzyqvZcXY5EXVi6va6vCgO/KD6sI+LhEkMlAvIKa3A0hVbS2k8+0AtD0r7sUZLiZLjW509rnormNPmm7q8LLk015RJq1/vDWnTzvnd7Vf1d+LGNmZSrsM+KQVGzEkk0TYHM0L2A7hWOxDimcVo9Ia+V747FRo//Z"/>
          <p:cNvSpPr>
            <a:spLocks noChangeAspect="1" noChangeArrowheads="1"/>
          </p:cNvSpPr>
          <p:nvPr/>
        </p:nvSpPr>
        <p:spPr bwMode="auto">
          <a:xfrm>
            <a:off x="155575" y="-2446338"/>
            <a:ext cx="6991350" cy="5095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xQTEhUUExMWFhQWFiAaFxgYGBwcGxggHhwiHB4cGxwcHyggHx4lHx0fITEhJikrLi4vHB8zODMsNygtLisBCgoKDg0OGxAQGywkHyQsLCwsNCwsLCwsLCwsLCwsLCwsLCwsLCwsLCwsLCwsLCwsLCwsLCwsLCwsLCwsLCwsLP/AABEIAMABBwMBIgACEQEDEQH/xAAbAAACAwEBAQAAAAAAAAAAAAAEBQIDBgABB//EAEwQAAICAAQCBQcIBwYFAwUBAAECAxEABBIhBTEGEyJBURQyUmFxkZIVI3KBobHR0jM0QlNUorIkYrPB0/AHQ3OC8RaT4WOUo8LUJf/EABkBAQEBAQEBAAAAAAAAAAAAAAABAgMEBf/EACoRAAICAQMDAwQCAwAAAAAAAAABAhEhAxIxFEFhEyJRBCNx8KHhkbHR/9oADAMBAAIRAxEAPwD6Lw6ZXkKlEpKHm87UHc+3wwVl5In3VEZOWpf2SO5rN77UQPXyrCXKzGIlhl5rbc1TWdhsNfKu4Ytj4m6ihBmdN3p6pKs73sb+3FolpBOdzyR6FEKMzAkltgouhyG/2csELp03oTUF9HbVdebd/Vf19+Fki9Ywc5SZqFCwtVd7jrKOL/KH83yWb2Uu4u9/nN98ZSdspZks8khZGhjDqthlNg1sdu7cjvOFPGOmWTy8zQtHbqBZoVZF959Y+3BkaFHLjKTKSpBoLVEgnbrKHLFqySblctMNW7Ukfa2qzb3yAH1YJOsgPgzGXK9YVAjYKVtd9xfIb36seRyRyWyxKE1AK1bsLomu4c+e+ARmWC6RlpQK0gBUGnahp+c22xOKaRVCrlZgqjalT/UxoDGoxeqEVtRUEnceH4YWcWzywmILFGxll6sahyugOXrOPUzMh83LTj6Kpv8A/kxRnAZCmvKzWja0NKNLCtxUlGttjeIwHrMixhpI1DKCZAoNbctOrmKx0WehcA9SyjZvN1Fl3GwQk8xy54oTNSnc5edtu9Y/8nHrx55ZJe2WlBB7lT11/wAz14zTvktquBoHiVbaIHxNDmRdYqzDwxjUybDbZCSSTtQAs8+7FHypIoAOVm8Nwn58VyZqRhRykxHIgqhB+rrMaIECaNlsQoLvSQbqvEECvZgbjWd6lQVijrsi277IsABgbAs/+MVxZpgKGWmAO1AL7h85t348zE0rAhsvPp5kFIiNu/tMfDElxgsWk8jIvHu2kadqIF0CLv2cvfjopInQMqp55U6dxsxU/dy7sLF4s/dlsx/7Yr6u3iGXzXadlyswLsC/ZUWwFA0ZOdULreh4Y1RmxgmZj6wq0aqo7yPb9pOn7fHFzlVBPVq3aIqj9lb/AGHCnrz1nWeTy6v+yvC663nW14u8qlbzYJ9j3LHz+t/93jNGmGJIpFmJVrVtRF0tjzgDzxWku41JBVgdkm9zW2/rwM2ak5NBOSb5rGO7fk4HLFa9YCD5PmPhjA23HJxhRB8iRhVLIu9Xt448mgj1VoWq8NrusL4+JSEbZWcivBPz4rl4jIxryacGvBL9vn+OKAmCaGQNpjXZioOmjakBgQdu+wQe/urE8yEQEmNTv6DEAVf7ANe07YXrmZV55eevoxgCzZ5OMRzHEC2/k84F9xUbjb9mQYEQbk2V1DGNAb7kYAiiR5w37txYwYyx6AerS+/s+38MJsvO6X/ZpyLJNhT3f9T/AOcEtxB6rySbbfkn+pgUuzE0SAXHbG6oCvO0gWRQsn7DipJEbqyqAHUVcV3hT3HuOx9hGBc27uKOVn23B0pan1HrP97YuyCsdCiB41U32gtGwb5OxJJN2fXeJ3Af1a+ivuGO6tfRX3DEgcdjQAOLoOqNADccgMdiXGP0R9ox2NIAnDmcF9QIGq0ti1jblZNeNCufLvxbBmJNbLVKbIPPmx5HuNd3rHrx4ssUcUbydaWcEAKfA7ntGgNhiTKGWM9pC0hVhqDUApbnpq+V7ePtxYaqj7aOOppOTtMnxDN6IDsbderRlBZlZrCkAI3Im7OwrfF6oXUrKN2jIYKa87nRHLnik5PmQ7tt4rvz79OI5bJq0as2ZCsVBKdiwa5c+Y5YwzrQHwZplaSJ3crEoU2DoIK2NDMo1FaANWO0QdwK84rlTG5njeQNKOqYImthrUIpWgdGkgMWOwrfwLI8PQcs2vPu0e/zu7njjw5P4tf5PxxnaqNRbjwFws2m28611VyulvChJHm0vomVGzCuqyEoU0WCzKDehtIIU3ZYEgWaMbJKKAzYonfdKG3hf1Y75OT+LX+T8cV5EZOLtHnEMxohLdXI7FTGBGLYdYwF8xQBAJa9gCcEZXNajoLhnjUB/aa50ALPP/IYo+T0v9bXlz7Hu87uxJcio5ZwD2FPzYEKMqmYRmKumh5S5BDE6SoAA3ru5Cvvv3M56RVU9UWLyRhxqA6sE2WN86qqAuyOW5HsWQQ3eaUUaHm7+vniwcPT+LX+T8cO9jsB5GV5J5ZWjMXaVNJfVrANrJQNDmwrn44BlyeYYatMgFCgM1KFAAK/ohS8tDFa37QPM25Xh6Vflaj1dj/JsQlyKBSRmVJ9Hsb/AG4pA+BiFU99n/PAWSVlbMWHCl/m9Tlho6qMGgWNdtW572Se/ebZFarywEeFp+bETw5P4tf5Nv5sQoPPmHDxFVZgoa6Pq2sWL3wflXJDE87GKTw9P4tf5PzYh5IA2kZoaSpJa0q7AqtV7jv9WOstRONUcYaTjK7M/mcoWayGKhVpNC1qDXqvVqv1XW3LGnlc9wJ+cs7Xir5OT+LX+T8cd8np/Fr/ACfmxyOx2VaXR2z85chXYCgSSgrlstD6u/A2VzJLALHJqsagfMQb2b5n1Ai9xyF4JHD03/ta/wAm/wBuK8vkVZQWzKqd9rQ9/jf14AlPNIGiKAkBSD2bG8ifbp1fbi3KTMEQverqhq7O99+w77xD5PTn5Wt/9l/1Y75PSv1tfZ2PzVgRLNnuWkdiXcabUAKCaG97igL+ru54DXNHruqvYKzcv/qEXy/zwRNkVXTpzKm2ANFBpHpc+7HDhUYN+Vi/G19vpcrwKzjGOsZ7OsjSd5CPDYaaxWcuOuacFusZNFW2mtvFBvsO/Fx4bHt/al/k2+3HjcLjOxzSEH1JX34AmW+cMlnXp0c5KoEnkF0k2ee+LhmBqB3sCv26/owInDEsjylAoAo9jf1Ve1be/E/kyP8Ail/k/HABMRu/bieB48ooseVqN/7m/r876vqxARHtVKz0aBXTTbA+B7z44oI8Y/RH2jHYD4lISGGolQdu0psbb7Dbex/vbsaQKMzEGSCy1LqsIAT2iK58uWCV01Hp1DtcmrUAI2A5e7FuW4msaRpoBYreorqA7RA2HaPLuFDxxbnpSSgKqCHO6igfm32+rGKV2C7i4+eNgeaPvOGOTVREhIUAICSa9HmcL+LX1xvnpHL2nFfHS4yAaPmvUu3rRXRpBQ53GGFY8v1KvajSGU2chV9DMgYIZCK5KposTyA/A+BxZlJopESRCrI6hlYciGFgj2g4+PdC+ESyOgMKyRtw+OMjrKaMNHG2oMHsB9QbkSCOzVUdc3RXSIEGUISIggRz3elSqhtZAK7g14qL2xxlpRWLLZtZWjUFmKKo5k0APaTgM58EjRl5HU/tBUWtvCRlb1bA4y/EujzSCNDlHAEoZykyG9ILDtO2qtQWxQwD004bIuSmKZJnYAHSdDhu2DRVHDkV3L7jywWnH5Fm4biEIFlWv0RE7MK8VVSe8b8j3YkeIZcPoLxhtKuASBYclVIvnZFberxGPiPBc5FFEzycPzzZl+Z6hmomOjRc7JqZwBd0eWG3AGinmgjTh2bRox2OthVYwFVmq3YhaY6hy3vvONPRiu5LPselPBfsxFzGASdAAFkmgAPEnHz3NcGkYhpMvLIEzOrTrDlSEsOBqrzq9n1YD6SSzdS6nK8QckqSIxKDWsE0UJHdy8MZ9JfJbPpcE8L2UaNgDR0lTXq2xKRo13YoPbQx85yUGZlhzOZCZ2JtFRpKzBl0x6taxXbHUx2J301tvg/hvRzNaIjJrEg0mYtJvIwWjWiQqp1b3R22GI9OK7izYcTz0EETTSsixoLJJUDwAskCySALPMjFOX4pC2mwFDmkYlCrHvUMjEWPA1e9XWMnx/h+aTLtIkU0jq8ZEayMzGpVJoK++1nn3d2Mz0L4TmpJh1uQky7JGakYMt1pUAMW5nU7UB3tvucaWnHbdiz6fm+N5dG0ApI4TrCiMmpUB0lyCw7Orbbe+QOKs90jyccaydbE6uyomg6wzPWkWgbY2N+W+Mjnuimek3hdRHJl1jdJJJHvY2QBIFGzEbg48n4FxGlJKosbAqolK1sVABEnLcCr8RyOxacPkWzZ8O45lpdQ6yDWjMrqJEbSVI1b94Fju7xdHbF2X4rl3814ypFq4KlGHqYbH/PuvGbyfBMwuXZJBO0hV7AeLSWcknTb3Xa/av34yYOfQRFuF9bJEmjsZnKgIQRtGoRmUWFOnuKjnWJ6cXdMWfVJM/llKqZYQzmlBZAWNXSi99gTt4YlNm4FUszxBQLJLKAPae7Hy7hkOcmeZJ8tn8u88iHVG+4CKD+lACLsukEFRvVE741PF+ETLlWCeVOxI26wB6LDVTRsCKBJ2vYVg9JJpWLGsXSPLmVYmUoWQupZeyFBO7sAVjutgxDdxAOxYtn8uACZYQDyJZaPs3xi8pPIZGIhz+6ILkho2C5I89fEd/ecV8QknmKQRQ55S7gPKUeIIAwY04fYEArse/nivSV8izbfKeV/fQfGn44zGX/4kZFpHj0TKyMwvqdSsEJBZCl6httW5sbYnJwvN9YwWQhzDQbsnTuQCLJBP0gfHc74CynAs8GjSPVFHEDbyDLs0r1QYaLsEFrLgHtCh4FCHd/yLZpuHdIspMDpcLVWJUaE9oWKEqqSD4ixhl10XLVHftXGUy3A8x1srHq9JCqAohLEDU1uDEFXdtgCbrEJuGSRz6pTlliEXYYx23cW60hNCgGq33vuxlwjeGLHfSHpHlMnGJZ3UIW0iqJui3L2A/Z44JyHFIZFZiBHpYqyyaARQBvZiKIIPPke7Hz7pZwc5tVjjlyEyjUSidYGL7KL8nDPShnJ9dXteG/Dujeesu7ZUanLaApFCgqgkLYIUAkA87xp6cFHLFmwOey+oL1kOokADUtkk0ABfMnbCDNKPK5xQrSn9OInhE8bIX6jqxNGTo1A/pFAIBFDuxPNfrk/0U/pxrQSU8PsRjLj/wChPtH347Hcf/Qn2j78dj6CMgMMbNCgCBh36lBU792/P/PEpw9R6xR1ncCh5j8tybx7HRy6Asq1ZGpgoJvYEnu9m+2F/DImSCGNgvZkatLA3aOeY27+44w3mi0qsc8X/TH6I+84r47mRHkNZFkJHpX0nLKEU+pnIUjwJx7xGLTLpsnsjdiSdyx5nBrZZZMsqtyCowJF0Up1Nd9MoNerHm+odOP5KjH9E+muXiymWhaOfWmSjN9UacRwozaTe4AYb7Df24cxdNY2TLSLDPWYqrjPZDRNJdgEHza28cCdB+jsfkGXfU+qbKQhjY5dUKXl5os9nl2j4nDHNdFUcxAvJoRtfYfqyGApPMA5WccJelZcg3STpeIIQ6RyXrUEyRlUAJrtE17BRuyOfI38Y6UCOJ2GXzLkL5scbat9uzy5Xd2Nhg2Xo5EwUM0jBSCLc7Ecmobah44lJwJSP02YBrmJW/8AH2YzemMlCdIhyEUh7rAJF+0CsT/9QrddW5rnW4H0iNh9eJDgC1XX5m/S643+H2Yh/wCnRX6zmvb1v2cqxPtjIpk6UFCBDEzl80qtRU6VIGpjR5bUD4kevDZekaHkt+xlP3HAGe6GrJoUz5hl63W2qQEg6GUMvZ2YErXhz54Ik6MvVLns0BW+plY7d96QQfrr1Y0/TYyDce6RqctPoZY36p9LtIAEOk0xKgkVzuu7FvCelkckSMCrEoLOteZUN3Ac7H7I5jYY6Po1OBXyjP8ACl+8gkbev14sj6MsF3zuaZt+brXIiq0nbv8Aq+rD7dUMlOU6VIkOvMBYatnBkVglsTRK3dX3CvvwYOk0VWdh7Sb+oAt7wMJuGdEp0jSEyokKlbjTtCgdRC2igdre9ONCvByD+sT1ZNFlI37vNuvrxJemMiTJ9L4etii60b5cP1XVyFvOChwwSq5grz80j13cb4wJY+rQoNTASCWGZwyX2gAFG5GwJ2xbm+AZgOrZfOdWoQKVliMgOm6IKyRkcz3nFK9H8w7xeUSQuiydY+lXUlgG0EK7OLVirWTzWxW2Nfbuxk75QVI9pptars7rKRsNtSiMKR4mrrvvfC7g8mVmyyNNFlsz1pZ3fydgHZ2L2qPGzEAk7k3teNHm+AK6SJ1kg6xCpsgjcEWRQvn444dHkHKSQCqABUAewacTfCgYibo7kZcwzNl8pGgKCJYGMTijqLSIIgNeo8vAUcG8JzwysGZWNUYPIzRouaBeiiJal0VVsqWosKvx2xrF4EoBHWyb/QPuJTb6sSj4Mq/8yQ+0Rn7Sl409WLwyUfMczw7S0UCcQz9EFmkGdGlQP2S5iXtliKG+wb1YgZJOpl6rO5x9DGNKzDtKxAVbAbSG7ZJ1ebXqGPqcPCFWvnHIHcRGb9p0X9uJpwtQSdRI8CqUPZSX9uL68RQnPHj18lRaisI7IcWTbEDcAC+6yBhdkctBIgefJRmR1tw8nW+duQ1gj1bWK5bYd8S4BH1MvVoNZjYIAqbGjpoaavVveJ5TozAi6dIfYC3VC2wAsnTzJBPducY3wrBRPwOUQSzaMpl4IiqBFhdRqrUSzKsY0+fW/hjzNdIZEnEsgywiCaF+fF6pGTmas7qAAE7+eHY6NZf92PcD/ltgTivAUWMdVC0mlwTGrqt9x84hbHP6sN8GwA5/pwIT87EijSW1CdSoAIHaYLS2SAASCe4HA8fTqQspGWBjZwgp2LliTuB1e69knV5tUbAIJT9IuDcQkmgfK5QpHHvLHLPHUulg6C1ZiKYE92+LoOGcUCQqcllD1dHtZlzfYKUaWv2r28Mb26df2TI6yvSV8yQvk+hBmEXX1yNemRe0FAsqWGm+XeLGLc3+uT/RT+nBOQ4UI4ITLGomEikgMWCs0lnSTzAs7+GBs1+uT/RT+nGtHbv9vkPgM4/P83prmfuOOxTx7l9Z+8Y7HvRkFkKJHE8jabDBSNV+JBpgDyxLLurpHIjl0eRqvVYpGB843W324HlRfmHYkAI4sNRG/d3bk2b9Fe8Aj3huXWOGJVZmUSNV91xttXd4/XiYoncc8XHzx+iPvODo51TLqzmlCLv7QAAO8kkgADckgYA4qoExqq0jl7TiHGtYykTILKPAzDxTrED+5CT9WPH9Sr2o2jJ8E6WmPLZCKEq3V5APOtoa0wDRqbrBo7YHZI1Nq2rScaLhvTeA5fLyTssckwQaNaE63A7NatQ38QK76x886B8CleeFo8wezBEZoxNKoK+TxkK6hQGNSoANVBYxvYrH0TM8EnMiEG1W6uaQVYFUN69+MakdO6YyG8R6VZeCIzSSKIxtYeM7nYAU/M4UdJeJ68rMJHKoRodcqwkmXUQtKVa2NkWAg2verwRm+C5hmjNghX1G55PQZfDnbDEeJ8EzbxlY3VX1Kyl5pWW1cNuF0k8q5jGIqCKMeDcTUQovzpKqFJmaPrGoDtN26JN2a2uxtywt4l0tljmZEyry2iaEEkaksWfUdVlKCqD51ihYUEE0PwXiZH6zANuYWf8A169+IwdG891qyTZhX0KQAjSRjfvIDEE+ur9eG2F22gMuI9MUhTUcvmHPWCMLGInZmIvYLKaAFksaArnyx2Y6XxpKyOmlUjDu7SwAJbaVDEy0NW9b/snxwFJkc3VxKrMuYOoGdk20VYIQ2RY2PPflgXP8KzWYIjnyrMjOupWnjeCl31FSA3cBQUi963JBQh+sZNA/SRQ6J1UlyAlSHgIOmid+t8DY9hxbFxyx+hfmR58HcSP3vqwrz3Ap5AaKo5jaMOsjBkVuZjISlbYUa7h7MFcM4LJHEI2d3pQCZJtZav2mJi5kmzjLjCgZzpX0unWcwxxShfJhIOreISFzMEUazrjVTsDzaiezXPScO45UERaOU/NrbNJASdhuSJBZ9dDHcS4E08WhyRZQsRJudDh9N9XdGiPrOL5OEErWwoUDqXYeAuIgD1VitwaSAh4n0uczaIgojGW64gSwjMMTdBEclNG1FjvZ2251ca6SZhstHRXJySsqsxaKXq7BJWzIg1EjSD/e2o1gLiX/AAxTNGKVp5o3ECx/NyKtqLbeoRe5+wYHb/hbIIwozs6BSWHz9kmjuW6pa5+BrG16aJkf8J49LGk7SiMxI8hjCSM0hRNQ7RdiNTMLCg0oNXtirJdNZAYhmMrIrypIzRx6ZFg0E6A8qkD5wKaFXe2PY+ik4yzQ6wxKMutpFJJa9z/Zr5m+d4ysfCuOQHaPKZgBVQrHINZ02Rbziye0bJ3NeyyUJXwDZSdOY+tkQdVogoZh3mKCMv5gBMfVtZ5jWCPAnbFHGOOHMDTlJVEpW0kSQSJHcgTUyKaY2GA1Wto48RjL8I+UJZPJc5wwiGSUsrN1LRpsz1IRC6tbcjQ30ir3xuZeBytEygQpIeTlUcbHUNSiFLF3tY+3BxhBgJyWcmRPnA0rULagB5oB0qq3RI1bk7se6gPc5x4RRmWVOrjFamdtIWzQ1Wu25rfCccM4h1YEiZGZv2gAYx9RaKSzXqGF+dyeameKCThaLEXXXL1mWkRApB2UxajZUDdeVYyoxfwU1EPSBXrSpZWQOrqHKsp5EERk133VEEVeMLDxDik2cZ0zJjyLTMqVGHLga/N/s7ELa6TZB5kerRzdGQztHoioxURphogsw3/s/htsBhbF0EkJiWkijhVgEiaMK+oFdWoZcMCASd7IbcNfaOorTRMjfh+fzkbkSlZVZbTsSoVo0dRWGjzH7IxU5zC54T6nKvCVEPWSdUNLDfSMvdnXz57c62xF+jecLyv5RF2k0wqYoj1W25Y9SOsBO9UvheIcL6JyJIszUsixCJU6xGUKAtmzl7u1O9WQd6vSs9nNoZH78SmBA6ld/Bpj7yMvt9eK24xKDRg9tDMH3VlqPvxNuDAkMVj1Dv0x37+rvFE3RxTySIH/AKaH7Agxz9hTp+KSFkVoQAZUBI67btjkWgVTv/eHv2IWa/XJ/op/Ti7McFEbJIBEKlj82NVO8gHMKPHFOa/XJ/op/TjtoVvx8EYbxvLosTFUUGxuFAPP2Y7FvH/0J9o+/HY+gjJRkgohRiTdHbWyjnXcQOW/1YrzJXTGwsHWbBYsPMY2LJ54GWZurRQO48mC99i73rly8cepISEsEESHmQTXVsLsYyyIO4hMryakNqUFEd+5x3GZ1TJxsx2DQAD0iZECqQO4kgHE+Ln54/RH3nE85kuty8NLqMbRShfS0MrULIF7WL2sDlzx5fqOY/k0hT0O47lEyGTV8zl1cZWFWBlQMCIk2Iu7Gobf3h44cf8AqXKHq6zMLCVgqVIpskEjke+sfPej/Rt5MvC5WWELl49d9ZqklEMcQbToIVFVChXm3gKBZpxHg0kcWRjiEsgy7oFGqVQoWMoXPzdmlJGkekey3mnjLSi3yWzT8Y6UwQqhEsb6pAtLIl+azEjfuC3XfyG9YYycWgVWZp4gqecxkUBfpG6H14yHSThU+YhUB3XcG3WVnUEEMFCxHSxQldQO1kbgm7s9kjImiWIyIwBKMJnU72NSnLEbEA0fAYxsjSLZo+D8RR4ImaVCxjQsdQuyoJv1739eDPK4/TT4hjJIkgAAVwBsABmKHqH9mxNus7lkH/3P/wDNiPTQsYTcbjhPNWMmbWMDUB5wFmya2Ft66IG+HHl0d1rX37e/ljA8WjlCpoj7flDMOsTMPVREhkqANq25gciwHPUGud4tHGlOXQgjzlnW78HOWs/7vGpaafAsb9JuL9VlZ2hOqYRMYwo1EtXZ5AjnXPbx2xflOMJ1YMjANvqoGtiRffXK67sZrO8ShfLuvlBQlSLSR9a33o3k5e67wDWJcPcR5VjG+Yk0RHtyLId1Uktqky66iTzPecPTVZQsd8D6SZfMRdbHIWjZjoYo4sA1yYA1YODzxKM7av5W/DGOzcWaORWNpljzTFELRxuF7UgU6VliL7Je93Yv1YaNkJBEq2zaVAIZVrYc/wBUO/1D6uWD04iwvhvEmDQRhbiOXBLaX1qy6aBXTVMGvnfZPPE+kfEZVhYZfLNmJG7JQnqwA2xZmZTsBewBJrGIIjjzEfXz9XIuXQLC8gRDqZwW6o5WmaxWqvrODM7rcKuWeEOz1bRCUVpZiNK5VTdLzv6jjfpK7JZqsusscfZZyVB6uPq2IqyVVmYaiQKXVY5D1kquHcLy+ZXrM9wyJMy5LMGg60gfshphEAxrbntsO7EOIZY9U2iKnCNuYtr07H9U3335DBHDuHGKBEYPNRNs6EtuSeRhZtuQvu78SlXIM7nujGUmzMkcWWzWSWJNJmgyxRZy2k0pEZJC6SLGk78zthp0R4llssmaBzOYkijlp5J45qiIUKyamWgARe9bt7L0D5Un9mt781d/VvDinOcOLiiuxG4KRkH2hoDiOSapstGGMedbq5IeKSAZgDqlOXnYAFGktSS2uhW6iiADQBOLP/8AaVpFXPIdCAhpoiqjci2PkY9H0qF827tTnujiSSJIYxrjGlLSMhARuADAcL26GxaJB1JfrW1SK4R7OxAXXD2VFbKpCjuGN74/qRKHnD+MIQJpGOkZVHeQxuqVRYtZUDTW992FvD8tlM6hzIkzjq7uQVnzioQHYDQqsFqh+yMBT8KMIeRstcUcNlRDlzYWyVCiKzttQwTwuMSqjeRtH82pMbwQqyXdbaOe3KxXeAcZpcoF3AZcrDmZY4IcyoSMB3eLMvqLHUBqcMxIBPPx2vuYNxe80vzMwiWJh1nVSbsxQ1p0auQO/qPLa5tw4lgTHZo0dEXZ9nhfqrCLpfwr5k6pvJkZlVpvm1KC/TZwBZofXiJRk8lHXEuK5jrYTBGpy9nygukyyAVtoXq9/H1mhsLOHC51SL7XwOP/ANcfL878mSzIZM1lGMcZCN1sdDVatemcAkjxuue2DJuP5CMHTmMtKQthE6ti1A7D58b7d5xXpJ4RLNpneJxSdhHDMs8SuBfYOtWp/RNdx8RhZmv1yf6Kf04WdFuE2sc0eX09bKJmbRGp3fVqJWYm9O1AEc/bhnmv1yf6Kf046aUVGdIPgY8f/Qn2j78e47j/AOhPtH347HuRkVeUOI1CStHpTVQIANsRzI53Q5+HjizrG2EkpbQ1lnIFakfYGh3FdsdBk3aNW1AKPS0V/MNt+/E/JpIzHra11bUFH7D+j4/5evGWAjiGZjeQssqVpA84evBuU4lEqKpkWwoB38BWB805VipsHSOVbXe+Lcjlz1SDqEbsDtFls7ecexzPPHPU0oz5KnQT8rQ/vF9+INxKEkHrV29Y8Kx6cuf4aMf9y/kx6YD/AA0XxL+THLpoeS7j35Wh/eL78d8rQ/vF9+INliSD5NGKPLUu+1b9j68S6g/w0XxL+TDpYeRuPflaH94vvx3ytD+8X34j5Ob/AFaP2al/J/use9Qf4aL4l/Jh0sPI3EJOIQMVJdSVNrvyNFb9zEfXiz5Wh/eL78VxZVhd5eM2b84berzcTEB/hoviX8mHTQ8jce/K0P7xffiMnE4GBBkUgiiL7jjly7V+rRn16l/JiMuUYqR5PGD4hlv2+Zh00PI3CnI8J4ZC4eODLLIDYfQpcHxDkar9d4dfK0P7xffjwwH+Gi+JfyY45c/w0fxL+TFf08XzZLKMxmcq5t+qcjlqCmvfgaKDILIJliyyyjlII0DjatmAsbEjnyJwwMB/hoviX8mKzlG1hvJ0rTWnUunmDfmXe1fXh08fIssPFYT/AMxfeMd8rQ/vF9+O6g/w0XxL+THDLn+Gj+JfyYnSw8l3HvytD+8X3475Wh/eL78eCA/w0XxL+TFeXyjKoBy8bessL5/Rw6WHkbi35Wh/eL78d8rQ/vF9+PBlzX6tH7dS/kx55O1V5NH7dS3/AEVh0sPI3AnEeJhiixyRdWxImYt2lXSa0Ac21Vz2AvBnytD+8X34rmyjNVZeNaYHZl3ruPY5HFhgP8NF8S/kxemgSz35Wh/eL78Vz5/LuNLtGw8Goj3HEzlz/DR/Eu/8mO6g/wANF8S/kxOmh5LuK/Lct6Uf2YsHFYR/zF9+IrlSCT5NHvW2oUK8Bp9f3Yl1B/hoviX8mHTQ8k3HvytD+8X34Qz6TmJZOsj0uFA7W+wo4eDLnf8As0fxLt/J/u8LHzIEksekowokLVDUoqjtvt4Y3DRjB2g2B8TzGoN85qF2F1L2RsKGnc+Nnxx2L+MZZwrOx2JutV1dCgNIobeJ3x2PQiEsvMwiiCkDc6gVLWL32Xev/jfxnnaHVhdWnrDWrVe8bX52/O8CqidXHrDkFWqk1BQOdnuvuv2Y9WNAF6sUDIdtIXfq2F7eoAb4y+QH8XHzx+iPvOGmWnCxQjvcKqjxOjV9gBP1YVcVUCY1VaRy9pwV5Nr8iYNp6o6z/fBgePT7bcN/24gK8v0lR1cqjHTy5bnSDXPnvXfiw9IUVFZ0kBOkEBdRBYgV2SdgTueQFk7DHcK4LGqXpFuAdhXdyO5s3e+3PBjcLjNWvI3gAafj8aDUVethstnc0Ngb5nA+c6QaEZ9J7IvSFDE+ABLqLPrNevDCXhsVbjawfcbH24H4p0fhnhkhcHRIpVqNGjzo4AFyfShJCwEbkKaL0FU0SDps6jVXy0kFaY716vSUHqj1EgWQb3oDRnYgMA5HLVyJ3A8cLsn0BgRFWPM5tUCgKBPsABQA25Vg7h3RGKJw3XZiShQWSXUvKrqudYAIl6RIqlurkY6wtKFvdtN7uBQuzvyB9mLZ+PRopYq9DwWzuaFAGzvieY4HC6lSGAJvsuyG7vZlIYbjuPq5YEn6KwupQvPpPhM4I8Ka9V+u7wBYnSGPUysCGUaiBvSm6JJodx92PW6Qx0CAxB00dqOo0KN7+OKYOjsUMMil5HDAktK2sgaa225Crr24OPBoWC6kDaTakgGjVahtsaJFjxOABs5x9UXUF3tR2iFG7AEk78rvlvy254EyHSfWwBjk0kXqISuQIoiQ3sw2rv57YJ4t0cy2bgeGVC0TmmAJU9lgeYo+cuBeAdBclkyTBFpLKFJuyQPEnc/XgCrinTaCDR1rrErxlg0jKrEjTQVCabmb7Qrs87sA5r/ifkViDLmItRKWpkViAzANegmyoJO1jbmBuH+a6P5RyiSQxuQp0B0ViAKBrUD6r+rFE3RPIKpY5OA0CdoY72F7dnAHcK6TRyoZF7cZY6HVlbWBtZoADtBhQvYA3ZIEsr0ojkWJljkIlTWCDGyqNubK5B87mtjY74Ky/DsuqhUVVUCgopa9Wnu9mMyvQXh6sdOTzCAEgGOeVVJGxKrHMK3HeovAD9uk8A13rHVkB+zyLAEVvv5w5XzxbP0giRSzBgo5mh913jHzcM4Zk5xI7Z2JywdgxzUiNQ0gyGnUgCt2O1DfbGkyi5PPROInLJelmQujA7Ns2zA8txgC6PjR6yiCV02dhYJPZC+qgbJ78XT8fiRSzBgB30O80O/xOMpF0g4OxNcRAPI3Lp+8DBeVzfC5WDLn1fqjqrykBe+tQBAYd9GxtgDQjjaaiNLbAHkO8n+96sZocYzrTs8c+X8maUqimFncKFrdlkQE9YpFeB53sNaOFxXencivdf4nC2TLZUPfVykqdtMczKDWk1pUpyJG3rwB7kuNuDpmCsasMilbqhurMa5+JwUeOR2BpfcE8h3V6/XirLZOB5CwSQMUoaw6ggHuRtgbO5oE7XYAqybg8RkBGoPpIFHarBNqezzrer9dYAV9KOPzpBeSRWnLAKJQdFbk3oYG6G2CeDccYx/PEM9jeOPQKKqappHN2TveCMxwFJPPrYEdkEEahRqyRy2ur8KxfBweFLCrVmz6zQH3AD6sAcOMpYGlt2A5DvNePrwgz367P9GP+nGlHDY7B08iCPaDY+3Gaz367P8ARj/pwAw4/wDoT7R9+Ox3H/0J9o+/HY2gZ+fKq7ZaQoS0SSaDpNDrAVNMFJBoctsFRACqBFyFtw2+pH9IAk//ABg/I6BChZASdrPtP+WKp5430FFCkSFWA/6bH/MY5PUjv2XnktOrL+ITK8upeRUdxHIsOR354MfLFhkWF1E4Zq9cEkYv1W4+w92BuLn54/RH3nDrh36KP6C/cMaIZzIy5rqxuxtez82RVjs+N0K37zZ76Fsk2Y0KG1k2tkKwsgg93cSNx4Xh/kT82n0F+7FpAOAM5nnzDxsuhiSNgQw35jcDxxa02YIIAcGqsKbHr3Fe/GgxCWUKLY0PHACGCSdVVac6QBZU2aFWaAF4s8on9FvhOHgN46+7AGZlzE5HaRz29hpPcbHd3Vf1DFyZ6Yg9lxXPUjD7xh+VHux7WJkmTOS5+QgiwbHIjb6/ViEGanREUh2IUC1jajtXrr6zjT48rDJcmPyPGW0hUcPJz06gWtjZvT7b2GGnlE/ot8Jw7rEsSKfczFNcsyT8TnQxmTsgp2iyMDe3fyA8b9WKc/xlZAISUlaQgCIMNTi96F2QBufUDjZViMjhQSxAA5kmgMXJ1Tj3X7/gQPJKFI6s1XLQarwqsQyDzJGoWNlFXpAY1e5379zz78aSse4pgzqGYOzhZNTAA3rIpbqlJ0rzN0BffdDEG8o+coyhnFBtNlNqGkFSNjbdoHcm7G2NLiMjhQSSAALJOwHtOAMw8MxMYK2kYOzREkmtIN8gALsVvY3Fb0vk5iko6tAzk6T1JIUEBRY2s0PEY1kUqsLUgiyLBvcGiPaCCD6xieAM8MzmNR7L1QrsnnZv/LFXD55tApnkBJYOV56mLbaQBQuhtyA5nfGlrAI4ll426kzxB0CgoZFDAEdmxdixy8cALdc+vXUnm0BpNDeyRtdnbv7hy3urMzzqQ4Ry2yi9QFMwvbcX38r2q8aOOQNyIPsN4jmIkcaXCsCeTAEGt+R9l/VgVc5MhxnpHLl5IkYhet1aQ4ZbIKjzuSgarJI8MUr0hY6GM8Wotv2zQXc8tdaqoXXPGt+SIP3EX/tr+GJfJkP7mP4F/DGaZ13adJU77iXh2encK16laTYqprRrrnZB7Pf92BM9+uz/AEY/6ca6OMAAAAAcgNgPZjI579dn+jH/AE40cm7Zbx9jpqzVn7xjsecbDFbKEAHmSveR4MTjzG0Qph6xowuhWQjv6y/HmqkfWOWIQwlAilFUByRp172j3etRvVd578Qz6SyQQxQytEzXbq1Mo1A2Nj7NxVE4X9F5JjFU5zBYZlgDmK1ECHmlAfN3dE788YaV2DT8WNzHauyOftPhg5czpXKoDRkIX6ljZzXt017CcA8X/TH6I+84I8l6w5I2QYT1vtBheKvfID9Q9VgIeFcRZ5XBOk9UqKez2gBdl9IUUSdKA3Wpr3pTGmnihijhkQuGVbkaPTpBtzQ3LaQ1WedWTvhvwrh1DUzMdQUqNTjSNCivO37Wpr/vV3YNbJqa3fY2O2/hXpevACPiufnEZ6h060kBesePQLYAkhdzQs0Ks1uOeKOOZt1hkZMwYnraVmidY7IGrq7CmgeWNG2UXvLc/Tf8ce+Sr4v8b/jgDJjplAq9rNqx8QY757bKD3fjtgBeOpms3GIMzONKh30NEqMEawjagG3LC6FEbX3Y3S5dSLBYj/qP+bHvkq+L/G/44Azudzc7ppin6tzJWv5l6VSWI0mhZClb7rvesS4tnpkBljuRlUhYuthTrGYgC2PZHtI2s+zDOXhEM0bRzRiVC5tJCXU01i1YkGjviOX6OZZDaRlTd7SSd3L9rAAkvEJbSjQ3Mh1wkAAchyN2djRFKbrbFXCOM9dGJEdirElS2hCQSSNnUNyI7sPmy6gEksAOfzj/AJsejKr4v8b/AI4AynSEO4D+UPFVJqjeLX23UdnmASOzYF77HDhc69ed/PDhkMup72+N/wAce+Sr4v8AG/44A+ddLOkkmXkyk3VZic9XJ+hAfSSqi2VCE3v9pTsDVb4Q5zpwr5bqHyHEcxupPlEKuH0sDbCq7uQFY+t5OFNEYLNqKAgdY1kACyBq5Cx7xgjyVfF/jf8AHAGS6OZvrIjmVWaJ5iWKSugZaOhQY2NL2VFAAePecKuD9JdceWKZ9o1CuZVzPUCVzyAbURo0sSaANgKNhz3WQKTRrIvWAOAaZpFYX3MpNgjvBwizHCsjHIw8icEEW8UT9o0G5xbmrHPvwADJ0pmMmaSExTND1QjiWaNHPWUS0jsugDtbBQfNN7sACeOSmRKzBTyevnFd4WDW68xp5AC7vvIIwHEnCop1kKZiKUEshljzqLYGk6OsAS6auz4nxONXw7MwTgmKUuBV1I+18rF7YAXZPjMbACKeNgNgElgIHgNuXsxXxfjMsSfNgSzGtERngjL9oAnUQaCg2dj4d+CJ5OHzEo8sEpDFSrSq9MNipBY7jkRizJcAyilTCoUIbURyuFGxWtKtpqjyqhQ8BgCK599ZGvYKD58PeW/AYzczwu5zEwKO8wWNZTCGbQQtqoGo6ghIBvajWNomWXrG3fzF/bfxb14Dzecyyvpd2LoeQMjshI59myNjz9eAFsEEUc4eNI0kMTLqXqFbTqU1YF6b3rxxd8razHpkuzqA1RXWlhfL/wA92LckcpLmSyRy9f1WnrWizCXGGBKLK6hSNTA6Qx3vbY008ijUrQINaVpm2FXpG+w25ctsABeWN6f88OO8sb0/54cMvJV8X+N/xx3kq+L/ABv+OAFnlr2vb5uo86I7FgDsN+XhhTnv12f6Mf8ATjSZnLgAG289Obsf2x3E4zee/XZ/ox/04AYcf/Qn2j78djzj/wChPtH349xtAXCG4o7kKCjWlmBO+96VPfiUi7JTBgHO9td9Wx7wNvZiHXlYozpDAKw3ANb33nbYH3Y9DEhCQADIa06aPzbCxpJGMZGAziBbrO2FDaBYUkjmeRIBPuwROzXw8KaBk7frXyaXb4tJ/wC3FXF/0x+iPvOGuWgDRQk7FArKR3HTR94JHsJ5HfACHJ9Kq6tDFXYaiXrzCBfm1TAgqb3F3VYJTjjywxugRWYoSAxNLqBYdpV5rYvuuwDhhDwwqKD70BfzlmuX/M+z1nEc1kGOkdYaLb0ZPAn956sRkYFxviAaI2yLTK162G6sGA2A5kAV33VG6wTmOMlY2ZUV2CkqgkouQNlBZQBZ2smsXNwy10lgVHcesr3dZizyJvT/AMT/AFMUvYD4dxRuqj1qivoXUvWXpOkWLCUaO19+CPlX6Hxn8uLPI29P/E/1Md5G3p/4n+pgBbLni6FVZVPWg2H3oOGI3Q8wNPsJwd8q/Q+M/lxXLwxiApewWJP6Tvs/vPHE/k6TumP16yP67+3EsluwbinEkMMgkKCMxtrOomlo6v2D3X3YjwrjqvErKVIIFEswNEWNig7iMF+Qy/vV+GX/AFseScNkIPzxuv74H9d/bhktquMgfDuLSLFeYECyWzPokYooskbslmlqztveDRxYf3PjP5cAZfhEulYysKRCuyHlbYG6okDnhp5E3p/4n+piRbZiEm+ROnGYQ2WVur60oer3Ymgo19rqzpHLmRdDnWCuJZtpY2RJOqZhQdGBZfZqjI+zE34XMNPVyrsuk6hKbrlVSjAma4LPMDHOYWhYjUPnrYA6hsZK5gd+LbO6jF1n8/uP9l8UqKoArYAautbVsKu9PqxXwXOaI6M3XksWMjuLNm/2IwKAoDbkBhjJkXII193jJ/qYjl+HFVADAAdw6wD1/wDM8cUwL3lLzM0hheLSBHGR5p/aYsQbvYAUKrvvFGVzRhOZdIMuL3jSJtLS6VvtkoFDMxIs7AVZw78jb0/8T/Ux3kben/if6mBDIywZdvJ1lySdbMNUpRiVjIXU/WSKoFljpBG7H1AkK5uG8LfyiVMuZfJyUZY5ZyxdBbIqGldtwPCzzx9C8jb0/wDE/wBTHeRt6f8Aif6mAFvDeIaQopRUUYoubFatvN547g/GZGj1ywrC7MxMZlDlRdC2RSu4AbYmrruwbLkmXU+v9nl853Wf3nrxDIZCYIOtmDORuQJAv1DrLr24FrFg54lJ5QDUPUiIjz21lyw/u0FCr7ST3Vv7m+KhWEjyRrGgsgtQvcWW08qOD/I29P8AxP8AUwPxDhLSJp1Id1NOJGXssGFjrfVt66wYjV54KM10ljjdEcoGk1aBbm9IttwhAoeOC/lX6Hxn8uAm4Xmy1jMQjaq6qY/b5SMS+ScywIfNJRFfNxyqfecw32VjNv4OjhGl7l/P/DyHjomsBNOmZUtiRqp1soNO63Ys1dHu3wtz367P9GP+nDzKcKZFVTKW0kEkl7NNq3uQjn43hHnv12f6Mf8ATio5yq8DDj/6E+0ffjsVcdzKGNlDAsCLA7vb4Y7HREBBIFhj7LOzGtIcKB5wvcHw+04sYrpiJDJTkMrMKX5tu/YeHvwqnZSIyL6xFIDBqIs3Ve7e/H6z4s+CCFYq9jtPpAbuPmk9w+0evEZnNjLKsJ7kcANSggMCFNWRY2NEkWMEDiSp2A6Uordhe22++FCZ+SxqeHTYui1+vng3y9PTHvxKNBXyyvpx/EPxx3yyvpx/EPxwL5enpj347y9PTHvwoBXyyvpx/EPxx3yyvpx/EPxwL5enpj347y9PTHvwoBXyyvpx/EPxx3yyvpx/EPxwL5enpj347y9PTHvwoBXyyvpx/EPxx3yyvpx/EPxwL5enpj347y9PTHvwoBXyyvpx/EPxx3yyvpx/EPxwL5enpj34i+fSj2xy8cWgGfLI9OP4h+OPflkenH8Q/HCgZhtX6SHRd8zqrVy8PN7/AB9+LEzI7NvH3au16jdfXp9xwAz+WR6cfxD8cd8sj04/iH44V5rM/u5I7C/tHYnerrevGvViEWbbmzRczQDHlRrn36q+q8SgN/lkenH8Q/HHfLI9OP4h+OAIsyou5F57EHuoc/Xd/ZgZsw1bSRed3n9mtvr9/wBWFAcfLI9OP4h+OO+WR6cfxD8cKHzDd0kQ7Xe19nuF+I+3xGInMv8AvIPe3++WFAc/LI9OP4h+OO+WR6cfxD8cLfKRS26A7XTbd9gX47f72NYzB0/pItVDezXPf+X7cKA1PGF9OP4h+OIycaABp47rbcfjhWMw23zkXddt/dN1Q5lq+onbbcryqP01+LCgOEzDUPZj3rzhN5TH6a+/HeUx+mvvwoDnrzjuvOE3lMfpr78RmzyqvZcXY5EXVi6va6vCgO/KD6sI+LhEkMlAvIKa3A0hVbS2k8+0AtD0r7sUZLiZLjW509rnormNPmm7q8LLk015RJq1/vDWnTzvnd7Vf1d+LGNmZSrsM+KQVGzEkk0TYHM0L2A7hWOxDimcVo9Ia+V747FRo//Z"/>
          <p:cNvSpPr>
            <a:spLocks noChangeAspect="1" noChangeArrowheads="1"/>
          </p:cNvSpPr>
          <p:nvPr/>
        </p:nvSpPr>
        <p:spPr bwMode="auto">
          <a:xfrm>
            <a:off x="155575" y="-2446338"/>
            <a:ext cx="6991350" cy="5095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cdn.toptenreviews.com/rev/scrn/large/3672-smartscore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276600"/>
            <a:ext cx="4153508" cy="3027420"/>
          </a:xfrm>
          <a:prstGeom prst="rect">
            <a:avLst/>
          </a:prstGeom>
          <a:noFill/>
        </p:spPr>
      </p:pic>
      <p:pic>
        <p:nvPicPr>
          <p:cNvPr id="1036" name="Picture 12" descr="http://4.bp.blogspot.com/_hm_BgzIyQw0/TK70KYJGJTI/AAAAAAAACKo/jXejEr94XDU/s1600/scann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200400"/>
            <a:ext cx="4136446" cy="33080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MIDI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i="1" dirty="0" smtClean="0"/>
              <a:t>Musical Instrument Digital Interface</a:t>
            </a:r>
          </a:p>
          <a:p>
            <a:pPr algn="just"/>
            <a:r>
              <a:rPr lang="sr-Latn-RS" dirty="0" smtClean="0"/>
              <a:t>Standard koji opisuje konektore, digitalni </a:t>
            </a:r>
            <a:r>
              <a:rPr lang="sr-Latn-RS" i="1" dirty="0" smtClean="0"/>
              <a:t>interface</a:t>
            </a:r>
            <a:r>
              <a:rPr lang="sr-Latn-RS" dirty="0" smtClean="0"/>
              <a:t> i protokol između elektronskih muzičkih instrumenata, računara i drugih uređaja</a:t>
            </a:r>
          </a:p>
          <a:p>
            <a:pPr algn="just"/>
            <a:r>
              <a:rPr lang="sr-Latn-RS" dirty="0" smtClean="0"/>
              <a:t>Prenosi poruke koje imaju specificiraju notaciju, visinu (</a:t>
            </a:r>
            <a:r>
              <a:rPr lang="sr-Latn-RS" i="1" dirty="0" smtClean="0"/>
              <a:t>pitch</a:t>
            </a:r>
            <a:r>
              <a:rPr lang="sr-Latn-RS" dirty="0" smtClean="0"/>
              <a:t>), glasnoću (</a:t>
            </a:r>
            <a:r>
              <a:rPr lang="sr-Latn-RS" i="1" dirty="0" smtClean="0"/>
              <a:t>velocity</a:t>
            </a:r>
            <a:r>
              <a:rPr lang="sr-Latn-RS" dirty="0" smtClean="0"/>
              <a:t>), volumen, vibrato, </a:t>
            </a:r>
            <a:r>
              <a:rPr lang="sr-Latn-RS" i="1" dirty="0" smtClean="0"/>
              <a:t>panning</a:t>
            </a:r>
            <a:r>
              <a:rPr lang="sr-Latn-RS" dirty="0" smtClean="0"/>
              <a:t>, tempo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MIDI</a:t>
            </a:r>
            <a:endParaRPr lang="en-US" dirty="0"/>
          </a:p>
        </p:txBody>
      </p:sp>
      <p:pic>
        <p:nvPicPr>
          <p:cNvPr id="26626" name="Picture 2" descr="http://i1-mac.softpedia-static.com/screenshots/Cubase-Artist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6991350" cy="3819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MusicXML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r-Latn-RS" i="1" dirty="0" smtClean="0"/>
              <a:t>XML </a:t>
            </a:r>
            <a:r>
              <a:rPr lang="sr-Latn-RS" dirty="0" smtClean="0"/>
              <a:t>bazirani format koji označava zapadnjačku muzičku notaciju, dokumentovan i slobodan za korišćen pod javnom licencom</a:t>
            </a:r>
          </a:p>
          <a:p>
            <a:pPr algn="just"/>
            <a:r>
              <a:rPr lang="sr-Latn-RS" dirty="0" smtClean="0"/>
              <a:t>Napravio ga </a:t>
            </a:r>
            <a:r>
              <a:rPr lang="sr-Latn-RS" i="1" dirty="0" smtClean="0"/>
              <a:t>Recordare </a:t>
            </a:r>
            <a:r>
              <a:rPr lang="sr-Latn-RS" dirty="0" smtClean="0"/>
              <a:t>2004. preuzeo ga </a:t>
            </a:r>
            <a:r>
              <a:rPr lang="sr-Latn-RS" i="1" dirty="0" smtClean="0"/>
              <a:t>MakeMusic </a:t>
            </a:r>
            <a:r>
              <a:rPr lang="sr-Latn-RS" dirty="0" smtClean="0"/>
              <a:t>2011.</a:t>
            </a:r>
          </a:p>
          <a:p>
            <a:pPr algn="just"/>
            <a:r>
              <a:rPr lang="sr-Latn-RS" dirty="0" smtClean="0"/>
              <a:t>Definiše trajanje i visinu nota, trajanje takta, ključ, tonalitet, itd.</a:t>
            </a:r>
          </a:p>
          <a:p>
            <a:pPr algn="just"/>
            <a:r>
              <a:rPr lang="sr-Latn-RS" dirty="0" smtClean="0"/>
              <a:t>Koriste ga:</a:t>
            </a:r>
          </a:p>
          <a:p>
            <a:pPr lvl="1" algn="just"/>
            <a:r>
              <a:rPr lang="sr-Latn-RS" dirty="0" smtClean="0"/>
              <a:t>programi za pisanje muzičkih partitura</a:t>
            </a:r>
          </a:p>
          <a:p>
            <a:pPr lvl="2" algn="just"/>
            <a:r>
              <a:rPr lang="sr-Latn-RS" i="1" dirty="0" smtClean="0"/>
              <a:t>Finale, Sibelius...</a:t>
            </a:r>
          </a:p>
          <a:p>
            <a:pPr lvl="1" algn="just"/>
            <a:r>
              <a:rPr lang="sr-Latn-RS" i="1" dirty="0" smtClean="0"/>
              <a:t>Music OCR </a:t>
            </a:r>
            <a:r>
              <a:rPr lang="sr-Latn-RS" dirty="0" smtClean="0"/>
              <a:t>programi</a:t>
            </a:r>
          </a:p>
          <a:p>
            <a:pPr lvl="2" algn="just"/>
            <a:r>
              <a:rPr lang="sr-Latn-RS" i="1" dirty="0" smtClean="0"/>
              <a:t>SmartScore, PhotoScore...</a:t>
            </a:r>
          </a:p>
          <a:p>
            <a:pPr lvl="1" algn="just"/>
            <a:r>
              <a:rPr lang="sr-Latn-RS" i="1" dirty="0" smtClean="0"/>
              <a:t>music sequencer </a:t>
            </a:r>
            <a:r>
              <a:rPr lang="sr-Latn-RS" dirty="0" smtClean="0"/>
              <a:t>programi</a:t>
            </a:r>
          </a:p>
          <a:p>
            <a:pPr lvl="2" algn="just"/>
            <a:r>
              <a:rPr lang="sr-Latn-RS" i="1" dirty="0" smtClean="0"/>
              <a:t>elektronsko pravljenje muzike </a:t>
            </a:r>
            <a:r>
              <a:rPr lang="sr-Latn-RS" dirty="0" smtClean="0"/>
              <a:t>(</a:t>
            </a:r>
            <a:r>
              <a:rPr lang="sr-Latn-RS" i="1" dirty="0" smtClean="0"/>
              <a:t>MIDI </a:t>
            </a:r>
            <a:r>
              <a:rPr lang="sr-Latn-RS" dirty="0" smtClean="0"/>
              <a:t>i drugi)</a:t>
            </a:r>
          </a:p>
          <a:p>
            <a:pPr lvl="2" algn="just"/>
            <a:r>
              <a:rPr lang="sr-Latn-RS" i="1" dirty="0" smtClean="0"/>
              <a:t>Cubase, Logic Pro...</a:t>
            </a:r>
          </a:p>
          <a:p>
            <a:pPr lvl="1" algn="just"/>
            <a:r>
              <a:rPr lang="sr-Latn-RS" i="1" dirty="0" smtClean="0"/>
              <a:t>HTML5 </a:t>
            </a:r>
            <a:r>
              <a:rPr lang="sr-Latn-RS" dirty="0" smtClean="0"/>
              <a:t>i </a:t>
            </a:r>
            <a:r>
              <a:rPr lang="sr-Latn-RS" i="1" dirty="0" smtClean="0"/>
              <a:t>JavaScript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MusicXML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4684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Napraviti </a:t>
            </a:r>
            <a:r>
              <a:rPr lang="sr-Latn-RS" i="1" dirty="0" smtClean="0"/>
              <a:t>OMR </a:t>
            </a:r>
            <a:r>
              <a:rPr lang="sr-Latn-RS" dirty="0" smtClean="0"/>
              <a:t>aplikaciju koja će prepoznati note i ostale muzičke elemente sa skenirane, odnosno štampane muzičke partiture i pretočiti ih u </a:t>
            </a:r>
            <a:r>
              <a:rPr lang="sr-Latn-RS" i="1" dirty="0" smtClean="0"/>
              <a:t>MIDI</a:t>
            </a:r>
            <a:r>
              <a:rPr lang="sr-Latn-RS" dirty="0" smtClean="0"/>
              <a:t> i/ili </a:t>
            </a:r>
            <a:r>
              <a:rPr lang="sr-Latn-RS" i="1" dirty="0" smtClean="0"/>
              <a:t>MusicXML</a:t>
            </a:r>
            <a:r>
              <a:rPr lang="sr-Latn-RS" dirty="0" smtClean="0"/>
              <a:t> datoteku, korišćenjem </a:t>
            </a:r>
            <a:r>
              <a:rPr lang="sr-Latn-RS" i="1" dirty="0" smtClean="0"/>
              <a:t>Python</a:t>
            </a:r>
            <a:r>
              <a:rPr lang="sr-Latn-RS" dirty="0" smtClean="0"/>
              <a:t> programskog jezika, </a:t>
            </a:r>
            <a:r>
              <a:rPr lang="sr-Latn-RS" i="1" dirty="0" smtClean="0"/>
              <a:t>OpenCV </a:t>
            </a:r>
            <a:r>
              <a:rPr lang="sr-Latn-RS" dirty="0" smtClean="0"/>
              <a:t>biblioteke i neuronskih mreža.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878</Words>
  <Application>Microsoft Office PowerPoint</Application>
  <PresentationFormat>On-screen Show (4:3)</PresentationFormat>
  <Paragraphs>170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Optical Music Recognition (OMR)</vt:lpstr>
      <vt:lpstr>OMR</vt:lpstr>
      <vt:lpstr>Postojeća rešenja</vt:lpstr>
      <vt:lpstr>Postojeća rešenja</vt:lpstr>
      <vt:lpstr>MIDI</vt:lpstr>
      <vt:lpstr>MIDI</vt:lpstr>
      <vt:lpstr>MusicXML</vt:lpstr>
      <vt:lpstr>MusicXML</vt:lpstr>
      <vt:lpstr>Zadatak projekta</vt:lpstr>
      <vt:lpstr>Faze projekta</vt:lpstr>
      <vt:lpstr>Faze projekta</vt:lpstr>
      <vt:lpstr>Faze projekta</vt:lpstr>
      <vt:lpstr>Faze projekta</vt:lpstr>
      <vt:lpstr>Moguća proširenja</vt:lpstr>
      <vt:lpstr>Dataset</vt:lpstr>
      <vt:lpstr>Izvori informacija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Milan Radeta - Peca</dc:creator>
  <cp:lastModifiedBy>Milan Radeta - Peca</cp:lastModifiedBy>
  <cp:revision>67</cp:revision>
  <dcterms:created xsi:type="dcterms:W3CDTF">2015-12-13T21:06:54Z</dcterms:created>
  <dcterms:modified xsi:type="dcterms:W3CDTF">2015-12-14T22:02:40Z</dcterms:modified>
</cp:coreProperties>
</file>