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B5B89-999D-2D8D-8794-C396AF94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398935-2FD1-2054-6D68-0E79F1D6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3DC2C2-DEC0-E0CE-97C6-CB20CB6A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05010A-E181-3862-B866-77D8C5D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919C02-244E-6B9C-40D1-F2F2CED0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66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9269B-13A5-08A8-8BBA-D63B0AF8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988F2AF-D2A2-7F99-95B8-CEAC9AFA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88154-8CB5-0281-9BB0-29E9CC7C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6E6740-764A-F202-88C7-EB00F31B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BD4993-644C-AA4A-977D-08B5CA1F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18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C19B154-0474-0CBE-84DA-6D34E3A3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D13F0EB-45D1-3C2F-40CD-E0486039F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DAD60F-C56E-484F-8602-1430ED26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E30F40-C8C6-8E48-1A56-1ED39C9C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8A1D12-9D1C-7B1B-3125-DC7419C4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3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13F9B-011C-AAFF-2D2E-47F2F5FB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1BB114-5A8D-8625-93B8-50D52549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8CE412-F016-33AC-02AB-0A383FA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94E0C1-0439-28F7-D4B9-90927D7A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F7AA73-F7E5-E955-1BC6-BAE11ED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4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C5A36-0D18-E086-92F0-08426122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DB189A-D1A8-AA94-58FC-1C082A39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E86D6C-9D44-2709-DA42-0AE992D2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9D7D04-2F8A-36AB-50EF-52D7181A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131F82-D62D-D47E-FBD8-E215F1A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6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5E107-1858-507A-DA1C-6122562D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08DF9-B494-7A7A-6C77-2D4FC14E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62A788-EE28-FB98-4160-A990C09FB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90D9C4-4900-A5B7-921F-98556F1A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A9BB55-B7AC-EAF2-9B9E-8B0B71C4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08419B-602E-763E-C6F7-DAA9EF0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309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233D4-B125-1A77-0AE7-E5F38ADB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3BD431-566F-1834-6748-040DB72B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229D15-1A3E-B1A8-D9D4-C7313079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6D34A6A-39D5-0E5E-A92C-C7373A02E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EFC715A-5D75-F75F-5C9C-07B857771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406EC0-40C0-CFA5-A4CE-B1318DBB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93420BD-7161-FD34-FA57-F8EDEAE5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1606F26-EF6E-9F0D-AE9E-21DE0179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32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D4AD44-88B9-D8EC-21F2-35CE4CF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E1B603-B223-2682-A3F2-4EFEDA57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5C3621F-304E-4578-6A8C-C92879A1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9AAACE6-40BA-E2A4-3F70-EF38F824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31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3907F95-A601-27DE-2E17-095BF49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9FB571C-F2BB-3ABD-7CA0-514FF32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D1EE47C-42F3-FCDD-B659-F3FE85DE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22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D6E148-75EA-41E4-7CA2-D1AEA99E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8FEA2-64C0-D630-B039-A6D9A652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67C8F5-6E3C-9EF2-3F7F-56B9F298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D7600E-2678-23A2-F18F-EAED457E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90C4010-D502-399F-7C53-4ABC1AF1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D1802A-3B08-3813-A11C-F68480B5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3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B5DF3-39CA-0F0F-F60A-87112065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D22F9E0-0210-6766-94E5-0A58BF6AD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0C0079-1A06-F9CA-D19B-DCB03C82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92D20F-AE5E-9B46-6725-CA081AD1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4862FF-BD2C-CEE9-9020-469AF44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BE571D-00B2-8DFE-41FB-654880F5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7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2455DD3-56B0-AF06-B2D1-D6F5AEED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1686E6-EEF6-E8F4-B104-F7AA6D4C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CB6F1E-31ED-A733-74F8-3FB94B201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E2DC-26C6-4185-B5A7-58BF4C6CFDCC}" type="datetimeFigureOut">
              <a:rPr lang="cs-CZ" smtClean="0"/>
              <a:t>19.06.2024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8F01AD-2518-843A-18CB-D0A673D02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D76AB1-F026-A3F2-0AF3-25DEFB4A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7DDF-AE8D-40BE-8397-68BD351601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59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76F06-F998-A41E-DAB0-5952FCAB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8800" b="1" dirty="0"/>
              <a:t>Prezentace projektu</a:t>
            </a:r>
            <a:br>
              <a:rPr lang="cs-CZ" sz="8800" b="1" dirty="0"/>
            </a:br>
            <a:r>
              <a:rPr lang="cs-CZ" sz="8800" b="1" dirty="0"/>
              <a:t> „Moje recepty"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141F9BB-E1E8-8B3E-806B-E40A065A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Webová aplikace dle zadání</a:t>
            </a:r>
          </a:p>
        </p:txBody>
      </p:sp>
    </p:spTree>
    <p:extLst>
      <p:ext uri="{BB962C8B-B14F-4D97-AF65-F5344CB8AC3E}">
        <p14:creationId xmlns:p14="http://schemas.microsoft.com/office/powerpoint/2010/main" val="33872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B507261C-85E7-DEF8-B9C1-E5752EE08D32}"/>
              </a:ext>
            </a:extLst>
          </p:cNvPr>
          <p:cNvSpPr txBox="1"/>
          <p:nvPr/>
        </p:nvSpPr>
        <p:spPr>
          <a:xfrm>
            <a:off x="1337732" y="1320800"/>
            <a:ext cx="77808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000" b="1" dirty="0"/>
              <a:t>O autorovi: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4000" b="1" dirty="0"/>
              <a:t>Jméno</a:t>
            </a:r>
            <a:r>
              <a:rPr lang="cs-CZ" sz="4000" dirty="0"/>
              <a:t>: Milan Sadílek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4000" b="1" dirty="0"/>
              <a:t>Kontakt</a:t>
            </a:r>
            <a:r>
              <a:rPr lang="cs-CZ" sz="4000" dirty="0"/>
              <a:t>: milansadilek@post.cz</a:t>
            </a:r>
          </a:p>
          <a:p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4495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F6733D61-1DCD-E6BA-35C0-1E356D0BD4E0}"/>
              </a:ext>
            </a:extLst>
          </p:cNvPr>
          <p:cNvSpPr txBox="1"/>
          <p:nvPr/>
        </p:nvSpPr>
        <p:spPr>
          <a:xfrm>
            <a:off x="3048828" y="3105835"/>
            <a:ext cx="60976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000" b="1" dirty="0"/>
              <a:t>Použitý technologický </a:t>
            </a:r>
            <a:r>
              <a:rPr lang="cs-CZ" sz="4000" b="1" dirty="0" err="1"/>
              <a:t>stack</a:t>
            </a:r>
            <a:r>
              <a:rPr lang="cs-CZ" sz="4000" b="1" dirty="0"/>
              <a:t> </a:t>
            </a:r>
            <a:r>
              <a:rPr lang="cs-CZ" sz="4000" b="1" dirty="0" err="1"/>
              <a:t>Backend</a:t>
            </a:r>
            <a:r>
              <a:rPr lang="cs-CZ" sz="4000" b="1" dirty="0"/>
              <a:t>:</a:t>
            </a:r>
          </a:p>
          <a:p>
            <a:r>
              <a:rPr lang="cs-CZ" sz="4000" b="1" dirty="0"/>
              <a:t>Python: </a:t>
            </a:r>
            <a:r>
              <a:rPr lang="cs-CZ" sz="4000" dirty="0"/>
              <a:t>Verze 3.10</a:t>
            </a:r>
          </a:p>
          <a:p>
            <a:r>
              <a:rPr lang="cs-CZ" sz="4000" b="1" dirty="0" err="1"/>
              <a:t>Django</a:t>
            </a:r>
            <a:r>
              <a:rPr lang="cs-CZ" sz="4000" b="1" dirty="0"/>
              <a:t>: </a:t>
            </a:r>
            <a:r>
              <a:rPr lang="cs-CZ" sz="4000" dirty="0"/>
              <a:t>Verze 4.0</a:t>
            </a:r>
          </a:p>
        </p:txBody>
      </p:sp>
    </p:spTree>
    <p:extLst>
      <p:ext uri="{BB962C8B-B14F-4D97-AF65-F5344CB8AC3E}">
        <p14:creationId xmlns:p14="http://schemas.microsoft.com/office/powerpoint/2010/main" val="4331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F6733D61-1DCD-E6BA-35C0-1E356D0BD4E0}"/>
              </a:ext>
            </a:extLst>
          </p:cNvPr>
          <p:cNvSpPr txBox="1"/>
          <p:nvPr/>
        </p:nvSpPr>
        <p:spPr>
          <a:xfrm>
            <a:off x="1083365" y="3105835"/>
            <a:ext cx="10217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000" b="1" dirty="0"/>
              <a:t>Použitý technologický </a:t>
            </a:r>
            <a:r>
              <a:rPr lang="cs-CZ" sz="4000" b="1" dirty="0" err="1"/>
              <a:t>stack</a:t>
            </a:r>
            <a:r>
              <a:rPr lang="cs-CZ" sz="4000" b="1" dirty="0"/>
              <a:t> </a:t>
            </a:r>
            <a:r>
              <a:rPr lang="cs-CZ" sz="4000" b="1" dirty="0" err="1"/>
              <a:t>Backend</a:t>
            </a:r>
            <a:r>
              <a:rPr lang="cs-CZ" sz="4000" b="1" dirty="0"/>
              <a:t>:</a:t>
            </a:r>
          </a:p>
          <a:p>
            <a:r>
              <a:rPr lang="cs-CZ" sz="4000" b="1" dirty="0"/>
              <a:t>Python: </a:t>
            </a:r>
            <a:r>
              <a:rPr lang="cs-CZ" sz="4000" dirty="0"/>
              <a:t>Verze 3.10</a:t>
            </a:r>
          </a:p>
          <a:p>
            <a:r>
              <a:rPr lang="cs-CZ" sz="4000" b="1" dirty="0" err="1"/>
              <a:t>Django</a:t>
            </a:r>
            <a:r>
              <a:rPr lang="cs-CZ" sz="4000" b="1" dirty="0"/>
              <a:t>: </a:t>
            </a:r>
            <a:r>
              <a:rPr lang="cs-CZ" sz="4000" dirty="0"/>
              <a:t>Verze 4.0</a:t>
            </a:r>
          </a:p>
        </p:txBody>
      </p:sp>
    </p:spTree>
    <p:extLst>
      <p:ext uri="{BB962C8B-B14F-4D97-AF65-F5344CB8AC3E}">
        <p14:creationId xmlns:p14="http://schemas.microsoft.com/office/powerpoint/2010/main" val="1813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B507261C-85E7-DEF8-B9C1-E5752EE08D32}"/>
              </a:ext>
            </a:extLst>
          </p:cNvPr>
          <p:cNvSpPr txBox="1"/>
          <p:nvPr/>
        </p:nvSpPr>
        <p:spPr>
          <a:xfrm>
            <a:off x="586409" y="1320800"/>
            <a:ext cx="114200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000" b="1" dirty="0"/>
              <a:t>Stručný popis projektu</a:t>
            </a:r>
          </a:p>
          <a:p>
            <a:r>
              <a:rPr lang="cs-CZ" sz="4000" dirty="0"/>
              <a:t>„Moje recepty" je webová aplikace pro správu receptů. Uživatelé mohou vytvářet, zobrazovat své oblíbené recepty. Aplikace poskytuje přehledné rozhraní pro zobrazení seznamu receptů a umožňuje uživatelům přihlásit se, přidávat nové recepty a spravovat své existující recepty.</a:t>
            </a:r>
          </a:p>
        </p:txBody>
      </p:sp>
    </p:spTree>
    <p:extLst>
      <p:ext uri="{BB962C8B-B14F-4D97-AF65-F5344CB8AC3E}">
        <p14:creationId xmlns:p14="http://schemas.microsoft.com/office/powerpoint/2010/main" val="18175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B507261C-85E7-DEF8-B9C1-E5752EE08D32}"/>
              </a:ext>
            </a:extLst>
          </p:cNvPr>
          <p:cNvSpPr txBox="1"/>
          <p:nvPr/>
        </p:nvSpPr>
        <p:spPr>
          <a:xfrm>
            <a:off x="586409" y="1320800"/>
            <a:ext cx="114200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000" b="1" dirty="0"/>
              <a:t>Cíle projektu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4000" b="1" dirty="0"/>
              <a:t>Primární cíl</a:t>
            </a:r>
            <a:r>
              <a:rPr lang="cs-CZ" sz="4000" dirty="0"/>
              <a:t>: Poskytnout uživatelům jednoduchý a efektivní nástroj pro správu jejich osobní sbírky receptů.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4000" b="1" dirty="0"/>
              <a:t>Sekundární cíl</a:t>
            </a:r>
            <a:r>
              <a:rPr lang="cs-CZ" sz="4000" dirty="0"/>
              <a:t>: Vytvořit komunitní platformu, kde mohou uživatelé sdílet své recepty s ostatními.</a:t>
            </a:r>
          </a:p>
        </p:txBody>
      </p:sp>
    </p:spTree>
    <p:extLst>
      <p:ext uri="{BB962C8B-B14F-4D97-AF65-F5344CB8AC3E}">
        <p14:creationId xmlns:p14="http://schemas.microsoft.com/office/powerpoint/2010/main" val="290116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0040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</Words>
  <Application>Microsoft Office PowerPoint</Application>
  <PresentationFormat>Širokoúhlá obrazovka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Prezentace projektu  „Moje recepty"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Sadilek</dc:creator>
  <cp:lastModifiedBy>Milan Sadilek</cp:lastModifiedBy>
  <cp:revision>1</cp:revision>
  <dcterms:created xsi:type="dcterms:W3CDTF">2024-06-19T18:57:00Z</dcterms:created>
  <dcterms:modified xsi:type="dcterms:W3CDTF">2024-06-19T19:10:26Z</dcterms:modified>
</cp:coreProperties>
</file>