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5"/>
  </p:notesMasterIdLst>
  <p:handoutMasterIdLst>
    <p:handoutMasterId r:id="rId16"/>
  </p:handoutMasterIdLst>
  <p:sldIdLst>
    <p:sldId id="268" r:id="rId10"/>
    <p:sldId id="272" r:id="rId11"/>
    <p:sldId id="278" r:id="rId12"/>
    <p:sldId id="276" r:id="rId13"/>
    <p:sldId id="277" r:id="rId1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Objects="1">
      <p:cViewPr varScale="1">
        <p:scale>
          <a:sx n="79" d="100"/>
          <a:sy n="79" d="100"/>
        </p:scale>
        <p:origin x="180" y="189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10.03.2017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10.03.2017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8D9-DAE4-44BF-816E-6E15E80D5A85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26219" y="6308726"/>
            <a:ext cx="2514600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F78-EEFF-415A-83E5-B0F4D0801C34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2746-79B6-4C82-AE27-B9A1F2536B46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28CC-3246-4EB0-A22E-AA137676A929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EEDC-DB1A-4F0F-8F1C-3461B4AAFD96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D198-B09E-41CD-8802-CC42F57C44F8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9E1D-7F8D-4A68-9345-B36876F5C1C4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AB20-5363-464C-8919-8630FB58F553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7716-9DDC-49AE-A185-41F30F757BCD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85EC-8F36-4A21-99E3-2D985AA00C56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5689-473F-4489-AB4B-8E094431A790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26219" y="6308726"/>
            <a:ext cx="2514600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9A0E-12A0-4FE0-865F-492C13C57C13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6A35-8F8D-4160-B45B-21A626DB8688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7C21-81B5-4141-A7FE-F00D53289065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91C-8A80-4EEA-A41E-268367F7A82B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3DAC-44A1-4849-B5FE-0D9BEBAE5971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7D1-3F26-4251-B64E-0ED2FC42EDA4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7CD-9AB5-4BDC-B351-1985109FDF6F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D00A-54FE-4CE5-8A44-241318598D15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04D9-34C0-4B65-98EC-EAABE41DFA89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3207-7D5E-4D74-A86D-F153F7FBC56C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26219" y="6308726"/>
            <a:ext cx="2514600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100B-2A76-40F4-A965-3D0DAC949316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D7A-9BE1-4918-8AA0-1BB507F10570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FED-28FA-4550-826C-3A422DA950D2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EDC5-B1A7-4F6A-9EDC-9BD77D6C25A7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A583-6446-4DF0-8B3E-7D843A03908E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70B8-17D0-4E36-9F5C-00577AFCDE2C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E2B1-533F-4A05-B360-090AC1C80B73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A110-4092-4E6A-BE72-4462AB0F5B83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167A-DBD4-4708-AEEE-62B82BED337B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F768-FD27-4F66-8E4E-4A23BD2388C3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E2E1-A558-4307-9FE8-5BCC45BCADCD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847A-C6D4-4687-A073-19E38700453F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957F-67B0-4D16-BE10-0A51477F0EB7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B7AA-3701-4FAA-A2C4-9DC13BC91DBB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FC60-6188-4FA0-9E6C-95D7AE2CFC19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3CC6-85EE-4B18-9813-FE5B1A12D3B4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EB8B-C14F-4D54-B871-B05CD8B30411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5823-1B26-48B2-A709-B87B72220DF2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26219" y="6308726"/>
            <a:ext cx="2514600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B5A8-9B30-4EB2-B2FE-1721944F113D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1A30-7E14-402E-942F-5A27711B3728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46B0-0166-4AE0-9026-A0F8BB6F369B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6CB8-4102-4050-96E4-DB336F8A6EE0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BE9B-7099-46C8-9B44-5A5E2CDC5B20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39CF-5A96-4F2C-BDB1-214025764144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7FA7-251C-4F82-8140-8D810D54E2B8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91AD-9C3B-4D31-948D-4EC4AD872613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156-2961-4D72-8D9F-5D4CEEDA9449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AB47-15F4-47FC-A8A3-3031B5BE1427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26219" y="6308726"/>
            <a:ext cx="2514600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2CDE-4CA6-4053-8E52-379FEFFFF3B2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F3D-924C-460A-AB21-99E386D2705D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BDCC-8847-4B62-9A34-520E700F6872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2A9F-72AD-4609-946A-38216DB5C5AA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E031-E83E-417F-8888-4DADB3B286F5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BDE2-25B4-4757-838A-D4A1233C14C0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6C5-6C0A-4FB0-962B-D8D6680765C0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A9CD-C4EE-4EF9-920B-1B020C64F3AA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29C4-C347-4E48-8B90-8615F56C0965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A8E3-83C9-4EED-A7F6-63476E3F1E8F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6219" y="6308726"/>
            <a:ext cx="2514600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AF9E-404A-447D-B497-5A14E2B703FD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C8F0-A3D0-4FD7-95C1-EE3CEB2059EC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C0A2-560E-428D-B3B0-A0AF193AFAD7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6DC-198C-4829-9616-8C5D16D57E3B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CABB-85D7-4F4F-B47C-29EA74172DF1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E4-3B87-41E5-A95D-3D4DC990F0F6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13E0-B80E-4407-BCB5-06316E101C26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5776-026C-46B9-892E-F620E3D2D8FF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9E7C-CAD2-4FAB-953B-1FF28ED1E026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ABE0-674C-44FF-8C10-41BBD2677654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26219" y="6308726"/>
            <a:ext cx="2514600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BD94-E67E-4244-89F7-6619E9781786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A7AF-D37F-4BE6-8FA2-E50306CC66D5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28C-A496-4846-AC36-4F09554A3F8F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26219" y="6308726"/>
            <a:ext cx="2514600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419ACFD-7DF8-42F3-80A7-CB94F3741E4E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9315728-FEF7-4A13-814E-DE91E31560CB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60245D8-1A94-4041-B896-44CF221E5497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FB4ABCF-879C-4793-BFCC-EA30969D7F78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FC80B8C-42F4-419A-BD97-4BD8051767CE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42C2315-690E-4394-8AFC-E656BA241171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2EFDFA1-3B20-4A4B-89EA-13697293EA69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57E1C32-AFB6-4511-9B4B-0D3890AD53CC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4EB7018-68CF-4829-A841-09A7B091446B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ABB1-3504-409A-B6DF-068723E1F0AB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High-Performance and </a:t>
            </a:r>
            <a:r>
              <a:rPr lang="en-GB" dirty="0" err="1"/>
              <a:t>Tunable</a:t>
            </a:r>
            <a:r>
              <a:rPr lang="en-GB" dirty="0"/>
              <a:t> Stereo Reconstruction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-12018" r="-12402" b="-198"/>
          <a:stretch/>
        </p:blipFill>
        <p:spPr>
          <a:xfrm>
            <a:off x="323850" y="619200"/>
            <a:ext cx="11537950" cy="28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Fast stereo reconstruction at &gt;100Hz </a:t>
            </a:r>
          </a:p>
          <a:p>
            <a:r>
              <a:rPr lang="en-GB" dirty="0"/>
              <a:t>Single CPU core</a:t>
            </a:r>
          </a:p>
          <a:p>
            <a:r>
              <a:rPr lang="en-GB" dirty="0" err="1"/>
              <a:t>Tunable</a:t>
            </a:r>
            <a:r>
              <a:rPr lang="en-GB" dirty="0"/>
              <a:t> parameter for speed vs. accuracy trade-off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635-E817-49E3-B207-738496C622D9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19" y="3733800"/>
            <a:ext cx="3886200" cy="216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𝑖𝑡𝑒𝑟𝑎𝑡𝑖𝑜𝑛𝑠</m:t>
                        </m:r>
                      </m:sub>
                    </m:sSub>
                  </m:oMath>
                </a14:m>
                <a:r>
                  <a:rPr lang="en-GB" dirty="0"/>
                  <a:t> do: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Depth prior from sparse key-points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Disparity interpolation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Cost evaluation and validation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Re-sampling</a:t>
                </a:r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" t="-20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635-E817-49E3-B207-738496C622D9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Johann Diep, Milan Schilling, Ian </a:t>
            </a:r>
            <a:r>
              <a:rPr lang="en-GB" dirty="0" err="1"/>
              <a:t>Stähli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419" y="1220574"/>
            <a:ext cx="3520125" cy="1046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416" y="5224543"/>
            <a:ext cx="3520125" cy="1046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689" y="2558259"/>
            <a:ext cx="3505585" cy="1033020"/>
          </a:xfrm>
          <a:prstGeom prst="rect">
            <a:avLst/>
          </a:prstGeom>
        </p:spPr>
      </p:pic>
      <p:pic>
        <p:nvPicPr>
          <p:cNvPr id="14" name="Picture 13" descr="Argument &lt;strong&gt;Validation&lt;/strong&gt; ? 有請 Google Guava 和 Apache Commons - 阿貝 ..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565" y="3882089"/>
            <a:ext cx="1395833" cy="104687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  <a:stCxn id="7" idx="2"/>
            <a:endCxn id="12" idx="0"/>
          </p:cNvCxnSpPr>
          <p:nvPr/>
        </p:nvCxnSpPr>
        <p:spPr>
          <a:xfrm>
            <a:off x="9682482" y="2267449"/>
            <a:ext cx="0" cy="29081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>
            <a:off x="9682482" y="3591279"/>
            <a:ext cx="0" cy="29081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9" idx="0"/>
          </p:cNvCxnSpPr>
          <p:nvPr/>
        </p:nvCxnSpPr>
        <p:spPr>
          <a:xfrm flipH="1">
            <a:off x="9682479" y="4928964"/>
            <a:ext cx="3" cy="29557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781493" y="4253345"/>
                <a:ext cx="1382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493" y="4253345"/>
                <a:ext cx="1382173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4086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pipeline</a:t>
            </a:r>
          </a:p>
          <a:p>
            <a:r>
              <a:rPr lang="en-GB" dirty="0"/>
              <a:t>Test with dataset (KITTI and </a:t>
            </a:r>
            <a:r>
              <a:rPr lang="en-GB" dirty="0" err="1"/>
              <a:t>MiddleBurry</a:t>
            </a:r>
            <a:r>
              <a:rPr lang="en-GB" dirty="0"/>
              <a:t>)</a:t>
            </a:r>
          </a:p>
          <a:p>
            <a:r>
              <a:rPr lang="en-GB" dirty="0"/>
              <a:t>Optimization of runtime</a:t>
            </a:r>
          </a:p>
          <a:p>
            <a:r>
              <a:rPr lang="en-GB" dirty="0"/>
              <a:t>Comparison with available stereo algorithms (SGBM and ELAS)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635-E817-49E3-B207-738496C622D9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Packages and Timeline</a:t>
            </a:r>
          </a:p>
        </p:txBody>
      </p:sp>
    </p:spTree>
    <p:extLst>
      <p:ext uri="{BB962C8B-B14F-4D97-AF65-F5344CB8AC3E}">
        <p14:creationId xmlns:p14="http://schemas.microsoft.com/office/powerpoint/2010/main" val="31894178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Disparity image from stereo images</a:t>
            </a:r>
          </a:p>
          <a:p>
            <a:r>
              <a:rPr lang="en-GB"/>
              <a:t>Compare performance </a:t>
            </a:r>
            <a:r>
              <a:rPr lang="en-GB" dirty="0"/>
              <a:t>with other algorithms</a:t>
            </a:r>
          </a:p>
          <a:p>
            <a:r>
              <a:rPr lang="en-GB" dirty="0"/>
              <a:t>Point cloud creation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635-E817-49E3-B207-738496C622D9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 and Demonstration</a:t>
            </a:r>
          </a:p>
        </p:txBody>
      </p:sp>
    </p:spTree>
    <p:extLst>
      <p:ext uri="{BB962C8B-B14F-4D97-AF65-F5344CB8AC3E}">
        <p14:creationId xmlns:p14="http://schemas.microsoft.com/office/powerpoint/2010/main" val="7138159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138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Cambria Math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High-Performance and Tunable Stereo Reconstruction</vt:lpstr>
      <vt:lpstr>Project Description</vt:lpstr>
      <vt:lpstr>Project Description</vt:lpstr>
      <vt:lpstr>Work Packages and Timeline</vt:lpstr>
      <vt:lpstr>Outcomes and Demonstration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and Tunable Stereo Reconstruction</dc:title>
  <dc:creator>ian</dc:creator>
  <cp:lastModifiedBy>ian</cp:lastModifiedBy>
  <cp:revision>10</cp:revision>
  <cp:lastPrinted>2013-06-08T11:22:51Z</cp:lastPrinted>
  <dcterms:created xsi:type="dcterms:W3CDTF">2017-03-10T14:57:01Z</dcterms:created>
  <dcterms:modified xsi:type="dcterms:W3CDTF">2017-03-10T16:15:52Z</dcterms:modified>
</cp:coreProperties>
</file>