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0" autoAdjust="0"/>
  </p:normalViewPr>
  <p:slideViewPr>
    <p:cSldViewPr snapToGrid="0">
      <p:cViewPr>
        <p:scale>
          <a:sx n="125" d="100"/>
          <a:sy n="125" d="100"/>
        </p:scale>
        <p:origin x="4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5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93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4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0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41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5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9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17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277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181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22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062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3554" y="2273584"/>
            <a:ext cx="2517491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err="1" smtClean="0">
                <a:solidFill>
                  <a:schemeClr val="tx1"/>
                </a:solidFill>
              </a:rPr>
              <a:t>findCorrespondences_cont</a:t>
            </a:r>
            <a:r>
              <a:rPr lang="de-CH" sz="1518" dirty="0" smtClean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3555" y="3239475"/>
            <a:ext cx="2517490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smtClean="0">
                <a:solidFill>
                  <a:schemeClr val="tx1"/>
                </a:solidFill>
              </a:rPr>
              <a:t>p3pRansac</a:t>
            </a:r>
            <a:r>
              <a:rPr lang="de-CH" sz="1518" dirty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23149" y="4205592"/>
            <a:ext cx="2515626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err="1" smtClean="0">
                <a:solidFill>
                  <a:schemeClr val="tx1"/>
                </a:solidFill>
              </a:rPr>
              <a:t>updateKpTracks</a:t>
            </a:r>
            <a:r>
              <a:rPr lang="de-CH" sz="1518" dirty="0" smtClean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78979" y="557939"/>
            <a:ext cx="229" cy="17206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00149" y="557939"/>
            <a:ext cx="0" cy="17156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48345" y="556292"/>
            <a:ext cx="134209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300" dirty="0" smtClean="0"/>
              <a:t>Initial </a:t>
            </a:r>
            <a:r>
              <a:rPr lang="de-CH" sz="1300" dirty="0" smtClean="0"/>
              <a:t>Pose</a:t>
            </a:r>
            <a:endParaRPr lang="de-CH" sz="1300" dirty="0" smtClean="0"/>
          </a:p>
          <a:p>
            <a:pPr algn="r"/>
            <a:r>
              <a:rPr lang="de-CH" sz="1300" dirty="0" smtClean="0"/>
              <a:t>Initial </a:t>
            </a:r>
            <a:r>
              <a:rPr lang="de-CH" sz="1300" dirty="0" err="1" smtClean="0"/>
              <a:t>Keypoints</a:t>
            </a:r>
            <a:endParaRPr lang="de-CH" sz="1300" dirty="0"/>
          </a:p>
          <a:p>
            <a:pPr algn="r"/>
            <a:r>
              <a:rPr lang="de-CH" sz="1300" dirty="0" smtClean="0"/>
              <a:t>Initial Landmarks</a:t>
            </a:r>
          </a:p>
        </p:txBody>
      </p:sp>
      <p:cxnSp>
        <p:nvCxnSpPr>
          <p:cNvPr id="30" name="Straight Arrow Connector 29"/>
          <p:cNvCxnSpPr>
            <a:stCxn id="7" idx="2"/>
            <a:endCxn id="9" idx="0"/>
          </p:cNvCxnSpPr>
          <p:nvPr/>
        </p:nvCxnSpPr>
        <p:spPr>
          <a:xfrm>
            <a:off x="3082300" y="2596934"/>
            <a:ext cx="0" cy="6425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9034" y="2758753"/>
            <a:ext cx="15267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 smtClean="0"/>
              <a:t>Matching</a:t>
            </a:r>
            <a:r>
              <a:rPr lang="de-CH" sz="1300" dirty="0" smtClean="0"/>
              <a:t> </a:t>
            </a:r>
            <a:r>
              <a:rPr lang="de-CH" sz="1300" dirty="0" err="1" smtClean="0"/>
              <a:t>Keypoints</a:t>
            </a:r>
            <a:endParaRPr lang="de-CH" sz="1300" dirty="0"/>
          </a:p>
        </p:txBody>
      </p:sp>
      <p:sp>
        <p:nvSpPr>
          <p:cNvPr id="2" name="TextBox 1"/>
          <p:cNvSpPr txBox="1"/>
          <p:nvPr/>
        </p:nvSpPr>
        <p:spPr>
          <a:xfrm>
            <a:off x="5022371" y="556292"/>
            <a:ext cx="1729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Initial </a:t>
            </a:r>
            <a:r>
              <a:rPr lang="de-CH" sz="1300" dirty="0" err="1" smtClean="0"/>
              <a:t>Keypoint</a:t>
            </a:r>
            <a:r>
              <a:rPr lang="de-CH" sz="1300" dirty="0" smtClean="0"/>
              <a:t> </a:t>
            </a:r>
            <a:r>
              <a:rPr lang="de-CH" sz="1300" dirty="0" err="1" smtClean="0"/>
              <a:t>Tracker</a:t>
            </a:r>
            <a:endParaRPr lang="de-CH" sz="1300" dirty="0"/>
          </a:p>
        </p:txBody>
      </p:sp>
      <p:sp>
        <p:nvSpPr>
          <p:cNvPr id="29" name="Rectangle 28"/>
          <p:cNvSpPr/>
          <p:nvPr/>
        </p:nvSpPr>
        <p:spPr>
          <a:xfrm>
            <a:off x="1823553" y="5390689"/>
            <a:ext cx="2527093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err="1" smtClean="0">
                <a:solidFill>
                  <a:schemeClr val="tx1"/>
                </a:solidFill>
              </a:rPr>
              <a:t>triangulateNewLandmarks</a:t>
            </a:r>
            <a:r>
              <a:rPr lang="de-CH" sz="1518" dirty="0" smtClean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27546" y="2757493"/>
            <a:ext cx="11541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 smtClean="0"/>
              <a:t>Current</a:t>
            </a:r>
            <a:r>
              <a:rPr lang="de-CH" sz="1300" dirty="0" smtClean="0"/>
              <a:t> Image</a:t>
            </a:r>
            <a:endParaRPr lang="de-CH" sz="13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395633" y="3562825"/>
            <a:ext cx="1" cy="18330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>
            <a:off x="2392440" y="3997031"/>
            <a:ext cx="799316" cy="207131"/>
          </a:xfrm>
          <a:prstGeom prst="bentConnector3">
            <a:avLst>
              <a:gd name="adj1" fmla="val 1000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81033" y="3647105"/>
            <a:ext cx="5051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Pose</a:t>
            </a:r>
            <a:endParaRPr lang="de-CH" sz="13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022371" y="557939"/>
            <a:ext cx="0" cy="364622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11385" y="561918"/>
            <a:ext cx="12189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 smtClean="0"/>
              <a:t>Current</a:t>
            </a:r>
            <a:r>
              <a:rPr lang="de-CH" sz="1300" dirty="0" smtClean="0"/>
              <a:t> Image</a:t>
            </a:r>
          </a:p>
          <a:p>
            <a:r>
              <a:rPr lang="de-CH" sz="1300" dirty="0" err="1" smtClean="0"/>
              <a:t>Previous</a:t>
            </a:r>
            <a:r>
              <a:rPr lang="de-CH" sz="1300" dirty="0" smtClean="0"/>
              <a:t> Image</a:t>
            </a:r>
            <a:endParaRPr lang="de-CH" sz="13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3662813" y="4530372"/>
            <a:ext cx="1" cy="8655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00149" y="4997369"/>
            <a:ext cx="193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Updated </a:t>
            </a:r>
            <a:r>
              <a:rPr lang="de-CH" sz="1300" dirty="0" err="1" smtClean="0"/>
              <a:t>Keypoint</a:t>
            </a:r>
            <a:r>
              <a:rPr lang="de-CH" sz="1300" dirty="0" smtClean="0"/>
              <a:t> </a:t>
            </a:r>
            <a:r>
              <a:rPr lang="de-CH" sz="1300" dirty="0" err="1" smtClean="0"/>
              <a:t>Tracker</a:t>
            </a:r>
            <a:endParaRPr lang="de-CH" sz="13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395065" y="5719274"/>
            <a:ext cx="4715" cy="12489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370223" y="6325682"/>
            <a:ext cx="922112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CH" sz="1300" dirty="0" smtClean="0"/>
              <a:t>Pose</a:t>
            </a:r>
            <a:endParaRPr lang="de-CH" sz="1300" dirty="0" smtClean="0"/>
          </a:p>
          <a:p>
            <a:pPr>
              <a:spcAft>
                <a:spcPts val="300"/>
              </a:spcAft>
            </a:pPr>
            <a:r>
              <a:rPr lang="de-CH" sz="1300" dirty="0" smtClean="0"/>
              <a:t>Landmarks</a:t>
            </a:r>
            <a:endParaRPr lang="de-CH" sz="1300" dirty="0"/>
          </a:p>
        </p:txBody>
      </p:sp>
      <p:sp>
        <p:nvSpPr>
          <p:cNvPr id="93" name="TextBox 92"/>
          <p:cNvSpPr txBox="1"/>
          <p:nvPr/>
        </p:nvSpPr>
        <p:spPr>
          <a:xfrm>
            <a:off x="1130265" y="6325682"/>
            <a:ext cx="12354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 smtClean="0"/>
              <a:t>Inlier</a:t>
            </a:r>
            <a:r>
              <a:rPr lang="de-CH" sz="1300" dirty="0" smtClean="0"/>
              <a:t> </a:t>
            </a:r>
            <a:r>
              <a:rPr lang="de-CH" sz="1300" dirty="0" err="1" smtClean="0"/>
              <a:t>Keypoints</a:t>
            </a:r>
            <a:endParaRPr lang="de-CH" sz="1300" dirty="0"/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3662813" y="5711259"/>
            <a:ext cx="4802" cy="12557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665213" y="6325682"/>
            <a:ext cx="193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Updated </a:t>
            </a:r>
            <a:r>
              <a:rPr lang="de-CH" sz="1300" dirty="0" err="1" smtClean="0"/>
              <a:t>Keypoint</a:t>
            </a:r>
            <a:r>
              <a:rPr lang="de-CH" sz="1300" dirty="0" smtClean="0"/>
              <a:t> </a:t>
            </a:r>
            <a:r>
              <a:rPr lang="de-CH" sz="1300" dirty="0" err="1" smtClean="0"/>
              <a:t>Tracker</a:t>
            </a:r>
            <a:endParaRPr lang="de-CH" sz="1300" dirty="0"/>
          </a:p>
        </p:txBody>
      </p:sp>
      <p:cxnSp>
        <p:nvCxnSpPr>
          <p:cNvPr id="20" name="Elbow Connector 19"/>
          <p:cNvCxnSpPr>
            <a:stCxn id="7" idx="3"/>
          </p:cNvCxnSpPr>
          <p:nvPr/>
        </p:nvCxnSpPr>
        <p:spPr>
          <a:xfrm>
            <a:off x="4341045" y="2435259"/>
            <a:ext cx="259579" cy="176890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98163" y="1883044"/>
            <a:ext cx="4943959" cy="42094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8" name="Elbow Connector 37"/>
          <p:cNvCxnSpPr>
            <a:stCxn id="9" idx="1"/>
          </p:cNvCxnSpPr>
          <p:nvPr/>
        </p:nvCxnSpPr>
        <p:spPr>
          <a:xfrm rot="10800000" flipV="1">
            <a:off x="1185301" y="3401149"/>
            <a:ext cx="638255" cy="356708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57200" y="6966977"/>
            <a:ext cx="201401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-1203709" y="3084290"/>
            <a:ext cx="5551216" cy="2214159"/>
          </a:xfrm>
          <a:prstGeom prst="bentConnector3">
            <a:avLst>
              <a:gd name="adj1" fmla="val 9997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3561099" y="6966977"/>
            <a:ext cx="25028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6200000" flipV="1">
            <a:off x="2767583" y="3670594"/>
            <a:ext cx="5551216" cy="1041550"/>
          </a:xfrm>
          <a:prstGeom prst="bentConnector3">
            <a:avLst>
              <a:gd name="adj1" fmla="val 10001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15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A4 Paper (210x297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Schilling  Milan</dc:creator>
  <cp:lastModifiedBy>Schilling  Milan</cp:lastModifiedBy>
  <cp:revision>17</cp:revision>
  <cp:lastPrinted>2017-01-05T13:33:36Z</cp:lastPrinted>
  <dcterms:created xsi:type="dcterms:W3CDTF">2017-01-05T10:40:18Z</dcterms:created>
  <dcterms:modified xsi:type="dcterms:W3CDTF">2017-01-06T13:06:58Z</dcterms:modified>
</cp:coreProperties>
</file>