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50" autoAdjust="0"/>
  </p:normalViewPr>
  <p:slideViewPr>
    <p:cSldViewPr snapToGrid="0">
      <p:cViewPr varScale="1">
        <p:scale>
          <a:sx n="123" d="100"/>
          <a:sy n="123" d="100"/>
        </p:scale>
        <p:origin x="409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6800-2E8A-4B51-9771-DF92EA39BBAF}" type="datetimeFigureOut">
              <a:rPr lang="de-CH" smtClean="0"/>
              <a:t>06.01.2017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FF4C-12DB-4B45-BECA-675078BBC5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958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6800-2E8A-4B51-9771-DF92EA39BBAF}" type="datetimeFigureOut">
              <a:rPr lang="de-CH" smtClean="0"/>
              <a:t>06.01.2017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FF4C-12DB-4B45-BECA-675078BBC5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493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6800-2E8A-4B51-9771-DF92EA39BBAF}" type="datetimeFigureOut">
              <a:rPr lang="de-CH" smtClean="0"/>
              <a:t>06.01.2017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FF4C-12DB-4B45-BECA-675078BBC5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642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6800-2E8A-4B51-9771-DF92EA39BBAF}" type="datetimeFigureOut">
              <a:rPr lang="de-CH" smtClean="0"/>
              <a:t>06.01.2017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FF4C-12DB-4B45-BECA-675078BBC5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50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6800-2E8A-4B51-9771-DF92EA39BBAF}" type="datetimeFigureOut">
              <a:rPr lang="de-CH" smtClean="0"/>
              <a:t>06.01.2017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FF4C-12DB-4B45-BECA-675078BBC5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416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6800-2E8A-4B51-9771-DF92EA39BBAF}" type="datetimeFigureOut">
              <a:rPr lang="de-CH" smtClean="0"/>
              <a:t>06.01.2017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FF4C-12DB-4B45-BECA-675078BBC5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85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6800-2E8A-4B51-9771-DF92EA39BBAF}" type="datetimeFigureOut">
              <a:rPr lang="de-CH" smtClean="0"/>
              <a:t>06.01.2017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FF4C-12DB-4B45-BECA-675078BBC5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319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6800-2E8A-4B51-9771-DF92EA39BBAF}" type="datetimeFigureOut">
              <a:rPr lang="de-CH" smtClean="0"/>
              <a:t>06.01.2017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FF4C-12DB-4B45-BECA-675078BBC5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417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6800-2E8A-4B51-9771-DF92EA39BBAF}" type="datetimeFigureOut">
              <a:rPr lang="de-CH" smtClean="0"/>
              <a:t>06.01.2017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FF4C-12DB-4B45-BECA-675078BBC5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277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6800-2E8A-4B51-9771-DF92EA39BBAF}" type="datetimeFigureOut">
              <a:rPr lang="de-CH" smtClean="0"/>
              <a:t>06.01.2017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FF4C-12DB-4B45-BECA-675078BBC5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181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6800-2E8A-4B51-9771-DF92EA39BBAF}" type="datetimeFigureOut">
              <a:rPr lang="de-CH" smtClean="0"/>
              <a:t>06.01.2017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FF4C-12DB-4B45-BECA-675078BBC5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227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76800-2E8A-4B51-9771-DF92EA39BBAF}" type="datetimeFigureOut">
              <a:rPr lang="de-CH" smtClean="0"/>
              <a:t>06.01.2017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BFF4C-12DB-4B45-BECA-675078BBC5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062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98641" y="1410716"/>
            <a:ext cx="2084926" cy="32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1" rIns="132080" bIns="660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518" dirty="0" err="1">
                <a:solidFill>
                  <a:schemeClr val="tx1"/>
                </a:solidFill>
              </a:rPr>
              <a:t>findCorrespondences</a:t>
            </a:r>
            <a:r>
              <a:rPr lang="de-CH" sz="1518" dirty="0">
                <a:solidFill>
                  <a:schemeClr val="tx1"/>
                </a:solidFill>
              </a:rPr>
              <a:t>()</a:t>
            </a:r>
            <a:endParaRPr lang="de-CH" sz="260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98641" y="2374203"/>
            <a:ext cx="2084926" cy="32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1" rIns="132080" bIns="660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518" dirty="0" err="1">
                <a:solidFill>
                  <a:schemeClr val="tx1"/>
                </a:solidFill>
              </a:rPr>
              <a:t>eightPointRansac</a:t>
            </a:r>
            <a:r>
              <a:rPr lang="de-CH" sz="1518" dirty="0">
                <a:solidFill>
                  <a:schemeClr val="tx1"/>
                </a:solidFill>
              </a:rPr>
              <a:t>()</a:t>
            </a:r>
            <a:endParaRPr lang="de-CH" sz="260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98641" y="3337686"/>
            <a:ext cx="2084926" cy="32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1" rIns="132080" bIns="660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518" dirty="0" err="1">
                <a:solidFill>
                  <a:schemeClr val="tx1"/>
                </a:solidFill>
              </a:rPr>
              <a:t>linearTriangulation</a:t>
            </a:r>
            <a:r>
              <a:rPr lang="de-CH" sz="1518" dirty="0">
                <a:solidFill>
                  <a:schemeClr val="tx1"/>
                </a:solidFill>
              </a:rPr>
              <a:t>()</a:t>
            </a:r>
            <a:endParaRPr lang="de-CH" sz="260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98641" y="4301171"/>
            <a:ext cx="2084926" cy="32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1" rIns="132080" bIns="660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518" dirty="0" err="1">
                <a:solidFill>
                  <a:schemeClr val="tx1"/>
                </a:solidFill>
              </a:rPr>
              <a:t>bundleAdjust</a:t>
            </a:r>
            <a:r>
              <a:rPr lang="de-CH" sz="1518" dirty="0">
                <a:solidFill>
                  <a:schemeClr val="tx1"/>
                </a:solidFill>
              </a:rPr>
              <a:t>()</a:t>
            </a:r>
            <a:endParaRPr lang="de-CH" sz="260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98641" y="5264656"/>
            <a:ext cx="2084926" cy="32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1" rIns="132080" bIns="660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518" dirty="0" err="1">
                <a:solidFill>
                  <a:schemeClr val="tx1"/>
                </a:solidFill>
              </a:rPr>
              <a:t>applySphericalFilter</a:t>
            </a:r>
            <a:r>
              <a:rPr lang="de-CH" sz="1518" dirty="0">
                <a:solidFill>
                  <a:schemeClr val="tx1"/>
                </a:solidFill>
              </a:rPr>
              <a:t>()</a:t>
            </a:r>
            <a:endParaRPr lang="de-CH" sz="260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218838" y="500924"/>
            <a:ext cx="0" cy="90979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108053" y="500924"/>
            <a:ext cx="0" cy="90979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93864" y="790313"/>
            <a:ext cx="174252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300" dirty="0"/>
              <a:t>Bootstrap Image 1 &amp; 2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25606" y="790313"/>
            <a:ext cx="25344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300" dirty="0"/>
              <a:t>Transformation </a:t>
            </a:r>
            <a:r>
              <a:rPr lang="de-CH" sz="1300" dirty="0" smtClean="0"/>
              <a:t>World </a:t>
            </a:r>
            <a:r>
              <a:rPr lang="de-CH" sz="1300" dirty="0" err="1" smtClean="0"/>
              <a:t>to</a:t>
            </a:r>
            <a:r>
              <a:rPr lang="de-CH" sz="1300" dirty="0" smtClean="0"/>
              <a:t> </a:t>
            </a:r>
            <a:r>
              <a:rPr lang="de-CH" sz="1300" dirty="0" err="1"/>
              <a:t>Camera</a:t>
            </a:r>
            <a:r>
              <a:rPr lang="de-CH" sz="1300" dirty="0"/>
              <a:t> </a:t>
            </a:r>
            <a:r>
              <a:rPr lang="de-CH" sz="1300" dirty="0" smtClean="0"/>
              <a:t>1</a:t>
            </a:r>
            <a:endParaRPr lang="de-CH" sz="1300" dirty="0"/>
          </a:p>
        </p:txBody>
      </p:sp>
      <p:cxnSp>
        <p:nvCxnSpPr>
          <p:cNvPr id="30" name="Straight Arrow Connector 29"/>
          <p:cNvCxnSpPr>
            <a:stCxn id="7" idx="2"/>
            <a:endCxn id="9" idx="0"/>
          </p:cNvCxnSpPr>
          <p:nvPr/>
        </p:nvCxnSpPr>
        <p:spPr>
          <a:xfrm>
            <a:off x="3641104" y="1734067"/>
            <a:ext cx="0" cy="64013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641105" y="1890705"/>
            <a:ext cx="251120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300" dirty="0" err="1" smtClean="0"/>
              <a:t>Matched</a:t>
            </a:r>
            <a:r>
              <a:rPr lang="de-CH" sz="1300" dirty="0" smtClean="0"/>
              <a:t> </a:t>
            </a:r>
            <a:r>
              <a:rPr lang="de-CH" sz="1300" dirty="0" err="1" smtClean="0"/>
              <a:t>Keypoints</a:t>
            </a:r>
            <a:r>
              <a:rPr lang="de-CH" sz="1300" dirty="0" smtClean="0"/>
              <a:t> </a:t>
            </a:r>
            <a:r>
              <a:rPr lang="de-CH" sz="1300" dirty="0"/>
              <a:t>in Image 1 &amp; 2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641104" y="2697555"/>
            <a:ext cx="0" cy="64013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641104" y="3661038"/>
            <a:ext cx="0" cy="64013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41107" y="2850908"/>
            <a:ext cx="241944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300" dirty="0" err="1"/>
              <a:t>Estimated</a:t>
            </a:r>
            <a:r>
              <a:rPr lang="de-CH" sz="1300" dirty="0"/>
              <a:t> Transformation Matrix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710846" y="3811110"/>
            <a:ext cx="180613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300" dirty="0" err="1"/>
              <a:t>Triangulated</a:t>
            </a:r>
            <a:r>
              <a:rPr lang="de-CH" sz="1300" dirty="0"/>
              <a:t> Landmarks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641104" y="4624523"/>
            <a:ext cx="0" cy="64013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01307" y="4677852"/>
            <a:ext cx="22599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300" dirty="0" err="1"/>
              <a:t>Refined</a:t>
            </a:r>
            <a:r>
              <a:rPr lang="de-CH" sz="1300" dirty="0"/>
              <a:t> Transformation Matrix</a:t>
            </a:r>
          </a:p>
          <a:p>
            <a:r>
              <a:rPr lang="de-CH" sz="1300" dirty="0" err="1"/>
              <a:t>Refined</a:t>
            </a:r>
            <a:r>
              <a:rPr lang="de-CH" sz="1300" dirty="0"/>
              <a:t> Landmarks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633522" y="5588006"/>
            <a:ext cx="7583" cy="104238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10851" y="5741365"/>
            <a:ext cx="2762423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300" dirty="0" smtClean="0"/>
              <a:t>Transformation </a:t>
            </a:r>
            <a:r>
              <a:rPr lang="de-CH" sz="1300" dirty="0" err="1" smtClean="0"/>
              <a:t>Camera</a:t>
            </a:r>
            <a:r>
              <a:rPr lang="de-CH" sz="1300" dirty="0" smtClean="0"/>
              <a:t> 1 </a:t>
            </a:r>
            <a:r>
              <a:rPr lang="de-CH" sz="1300" dirty="0" err="1" smtClean="0"/>
              <a:t>to</a:t>
            </a:r>
            <a:r>
              <a:rPr lang="de-CH" sz="1300" dirty="0" smtClean="0"/>
              <a:t> </a:t>
            </a:r>
            <a:r>
              <a:rPr lang="de-CH" sz="1300" dirty="0" err="1" smtClean="0"/>
              <a:t>Camera</a:t>
            </a:r>
            <a:r>
              <a:rPr lang="de-CH" sz="1300" dirty="0" smtClean="0"/>
              <a:t> 2</a:t>
            </a:r>
            <a:endParaRPr lang="de-CH" sz="1300" dirty="0"/>
          </a:p>
          <a:p>
            <a:r>
              <a:rPr lang="de-CH" sz="1300" dirty="0" err="1" smtClean="0"/>
              <a:t>Initialisation</a:t>
            </a:r>
            <a:r>
              <a:rPr lang="de-CH" sz="1300" dirty="0" smtClean="0"/>
              <a:t> </a:t>
            </a:r>
            <a:r>
              <a:rPr lang="de-CH" sz="1300" dirty="0" err="1" smtClean="0"/>
              <a:t>Keypoints</a:t>
            </a:r>
            <a:endParaRPr lang="de-CH" sz="1300" dirty="0"/>
          </a:p>
          <a:p>
            <a:r>
              <a:rPr lang="de-CH" sz="1300" dirty="0" err="1"/>
              <a:t>a</a:t>
            </a:r>
            <a:r>
              <a:rPr lang="de-CH" sz="1300" dirty="0" err="1" smtClean="0"/>
              <a:t>nd</a:t>
            </a:r>
            <a:r>
              <a:rPr lang="de-CH" sz="1300" dirty="0" smtClean="0"/>
              <a:t> Landmarks</a:t>
            </a:r>
            <a:endParaRPr lang="de-CH" sz="1300" dirty="0"/>
          </a:p>
        </p:txBody>
      </p:sp>
      <p:sp>
        <p:nvSpPr>
          <p:cNvPr id="21" name="Rectangle 20"/>
          <p:cNvSpPr/>
          <p:nvPr/>
        </p:nvSpPr>
        <p:spPr>
          <a:xfrm>
            <a:off x="513715" y="4776851"/>
            <a:ext cx="2084926" cy="32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1" rIns="132080" bIns="660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518" dirty="0" err="1" smtClean="0">
                <a:solidFill>
                  <a:schemeClr val="tx1"/>
                </a:solidFill>
              </a:rPr>
              <a:t>initKPTrack</a:t>
            </a:r>
            <a:r>
              <a:rPr lang="de-CH" sz="1518" dirty="0" smtClean="0">
                <a:solidFill>
                  <a:schemeClr val="tx1"/>
                </a:solidFill>
              </a:rPr>
              <a:t>()</a:t>
            </a:r>
            <a:endParaRPr lang="de-CH" sz="2601" dirty="0">
              <a:solidFill>
                <a:schemeClr val="tx1"/>
              </a:solidFill>
            </a:endParaRPr>
          </a:p>
        </p:txBody>
      </p:sp>
      <p:cxnSp>
        <p:nvCxnSpPr>
          <p:cNvPr id="3" name="Elbow Connector 2"/>
          <p:cNvCxnSpPr>
            <a:stCxn id="31" idx="1"/>
            <a:endCxn id="21" idx="0"/>
          </p:cNvCxnSpPr>
          <p:nvPr/>
        </p:nvCxnSpPr>
        <p:spPr>
          <a:xfrm rot="10800000" flipV="1">
            <a:off x="1556179" y="2036899"/>
            <a:ext cx="2084927" cy="273995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544804" y="5045233"/>
            <a:ext cx="0" cy="158515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4" idx="1"/>
          </p:cNvCxnSpPr>
          <p:nvPr/>
        </p:nvCxnSpPr>
        <p:spPr>
          <a:xfrm flipH="1">
            <a:off x="1556178" y="2997102"/>
            <a:ext cx="208492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44804" y="5737341"/>
            <a:ext cx="130926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300" dirty="0" err="1" smtClean="0"/>
              <a:t>Keypoint</a:t>
            </a:r>
            <a:r>
              <a:rPr lang="de-CH" sz="1300" dirty="0" smtClean="0"/>
              <a:t> </a:t>
            </a:r>
            <a:r>
              <a:rPr lang="de-CH" sz="1300" dirty="0" err="1" smtClean="0"/>
              <a:t>Tracker</a:t>
            </a:r>
            <a:endParaRPr lang="de-CH" sz="1300" dirty="0"/>
          </a:p>
        </p:txBody>
      </p:sp>
    </p:spTree>
    <p:extLst>
      <p:ext uri="{BB962C8B-B14F-4D97-AF65-F5344CB8AC3E}">
        <p14:creationId xmlns:p14="http://schemas.microsoft.com/office/powerpoint/2010/main" val="2461158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51</Words>
  <Application>Microsoft Office PowerPoint</Application>
  <PresentationFormat>A4 Paper (210x297 mm)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ETH Zuerich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Schilling  Milan</dc:creator>
  <cp:lastModifiedBy>Schilling  Milan</cp:lastModifiedBy>
  <cp:revision>8</cp:revision>
  <dcterms:created xsi:type="dcterms:W3CDTF">2017-01-05T10:40:18Z</dcterms:created>
  <dcterms:modified xsi:type="dcterms:W3CDTF">2017-01-06T12:39:24Z</dcterms:modified>
</cp:coreProperties>
</file>